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6"/>
  </p:notesMasterIdLst>
  <p:handoutMasterIdLst>
    <p:handoutMasterId r:id="rId37"/>
  </p:handoutMasterIdLst>
  <p:sldIdLst>
    <p:sldId id="256" r:id="rId2"/>
    <p:sldId id="257" r:id="rId3"/>
    <p:sldId id="258" r:id="rId4"/>
    <p:sldId id="260" r:id="rId5"/>
    <p:sldId id="259" r:id="rId6"/>
    <p:sldId id="1004" r:id="rId7"/>
    <p:sldId id="263" r:id="rId8"/>
    <p:sldId id="261" r:id="rId9"/>
    <p:sldId id="264" r:id="rId10"/>
    <p:sldId id="262" r:id="rId11"/>
    <p:sldId id="605" r:id="rId12"/>
    <p:sldId id="604" r:id="rId13"/>
    <p:sldId id="265" r:id="rId14"/>
    <p:sldId id="597" r:id="rId15"/>
    <p:sldId id="266" r:id="rId16"/>
    <p:sldId id="584" r:id="rId17"/>
    <p:sldId id="585" r:id="rId18"/>
    <p:sldId id="609" r:id="rId19"/>
    <p:sldId id="586" r:id="rId20"/>
    <p:sldId id="587" r:id="rId21"/>
    <p:sldId id="590" r:id="rId22"/>
    <p:sldId id="596" r:id="rId23"/>
    <p:sldId id="598" r:id="rId24"/>
    <p:sldId id="599" r:id="rId25"/>
    <p:sldId id="468" r:id="rId26"/>
    <p:sldId id="1005" r:id="rId27"/>
    <p:sldId id="1006" r:id="rId28"/>
    <p:sldId id="1047" r:id="rId29"/>
    <p:sldId id="1048" r:id="rId30"/>
    <p:sldId id="490" r:id="rId31"/>
    <p:sldId id="491" r:id="rId32"/>
    <p:sldId id="477" r:id="rId33"/>
    <p:sldId id="603" r:id="rId34"/>
    <p:sldId id="1003" r:id="rId35"/>
  </p:sldIdLst>
  <p:sldSz cx="12192000" cy="6858000"/>
  <p:notesSz cx="6858000" cy="9144000"/>
  <p:defaultTextStyle>
    <a:defPPr>
      <a:defRPr lang="en-US"/>
    </a:defPPr>
    <a:lvl1pPr marL="0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713FF"/>
    <a:srgbClr val="FC0080"/>
    <a:srgbClr val="FF7D00"/>
    <a:srgbClr val="00348F"/>
    <a:srgbClr val="082F71"/>
    <a:srgbClr val="8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6865"/>
    <p:restoredTop sz="94674"/>
  </p:normalViewPr>
  <p:slideViewPr>
    <p:cSldViewPr snapToGrid="0" snapToObjects="1">
      <p:cViewPr varScale="1">
        <p:scale>
          <a:sx n="84" d="100"/>
          <a:sy n="84" d="100"/>
        </p:scale>
        <p:origin x="408" y="184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9EF89F-0128-0A48-BD32-2A6613018E50}" type="datetimeFigureOut">
              <a:rPr lang="en-US" smtClean="0"/>
              <a:t>8/31/21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102D5B-763A-BE48-BD17-9D08DF3781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62223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262032-6812-3D45-B517-D5993B4E4035}" type="datetimeFigureOut">
              <a:rPr lang="en-US" smtClean="0"/>
              <a:t>8/31/21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DF2A1D-CEBE-574B-BF24-3375383A53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65038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836144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174072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defTabSz="95726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defTabSz="95726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defTabSz="95726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defTabSz="95726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marL="0" marR="0" lvl="0" indent="0" algn="r" defTabSz="9572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8B00003-BB43-5244-9F35-114E019D855B}" type="slidenum"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pPr marL="0" marR="0" lvl="0" indent="0" algn="r" defTabSz="9572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charset="0"/>
              <a:ea typeface="ＭＳ Ｐゴシック" charset="0"/>
            </a:endParaRPr>
          </a:p>
        </p:txBody>
      </p:sp>
      <p:sp>
        <p:nvSpPr>
          <p:cNvPr id="28674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r>
              <a:rPr lang="en-US">
                <a:ea typeface="ＭＳ Ｐゴシック" charset="0"/>
                <a:cs typeface="ＭＳ Ｐゴシック" charset="0"/>
              </a:rPr>
              <a:t>Deepest level most header</a:t>
            </a:r>
          </a:p>
        </p:txBody>
      </p:sp>
    </p:spTree>
    <p:extLst>
      <p:ext uri="{BB962C8B-B14F-4D97-AF65-F5344CB8AC3E}">
        <p14:creationId xmlns:p14="http://schemas.microsoft.com/office/powerpoint/2010/main" val="1928851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rgbClr val="0034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203326"/>
            <a:ext cx="10363200" cy="1470025"/>
          </a:xfrm>
          <a:solidFill>
            <a:srgbClr val="00348F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213100"/>
            <a:ext cx="8534400" cy="1752600"/>
          </a:xfrm>
        </p:spPr>
        <p:txBody>
          <a:bodyPr anchor="ctr" anchorCtr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766E46-02FD-5C47-BAA5-5E019A437C48}"/>
              </a:ext>
            </a:extLst>
          </p:cNvPr>
          <p:cNvSpPr txBox="1"/>
          <p:nvPr userDrawn="1"/>
        </p:nvSpPr>
        <p:spPr>
          <a:xfrm>
            <a:off x="4863664" y="5769544"/>
            <a:ext cx="7046461" cy="9026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133" dirty="0">
                <a:solidFill>
                  <a:schemeClr val="bg1"/>
                </a:solidFill>
                <a:latin typeface="Cambria" panose="02040503050406030204" pitchFamily="18" charset="0"/>
              </a:rPr>
              <a:t>Computer Science Department</a:t>
            </a:r>
          </a:p>
          <a:p>
            <a:pPr algn="r">
              <a:spcBef>
                <a:spcPts val="1200"/>
              </a:spcBef>
            </a:pPr>
            <a:r>
              <a:rPr lang="en-US" sz="2133" dirty="0">
                <a:solidFill>
                  <a:schemeClr val="bg1"/>
                </a:solidFill>
                <a:latin typeface="Cambria" panose="02040503050406030204" pitchFamily="18" charset="0"/>
              </a:rPr>
              <a:t>School of Computing and Information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99033EA-3579-E748-98A9-F944DAC5B8E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1876" y="5472498"/>
            <a:ext cx="4084177" cy="1261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3303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08/30/2021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2520: Lecture 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35706-A2A8-FF4D-B41A-31F05D88FD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4193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08/30/2021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2520: Lecture 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35706-A2A8-FF4D-B41A-31F05D88FD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6561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346201"/>
            <a:ext cx="10972800" cy="477996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08/30/2021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2520: Lecture 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35706-A2A8-FF4D-B41A-31F05D88FD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2256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08/30/2021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2520: Lecture 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35706-A2A8-FF4D-B41A-31F05D88FD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5875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08/30/2021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2520: Lecture 1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35706-A2A8-FF4D-B41A-31F05D88FD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9957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08/30/2021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2520: Lecture 1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35706-A2A8-FF4D-B41A-31F05D88FD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6701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08/30/2021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2520: Lecture 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35706-A2A8-FF4D-B41A-31F05D88FD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5318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08/30/2021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2520: Lecture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35706-A2A8-FF4D-B41A-31F05D88FD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557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3049"/>
            <a:ext cx="4011084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2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2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08/30/2021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2520: Lecture 1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35706-A2A8-FF4D-B41A-31F05D88FD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2466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08/30/2021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2520: Lecture 1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35706-A2A8-FF4D-B41A-31F05D88FD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2582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092199"/>
          </a:xfrm>
          <a:prstGeom prst="rect">
            <a:avLst/>
          </a:prstGeom>
          <a:solidFill>
            <a:srgbClr val="00348F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15016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08/30/2021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870392" y="6356351"/>
            <a:ext cx="83478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CS 2520: Lecture 1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18245" y="6356351"/>
            <a:ext cx="12679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B35706-A2A8-FF4D-B41A-31F05D88FD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7737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ctr" defTabSz="457189" rtl="0" eaLnBrk="1" latinLnBrk="0" hangingPunct="1"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891" indent="-342891" algn="l" defTabSz="457189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32" indent="-285744" algn="l" defTabSz="457189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457189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457189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457189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studentaffairs.pitt.edu/drs/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://gaia.cs.umass.edu/kurose_ross/ppt.htm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g"/><Relationship Id="rId3" Type="http://schemas.openxmlformats.org/officeDocument/2006/relationships/image" Target="../media/image8.tiff"/><Relationship Id="rId7" Type="http://schemas.openxmlformats.org/officeDocument/2006/relationships/image" Target="../media/image12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tiff"/><Relationship Id="rId11" Type="http://schemas.openxmlformats.org/officeDocument/2006/relationships/image" Target="../media/image15.png"/><Relationship Id="rId5" Type="http://schemas.openxmlformats.org/officeDocument/2006/relationships/image" Target="../media/image10.tiff"/><Relationship Id="rId10" Type="http://schemas.openxmlformats.org/officeDocument/2006/relationships/image" Target="../media/image14.tiff"/><Relationship Id="rId4" Type="http://schemas.openxmlformats.org/officeDocument/2006/relationships/image" Target="../media/image9.tiff"/><Relationship Id="rId9" Type="http://schemas.openxmlformats.org/officeDocument/2006/relationships/hyperlink" Target="http://mediacause.org/5-essential-easy-nonprofit-email-marketing-best-practices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18" Type="http://schemas.openxmlformats.org/officeDocument/2006/relationships/image" Target="../media/image35.png"/><Relationship Id="rId3" Type="http://schemas.openxmlformats.org/officeDocument/2006/relationships/image" Target="../media/image20.png"/><Relationship Id="rId21" Type="http://schemas.openxmlformats.org/officeDocument/2006/relationships/image" Target="../media/image38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17" Type="http://schemas.openxmlformats.org/officeDocument/2006/relationships/image" Target="../media/image34.png"/><Relationship Id="rId2" Type="http://schemas.openxmlformats.org/officeDocument/2006/relationships/image" Target="../media/image19.png"/><Relationship Id="rId16" Type="http://schemas.openxmlformats.org/officeDocument/2006/relationships/image" Target="../media/image33.png"/><Relationship Id="rId20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5" Type="http://schemas.openxmlformats.org/officeDocument/2006/relationships/image" Target="../media/image32.png"/><Relationship Id="rId10" Type="http://schemas.openxmlformats.org/officeDocument/2006/relationships/image" Target="../media/image27.png"/><Relationship Id="rId19" Type="http://schemas.openxmlformats.org/officeDocument/2006/relationships/image" Target="../media/image36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Relationship Id="rId14" Type="http://schemas.openxmlformats.org/officeDocument/2006/relationships/image" Target="../media/image31.png"/><Relationship Id="rId22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18" Type="http://schemas.openxmlformats.org/officeDocument/2006/relationships/image" Target="../media/image35.png"/><Relationship Id="rId3" Type="http://schemas.openxmlformats.org/officeDocument/2006/relationships/image" Target="../media/image20.png"/><Relationship Id="rId21" Type="http://schemas.openxmlformats.org/officeDocument/2006/relationships/image" Target="../media/image38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17" Type="http://schemas.openxmlformats.org/officeDocument/2006/relationships/image" Target="../media/image34.png"/><Relationship Id="rId2" Type="http://schemas.openxmlformats.org/officeDocument/2006/relationships/image" Target="../media/image19.png"/><Relationship Id="rId16" Type="http://schemas.openxmlformats.org/officeDocument/2006/relationships/image" Target="../media/image33.png"/><Relationship Id="rId20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5" Type="http://schemas.openxmlformats.org/officeDocument/2006/relationships/image" Target="../media/image32.png"/><Relationship Id="rId10" Type="http://schemas.openxmlformats.org/officeDocument/2006/relationships/image" Target="../media/image27.png"/><Relationship Id="rId19" Type="http://schemas.openxmlformats.org/officeDocument/2006/relationships/image" Target="../media/image36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Relationship Id="rId14" Type="http://schemas.openxmlformats.org/officeDocument/2006/relationships/image" Target="../media/image31.png"/><Relationship Id="rId22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svg"/><Relationship Id="rId4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18" Type="http://schemas.openxmlformats.org/officeDocument/2006/relationships/image" Target="../media/image36.png"/><Relationship Id="rId3" Type="http://schemas.openxmlformats.org/officeDocument/2006/relationships/image" Target="../media/image20.png"/><Relationship Id="rId21" Type="http://schemas.openxmlformats.org/officeDocument/2006/relationships/image" Target="../media/image22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17" Type="http://schemas.openxmlformats.org/officeDocument/2006/relationships/image" Target="../media/image35.png"/><Relationship Id="rId2" Type="http://schemas.openxmlformats.org/officeDocument/2006/relationships/image" Target="../media/image19.png"/><Relationship Id="rId16" Type="http://schemas.openxmlformats.org/officeDocument/2006/relationships/image" Target="../media/image34.png"/><Relationship Id="rId20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39.png"/><Relationship Id="rId15" Type="http://schemas.openxmlformats.org/officeDocument/2006/relationships/image" Target="../media/image33.png"/><Relationship Id="rId10" Type="http://schemas.openxmlformats.org/officeDocument/2006/relationships/image" Target="../media/image28.png"/><Relationship Id="rId19" Type="http://schemas.openxmlformats.org/officeDocument/2006/relationships/image" Target="../media/image37.png"/><Relationship Id="rId4" Type="http://schemas.openxmlformats.org/officeDocument/2006/relationships/image" Target="../media/image21.png"/><Relationship Id="rId9" Type="http://schemas.openxmlformats.org/officeDocument/2006/relationships/image" Target="../media/image27.png"/><Relationship Id="rId14" Type="http://schemas.openxmlformats.org/officeDocument/2006/relationships/image" Target="../media/image32.png"/><Relationship Id="rId22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18" Type="http://schemas.openxmlformats.org/officeDocument/2006/relationships/image" Target="../media/image35.png"/><Relationship Id="rId3" Type="http://schemas.openxmlformats.org/officeDocument/2006/relationships/image" Target="../media/image19.png"/><Relationship Id="rId21" Type="http://schemas.openxmlformats.org/officeDocument/2006/relationships/image" Target="../media/image38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17" Type="http://schemas.openxmlformats.org/officeDocument/2006/relationships/image" Target="../media/image34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33.png"/><Relationship Id="rId20" Type="http://schemas.openxmlformats.org/officeDocument/2006/relationships/image" Target="../media/image3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9.png"/><Relationship Id="rId11" Type="http://schemas.openxmlformats.org/officeDocument/2006/relationships/image" Target="../media/image28.png"/><Relationship Id="rId5" Type="http://schemas.openxmlformats.org/officeDocument/2006/relationships/image" Target="../media/image21.png"/><Relationship Id="rId15" Type="http://schemas.openxmlformats.org/officeDocument/2006/relationships/image" Target="../media/image32.png"/><Relationship Id="rId23" Type="http://schemas.openxmlformats.org/officeDocument/2006/relationships/image" Target="../media/image23.png"/><Relationship Id="rId10" Type="http://schemas.openxmlformats.org/officeDocument/2006/relationships/image" Target="../media/image27.png"/><Relationship Id="rId19" Type="http://schemas.openxmlformats.org/officeDocument/2006/relationships/image" Target="../media/image36.png"/><Relationship Id="rId4" Type="http://schemas.openxmlformats.org/officeDocument/2006/relationships/image" Target="../media/image20.png"/><Relationship Id="rId9" Type="http://schemas.openxmlformats.org/officeDocument/2006/relationships/image" Target="../media/image26.png"/><Relationship Id="rId14" Type="http://schemas.openxmlformats.org/officeDocument/2006/relationships/image" Target="../media/image31.png"/><Relationship Id="rId22" Type="http://schemas.openxmlformats.org/officeDocument/2006/relationships/image" Target="../media/image22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18" Type="http://schemas.openxmlformats.org/officeDocument/2006/relationships/image" Target="../media/image35.png"/><Relationship Id="rId3" Type="http://schemas.openxmlformats.org/officeDocument/2006/relationships/image" Target="../media/image19.png"/><Relationship Id="rId21" Type="http://schemas.openxmlformats.org/officeDocument/2006/relationships/image" Target="../media/image38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17" Type="http://schemas.openxmlformats.org/officeDocument/2006/relationships/image" Target="../media/image34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33.png"/><Relationship Id="rId20" Type="http://schemas.openxmlformats.org/officeDocument/2006/relationships/image" Target="../media/image3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9.png"/><Relationship Id="rId11" Type="http://schemas.openxmlformats.org/officeDocument/2006/relationships/image" Target="../media/image28.png"/><Relationship Id="rId5" Type="http://schemas.openxmlformats.org/officeDocument/2006/relationships/image" Target="../media/image21.png"/><Relationship Id="rId15" Type="http://schemas.openxmlformats.org/officeDocument/2006/relationships/image" Target="../media/image32.png"/><Relationship Id="rId23" Type="http://schemas.openxmlformats.org/officeDocument/2006/relationships/image" Target="../media/image23.png"/><Relationship Id="rId10" Type="http://schemas.openxmlformats.org/officeDocument/2006/relationships/image" Target="../media/image27.png"/><Relationship Id="rId19" Type="http://schemas.openxmlformats.org/officeDocument/2006/relationships/image" Target="../media/image36.png"/><Relationship Id="rId4" Type="http://schemas.openxmlformats.org/officeDocument/2006/relationships/image" Target="../media/image20.png"/><Relationship Id="rId9" Type="http://schemas.openxmlformats.org/officeDocument/2006/relationships/image" Target="../media/image26.png"/><Relationship Id="rId14" Type="http://schemas.openxmlformats.org/officeDocument/2006/relationships/image" Target="../media/image31.png"/><Relationship Id="rId22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hyperlink" Target="mailto:babay@pitt.edu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xkcd.com/2187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759825"/>
            <a:ext cx="12192000" cy="1470025"/>
          </a:xfrm>
        </p:spPr>
        <p:txBody>
          <a:bodyPr>
            <a:normAutofit/>
          </a:bodyPr>
          <a:lstStyle/>
          <a:p>
            <a:r>
              <a:rPr lang="en-US" sz="4000" dirty="0"/>
              <a:t>CS 2520: Wide Area Networks (and Internet Services)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95600" y="4406401"/>
            <a:ext cx="6400800" cy="611073"/>
          </a:xfrm>
        </p:spPr>
        <p:txBody>
          <a:bodyPr>
            <a:normAutofit/>
          </a:bodyPr>
          <a:lstStyle/>
          <a:p>
            <a:r>
              <a:rPr lang="en-US" dirty="0"/>
              <a:t>Dr. Amy </a:t>
            </a:r>
            <a:r>
              <a:rPr lang="en-US" dirty="0" err="1"/>
              <a:t>Babay</a:t>
            </a:r>
            <a:r>
              <a:rPr lang="en-US" dirty="0"/>
              <a:t>, Fall 2021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8AA082E-BDD7-254D-95B5-6019B648BDBE}"/>
              </a:ext>
            </a:extLst>
          </p:cNvPr>
          <p:cNvSpPr txBox="1">
            <a:spLocks/>
          </p:cNvSpPr>
          <p:nvPr/>
        </p:nvSpPr>
        <p:spPr>
          <a:xfrm>
            <a:off x="1524000" y="2451601"/>
            <a:ext cx="9144000" cy="1470025"/>
          </a:xfrm>
          <a:prstGeom prst="rect">
            <a:avLst/>
          </a:prstGeom>
          <a:solidFill>
            <a:srgbClr val="00348F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Lecture 1: Introduction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31629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D1F154-F3A7-014F-A3E6-863A645B37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Academic Integrity Policy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9D4041-92DC-9C4F-B251-7FB894F43C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Simple version: </a:t>
            </a:r>
            <a:r>
              <a:rPr lang="en-US" b="1" dirty="0">
                <a:solidFill>
                  <a:srgbClr val="0713FF"/>
                </a:solidFill>
              </a:rPr>
              <a:t>DO NOT cheat; if you aren’t 100% sure whether something is cheating, ASK ME</a:t>
            </a:r>
          </a:p>
          <a:p>
            <a:pPr lvl="1"/>
            <a:r>
              <a:rPr lang="en-US" dirty="0"/>
              <a:t>Giving your work to someone else </a:t>
            </a:r>
            <a:r>
              <a:rPr lang="en-US" b="1" dirty="0"/>
              <a:t>is</a:t>
            </a:r>
            <a:r>
              <a:rPr lang="en-US" dirty="0"/>
              <a:t> cheating</a:t>
            </a:r>
          </a:p>
          <a:p>
            <a:r>
              <a:rPr lang="en-US" dirty="0">
                <a:solidFill>
                  <a:srgbClr val="FF0000"/>
                </a:solidFill>
              </a:rPr>
              <a:t>Minimum violation consequences</a:t>
            </a:r>
            <a:r>
              <a:rPr lang="en-US" dirty="0"/>
              <a:t>: no credit for affected assignment, may be subject to further School or University-level action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14D611-5D94-8945-8FDE-BA1F580C7B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08/30/2021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B993BB-8F83-2F43-B10E-B2491F9AA1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2520: Lecture 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74544F-BB77-CD4D-AC61-C889D1A19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35706-A2A8-FF4D-B41A-31F05D88FDC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9468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D1F154-F3A7-014F-A3E6-863A645B37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Academic Integrity: Collaboration Policies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9D4041-92DC-9C4F-B251-7FB894F43C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b="1" dirty="0"/>
              <a:t>Programming assignments &amp; Final project</a:t>
            </a:r>
            <a:r>
              <a:rPr lang="en-US" dirty="0"/>
              <a:t>: to be completed in pairs (we can help with team formation)</a:t>
            </a:r>
          </a:p>
          <a:p>
            <a:pPr lvl="1"/>
            <a:r>
              <a:rPr lang="en-US" dirty="0"/>
              <a:t>limited collaboration with other groups is permitted</a:t>
            </a:r>
          </a:p>
          <a:p>
            <a:pPr lvl="2"/>
            <a:r>
              <a:rPr lang="en-US" dirty="0"/>
              <a:t>Discussing </a:t>
            </a:r>
            <a:r>
              <a:rPr lang="en-US" i="1" dirty="0"/>
              <a:t>concepts</a:t>
            </a:r>
            <a:r>
              <a:rPr lang="en-US" dirty="0"/>
              <a:t> is okay; discussing, sharing or looking at </a:t>
            </a:r>
            <a:r>
              <a:rPr lang="en-US" i="1" dirty="0"/>
              <a:t>solutions or code</a:t>
            </a:r>
            <a:r>
              <a:rPr lang="en-US" dirty="0"/>
              <a:t> is NOT okay</a:t>
            </a:r>
          </a:p>
          <a:p>
            <a:pPr lvl="1"/>
            <a:r>
              <a:rPr lang="en-US" dirty="0"/>
              <a:t>limited use of online/external resources is permitted</a:t>
            </a:r>
          </a:p>
          <a:p>
            <a:pPr lvl="2"/>
            <a:r>
              <a:rPr lang="en-US" dirty="0"/>
              <a:t>using Google or </a:t>
            </a:r>
            <a:r>
              <a:rPr lang="en-US" dirty="0" err="1"/>
              <a:t>StackOverflow</a:t>
            </a:r>
            <a:r>
              <a:rPr lang="en-US" dirty="0"/>
              <a:t> to figure out bugs/technical issues is okay; searching for solutions to the assignment or parts of it is NOT okay</a:t>
            </a:r>
          </a:p>
          <a:p>
            <a:pPr lvl="1"/>
            <a:r>
              <a:rPr lang="en-US" dirty="0"/>
              <a:t>looking at someone else’s code that solves the same / highly similar problem is NOT okay</a:t>
            </a:r>
          </a:p>
          <a:p>
            <a:pPr lvl="1"/>
            <a:r>
              <a:rPr lang="en-US" b="1" dirty="0"/>
              <a:t>If you are unsure, ask!</a:t>
            </a:r>
          </a:p>
          <a:p>
            <a:r>
              <a:rPr lang="en-US" b="1" dirty="0"/>
              <a:t>Paper reviews</a:t>
            </a:r>
            <a:r>
              <a:rPr lang="en-US" dirty="0"/>
              <a:t>: to be completed individually</a:t>
            </a:r>
          </a:p>
          <a:p>
            <a:endParaRPr lang="en-US" dirty="0"/>
          </a:p>
          <a:p>
            <a:r>
              <a:rPr lang="en-US" b="1" dirty="0">
                <a:solidFill>
                  <a:srgbClr val="0713FF"/>
                </a:solidFill>
              </a:rPr>
              <a:t>Cheating vs Collaboration</a:t>
            </a:r>
            <a:r>
              <a:rPr lang="en-US" dirty="0"/>
              <a:t>: some nuance, but most cases of cheating are very clear</a:t>
            </a:r>
          </a:p>
          <a:p>
            <a:pPr lvl="1"/>
            <a:r>
              <a:rPr lang="en-US" dirty="0"/>
              <a:t>Often come from panicking to get something in before the deadline</a:t>
            </a:r>
          </a:p>
          <a:p>
            <a:pPr lvl="1"/>
            <a:r>
              <a:rPr lang="en-US" dirty="0"/>
              <a:t>Solution: </a:t>
            </a:r>
            <a:r>
              <a:rPr lang="en-US" b="1" dirty="0"/>
              <a:t>Start early</a:t>
            </a:r>
            <a:r>
              <a:rPr lang="en-US" dirty="0"/>
              <a:t>, </a:t>
            </a:r>
            <a:r>
              <a:rPr lang="en-US" b="1" dirty="0"/>
              <a:t>ask questions </a:t>
            </a:r>
            <a:r>
              <a:rPr lang="en-US" dirty="0"/>
              <a:t>(Slack or office hours) if you get stuck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14D611-5D94-8945-8FDE-BA1F580C7B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08/30/2021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B993BB-8F83-2F43-B10E-B2491F9AA1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2520: Lecture 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74544F-BB77-CD4D-AC61-C889D1A19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35706-A2A8-FF4D-B41A-31F05D88FDC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9029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1EC893-6E8F-9F45-A8CA-6CB7054A6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Disability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9D29E2-9F57-D44A-9433-36B12058A0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If you have a disability for which you are or may be requesting an accommodation, you are encouraged to contact both the instructor and Disability Resources and Services </a:t>
            </a:r>
            <a:r>
              <a:rPr lang="en-US" b="1" dirty="0"/>
              <a:t>as early as possible in the term</a:t>
            </a:r>
          </a:p>
          <a:p>
            <a:r>
              <a:rPr lang="en-US" dirty="0">
                <a:hlinkClick r:id="rId2"/>
              </a:rPr>
              <a:t>http://www.studentaffairs.pitt.edu/drs/</a:t>
            </a:r>
            <a:r>
              <a:rPr lang="en-US" dirty="0"/>
              <a:t>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BF6EBE-3B24-C543-9548-0E8F43DCEF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08/30/2021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9C0B8A-8F4B-6143-97F2-F73DE0542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2520: Lecture 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5A2303-9837-8F4B-A0C1-B6A416831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35706-A2A8-FF4D-B41A-31F05D88FDC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5096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4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22B68-AD5E-EC4C-8367-6C289A9E0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643984"/>
            <a:ext cx="12192000" cy="1092199"/>
          </a:xfrm>
        </p:spPr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422129-B57C-9340-BB56-792FB06C78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08/30/2021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EE0B99-14F6-B54E-999D-F20E5E4F7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2520: Lecture 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BEDF43-8C43-5E4E-8A08-4EFACC5E3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35706-A2A8-FF4D-B41A-31F05D88FDC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9538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4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22B68-AD5E-EC4C-8367-6C289A9E0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643984"/>
            <a:ext cx="12192000" cy="1092199"/>
          </a:xfrm>
        </p:spPr>
        <p:txBody>
          <a:bodyPr/>
          <a:lstStyle/>
          <a:p>
            <a:r>
              <a:rPr lang="en-US" dirty="0"/>
              <a:t>Now, on to networks…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422129-B57C-9340-BB56-792FB06C78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08/30/2021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EE0B99-14F6-B54E-999D-F20E5E4F7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2520: Lecture 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BEDF43-8C43-5E4E-8A08-4EFACC5E3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35706-A2A8-FF4D-B41A-31F05D88FDC1}" type="slidenum">
              <a:rPr lang="en-US" smtClean="0"/>
              <a:t>14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07EFB3C-E92D-3043-BA1C-33DF0B321BCE}"/>
              </a:ext>
            </a:extLst>
          </p:cNvPr>
          <p:cNvSpPr txBox="1">
            <a:spLocks/>
          </p:cNvSpPr>
          <p:nvPr/>
        </p:nvSpPr>
        <p:spPr>
          <a:xfrm>
            <a:off x="2535487" y="4729959"/>
            <a:ext cx="7594158" cy="1497804"/>
          </a:xfrm>
          <a:prstGeom prst="rect">
            <a:avLst/>
          </a:prstGeom>
          <a:solidFill>
            <a:srgbClr val="00348F"/>
          </a:solidFill>
        </p:spPr>
        <p:txBody>
          <a:bodyPr vert="horz" lIns="91440" tIns="45720" rIns="91440" bIns="45720" rtlCol="0" anchor="ctr">
            <a:normAutofit fontScale="47500" lnSpcReduction="200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Some slides are adapted from those created by the textbook authors: </a:t>
            </a:r>
            <a:r>
              <a:rPr lang="en-US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http://gaia.cs.umass.edu/kurose_ross/ppt.htm</a:t>
            </a:r>
            <a:endParaRPr lang="en-US" dirty="0"/>
          </a:p>
          <a:p>
            <a:pPr algn="l"/>
            <a:r>
              <a:rPr lang="en-US" dirty="0"/>
              <a:t>with some additional inspiration from the Computer Networks course at Johns Hopkins</a:t>
            </a:r>
          </a:p>
        </p:txBody>
      </p:sp>
    </p:spTree>
    <p:extLst>
      <p:ext uri="{BB962C8B-B14F-4D97-AF65-F5344CB8AC3E}">
        <p14:creationId xmlns:p14="http://schemas.microsoft.com/office/powerpoint/2010/main" val="152666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111347-7C0F-844A-BD1A-88FA6FD19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High-Level Course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2CB6B5-B79C-1B48-9865-C6FCD945FE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29742"/>
            <a:ext cx="10972800" cy="3356658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Understand how wide area </a:t>
            </a:r>
            <a:r>
              <a:rPr lang="en-US" b="1" dirty="0">
                <a:solidFill>
                  <a:srgbClr val="0713FF"/>
                </a:solidFill>
              </a:rPr>
              <a:t>computer networks</a:t>
            </a:r>
            <a:r>
              <a:rPr lang="en-US" dirty="0"/>
              <a:t>, and particularly the </a:t>
            </a:r>
            <a:r>
              <a:rPr lang="en-US" b="1" dirty="0">
                <a:solidFill>
                  <a:srgbClr val="0713FF"/>
                </a:solidFill>
              </a:rPr>
              <a:t>Internet</a:t>
            </a:r>
            <a:r>
              <a:rPr lang="en-US" dirty="0"/>
              <a:t>, work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Practice reasoning about and designing </a:t>
            </a:r>
            <a:r>
              <a:rPr lang="en-US" b="1" dirty="0">
                <a:solidFill>
                  <a:srgbClr val="0713FF"/>
                </a:solidFill>
              </a:rPr>
              <a:t>complicated systems</a:t>
            </a:r>
          </a:p>
          <a:p>
            <a:endParaRPr lang="en-US" b="1" dirty="0">
              <a:solidFill>
                <a:srgbClr val="0713FF"/>
              </a:solidFill>
            </a:endParaRPr>
          </a:p>
          <a:p>
            <a:r>
              <a:rPr lang="en-US" dirty="0"/>
              <a:t>Build skills in </a:t>
            </a:r>
            <a:r>
              <a:rPr lang="en-US" b="1" dirty="0">
                <a:solidFill>
                  <a:srgbClr val="0713FF"/>
                </a:solidFill>
              </a:rPr>
              <a:t>implementing and evaluating networked systems</a:t>
            </a:r>
          </a:p>
          <a:p>
            <a:endParaRPr lang="en-US" b="1" dirty="0">
              <a:solidFill>
                <a:srgbClr val="0713FF"/>
              </a:solidFill>
            </a:endParaRPr>
          </a:p>
          <a:p>
            <a:r>
              <a:rPr lang="en-US" dirty="0"/>
              <a:t>Gain exposure to state-of-the-art </a:t>
            </a:r>
            <a:r>
              <a:rPr lang="en-US" b="1" dirty="0">
                <a:solidFill>
                  <a:srgbClr val="0713FF"/>
                </a:solidFill>
              </a:rPr>
              <a:t>networking research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94A6EF-D1EA-BE44-8084-22D6B65D5D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08/30/2021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0C40D6-E2A7-C944-B771-970C6737B0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2520: Lecture 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7430E1-E287-B64F-BF90-5AFA837D1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35706-A2A8-FF4D-B41A-31F05D88FDC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8014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E1DF2A-DEC1-C645-8A23-B19C86D664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Motivation: Complex, Networked World</a:t>
            </a:r>
          </a:p>
        </p:txBody>
      </p:sp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BCBF3ED2-A302-C148-A61D-02991A906D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11693" y="2926445"/>
            <a:ext cx="2975695" cy="2975695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01AB95-3AEE-434C-AC7F-0CD317DAC1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08/30/2021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9215BF-0772-4141-92DA-B1C02B967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2520: Lecture 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467511-56A7-8343-887F-9EAF85B495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35706-A2A8-FF4D-B41A-31F05D88FDC1}" type="slidenum">
              <a:rPr lang="en-US" smtClean="0"/>
              <a:t>16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CD4980C-8F7A-8841-965A-559B18A5AE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6590" y="2626622"/>
            <a:ext cx="1494974" cy="149497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6E5E049-6398-7946-959E-D989E904F2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3054" y="4382683"/>
            <a:ext cx="1455056" cy="139313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729FCEB-B29E-E244-B699-8EFA266DB6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5381" y="1744686"/>
            <a:ext cx="1494974" cy="1290625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F5E656A4-9890-1043-8929-D6AB2A3453BB}"/>
              </a:ext>
            </a:extLst>
          </p:cNvPr>
          <p:cNvGrpSpPr/>
          <p:nvPr/>
        </p:nvGrpSpPr>
        <p:grpSpPr>
          <a:xfrm>
            <a:off x="3742384" y="1925135"/>
            <a:ext cx="1546675" cy="1136671"/>
            <a:chOff x="1405842" y="2379682"/>
            <a:chExt cx="1546675" cy="1136671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BB76D58-09F6-CC49-9BAF-7140481A4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000929" y="2564765"/>
              <a:ext cx="951588" cy="951588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B29E326E-ECF2-3343-8582-262FC147969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405842" y="2379682"/>
              <a:ext cx="951588" cy="770786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CBBB940-558D-3D44-9BBA-246091E064FD}"/>
              </a:ext>
            </a:extLst>
          </p:cNvPr>
          <p:cNvGrpSpPr/>
          <p:nvPr/>
        </p:nvGrpSpPr>
        <p:grpSpPr>
          <a:xfrm>
            <a:off x="2952273" y="3336361"/>
            <a:ext cx="1695927" cy="2468392"/>
            <a:chOff x="1528157" y="3677015"/>
            <a:chExt cx="1695927" cy="2468392"/>
          </a:xfrm>
        </p:grpSpPr>
        <p:pic>
          <p:nvPicPr>
            <p:cNvPr id="9" name="Picture 8" descr="Media Cause | 5 Essential &amp; Easy Nonprofit Email Marketing ...">
              <a:extLst>
                <a:ext uri="{FF2B5EF4-FFF2-40B4-BE49-F238E27FC236}">
                  <a16:creationId xmlns:a16="http://schemas.microsoft.com/office/drawing/2014/main" id="{DFBB34F6-BDD9-FA4C-92F4-2416490A68E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tretch>
              <a:fillRect/>
            </a:stretch>
          </p:blipFill>
          <p:spPr>
            <a:xfrm>
              <a:off x="1528157" y="4650434"/>
              <a:ext cx="1494973" cy="1494973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4C888F6-B131-6F4A-9FAD-AE0A872212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r="74762"/>
            <a:stretch/>
          </p:blipFill>
          <p:spPr>
            <a:xfrm>
              <a:off x="2162154" y="3677015"/>
              <a:ext cx="1061930" cy="1048990"/>
            </a:xfrm>
            <a:prstGeom prst="rect">
              <a:avLst/>
            </a:prstGeom>
          </p:spPr>
        </p:pic>
      </p:grpSp>
      <p:pic>
        <p:nvPicPr>
          <p:cNvPr id="1026" name="Picture 2" descr="Zoom wordmark logo group">
            <a:extLst>
              <a:ext uri="{FF2B5EF4-FFF2-40B4-BE49-F238E27FC236}">
                <a16:creationId xmlns:a16="http://schemas.microsoft.com/office/drawing/2014/main" id="{E1C5E88E-EDD6-C34E-93E0-9050582427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317" b="13047"/>
          <a:stretch/>
        </p:blipFill>
        <p:spPr bwMode="auto">
          <a:xfrm>
            <a:off x="2378183" y="3495021"/>
            <a:ext cx="1072515" cy="1048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88108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DE760-7A0D-6B48-9344-C19B803A2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Motivation: Complex, Networked World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0A6867-F76F-1A48-BFDD-E00AC372FD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08/30/2021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FD58C8-646F-1749-B708-7224CDBCF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2520: Lecture 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35F8A3-B075-4847-AE37-118D4F7C0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35706-A2A8-FF4D-B41A-31F05D88FDC1}" type="slidenum">
              <a:rPr lang="en-US" smtClean="0"/>
              <a:t>17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01D9B6B-E71D-3C43-95D0-313F750B32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5714" y="1796937"/>
            <a:ext cx="3135086" cy="41801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B2703E7-5EC2-7E4B-9C86-0BEBE11852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3971" y="3550316"/>
            <a:ext cx="3982493" cy="27379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2C72467-98DB-D24E-B26A-2D4709F441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1831" y="1495540"/>
            <a:ext cx="3973548" cy="2235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1640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AFDF7-F430-F743-841B-BDBC0C4099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0795D8-EFC1-8A42-B82D-C4165462A9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rgbClr val="0713FF"/>
                </a:solidFill>
              </a:rPr>
              <a:t>Networks are a huge part of our lives today</a:t>
            </a:r>
          </a:p>
          <a:p>
            <a:pPr lvl="1"/>
            <a:r>
              <a:rPr lang="en-US" dirty="0"/>
              <a:t>Understanding how they work “under the hood” is a lot of fun!</a:t>
            </a:r>
          </a:p>
          <a:p>
            <a:pPr lvl="1"/>
            <a:r>
              <a:rPr lang="en-US" dirty="0"/>
              <a:t>Networking challenges come up in many other areas</a:t>
            </a:r>
          </a:p>
          <a:p>
            <a:r>
              <a:rPr lang="en-US" dirty="0">
                <a:solidFill>
                  <a:srgbClr val="0713FF"/>
                </a:solidFill>
              </a:rPr>
              <a:t>Our world is only getting more complex and more connected</a:t>
            </a:r>
          </a:p>
          <a:p>
            <a:pPr lvl="1"/>
            <a:r>
              <a:rPr lang="en-US" dirty="0"/>
              <a:t>Ability to reason about complex systems and find simple abstractions will serve you well in anything you do</a:t>
            </a:r>
          </a:p>
          <a:p>
            <a:r>
              <a:rPr lang="en-US" dirty="0">
                <a:solidFill>
                  <a:srgbClr val="0713FF"/>
                </a:solidFill>
              </a:rPr>
              <a:t>Despite the Internet’s amazing success, there is still a lot of room for innovation</a:t>
            </a:r>
          </a:p>
          <a:p>
            <a:pPr lvl="1"/>
            <a:r>
              <a:rPr lang="en-US" dirty="0"/>
              <a:t>New applications bring new demands; some require new network services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9CD3C7-199E-EA4E-9EB1-0DF778472B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08/30/2021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091505-84B9-A040-9ECA-13EBA40956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2520: Lecture 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B48DFE-80DF-6F4C-9695-DBEA1C5FE9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35706-A2A8-FF4D-B41A-31F05D88FDC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1977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26F59A-2949-334D-AE4A-4EA696E13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7AA21C-1EEC-CA4B-8AAB-768C2E99FB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>
                <a:solidFill>
                  <a:srgbClr val="FC0080"/>
                </a:solidFill>
              </a:rPr>
              <a:t>Study how the internet works today</a:t>
            </a:r>
          </a:p>
          <a:p>
            <a:pPr lvl="1"/>
            <a:r>
              <a:rPr lang="en-US" dirty="0"/>
              <a:t>transport, network, and link-layer protocols</a:t>
            </a:r>
          </a:p>
          <a:p>
            <a:pPr lvl="1"/>
            <a:r>
              <a:rPr lang="en-US" dirty="0"/>
              <a:t>compared to an introductory course: fewer specific topics in more depth, emphasis on recent/ongoing innovation</a:t>
            </a:r>
          </a:p>
          <a:p>
            <a:pPr lvl="1"/>
            <a:r>
              <a:rPr lang="en-US" dirty="0"/>
              <a:t>implement network protocols to get hands-on understanding of the fundamentals (e.g. reliable transport, real-time transport, routing)</a:t>
            </a:r>
          </a:p>
          <a:p>
            <a:r>
              <a:rPr lang="en-US" dirty="0">
                <a:solidFill>
                  <a:srgbClr val="FC0080"/>
                </a:solidFill>
              </a:rPr>
              <a:t>Understand some of the limitations in how the internet works today</a:t>
            </a:r>
          </a:p>
          <a:p>
            <a:pPr lvl="1"/>
            <a:r>
              <a:rPr lang="en-US" dirty="0"/>
              <a:t>read recent research papers attempting to address some of these limitations</a:t>
            </a:r>
          </a:p>
          <a:p>
            <a:r>
              <a:rPr lang="en-US" dirty="0">
                <a:solidFill>
                  <a:srgbClr val="FC0080"/>
                </a:solidFill>
              </a:rPr>
              <a:t>Understand some of the key challenges in building networked systems that run on top of the internet</a:t>
            </a:r>
          </a:p>
          <a:p>
            <a:pPr lvl="1"/>
            <a:r>
              <a:rPr lang="en-US" dirty="0"/>
              <a:t>study some principles of distributed systems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478FF4-EAB3-5B4D-AD24-71615DDD54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08/30/2021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245806-B8AE-FB4B-94F5-E16687DBF1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2520: Lecture 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024129-C2EE-504E-947C-5CEBDDC97B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35706-A2A8-FF4D-B41A-31F05D88FDC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9757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9D44AF-EEB9-404C-A9BA-1BFFAFAEB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382060-B3E3-EA42-919E-3795268F48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295401"/>
            <a:ext cx="10972800" cy="4830764"/>
          </a:xfrm>
        </p:spPr>
        <p:txBody>
          <a:bodyPr/>
          <a:lstStyle/>
          <a:p>
            <a:r>
              <a:rPr lang="en-US" dirty="0"/>
              <a:t>Understand course logistics and expectations</a:t>
            </a:r>
          </a:p>
          <a:p>
            <a:r>
              <a:rPr lang="en-US" dirty="0"/>
              <a:t>Build/review context for the rest of the course:</a:t>
            </a:r>
          </a:p>
          <a:p>
            <a:pPr lvl="1"/>
            <a:r>
              <a:rPr lang="en-US" dirty="0"/>
              <a:t>How are computer networks organized?</a:t>
            </a:r>
          </a:p>
          <a:p>
            <a:pPr lvl="1"/>
            <a:r>
              <a:rPr lang="en-US" dirty="0"/>
              <a:t>What does the Internet look like?</a:t>
            </a:r>
          </a:p>
          <a:p>
            <a:pPr lvl="1"/>
            <a:r>
              <a:rPr lang="en-US" dirty="0"/>
              <a:t>What are some of the fundamental challenges in networking?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F09702-594F-714E-AB61-92C8F5D87C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08/30/2021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67F8AE-8E60-C046-A6CE-22EBEEFD7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2520: Lecture 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1BBFDE-1062-E743-AA4D-11A809325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35706-A2A8-FF4D-B41A-31F05D88FDC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2424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EFD49D-C2A6-234F-98C7-A9EA3C375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Warm-up: Reviewing the Terminology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256339-BAD1-E24A-97C6-303E776D1FD4}"/>
              </a:ext>
            </a:extLst>
          </p:cNvPr>
          <p:cNvSpPr>
            <a:spLocks noGrp="1" noChangeAspect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Networks consist of </a:t>
            </a:r>
            <a:r>
              <a:rPr lang="en-US" b="1" dirty="0"/>
              <a:t>links</a:t>
            </a:r>
            <a:r>
              <a:rPr lang="en-US" dirty="0"/>
              <a:t> that connect </a:t>
            </a:r>
            <a:r>
              <a:rPr lang="en-US" b="1" dirty="0"/>
              <a:t>nodes</a:t>
            </a:r>
            <a:r>
              <a:rPr lang="en-US" dirty="0"/>
              <a:t> and can carry information between them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Many types of networks: computer networks, transportation networks, social networks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F0641B-E71D-024E-9577-BD9B5FE3D8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08/30/2021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3AC51C-DFBC-A741-B53D-D5E947BD64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2520: Lecture 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1D2182-3184-5142-9198-88C676591C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35706-A2A8-FF4D-B41A-31F05D88FDC1}" type="slidenum">
              <a:rPr lang="en-US" smtClean="0"/>
              <a:t>20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BC736AE-6B4E-274C-BE73-ACA239B1F3E4}"/>
              </a:ext>
            </a:extLst>
          </p:cNvPr>
          <p:cNvGrpSpPr/>
          <p:nvPr/>
        </p:nvGrpSpPr>
        <p:grpSpPr>
          <a:xfrm>
            <a:off x="3849330" y="2330245"/>
            <a:ext cx="4159044" cy="2728453"/>
            <a:chOff x="2667000" y="3124200"/>
            <a:chExt cx="2895600" cy="1905000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C3AFCCC8-214F-384F-A9FA-DF52498A5774}"/>
                </a:ext>
              </a:extLst>
            </p:cNvPr>
            <p:cNvSpPr/>
            <p:nvPr/>
          </p:nvSpPr>
          <p:spPr bwMode="auto">
            <a:xfrm>
              <a:off x="4038600" y="3124200"/>
              <a:ext cx="304800" cy="3048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3B657989-43B8-F94D-9A38-25FAE612D380}"/>
                </a:ext>
              </a:extLst>
            </p:cNvPr>
            <p:cNvSpPr/>
            <p:nvPr/>
          </p:nvSpPr>
          <p:spPr bwMode="auto">
            <a:xfrm>
              <a:off x="3352800" y="3886200"/>
              <a:ext cx="304800" cy="3048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CDCE490-3486-F44D-81B0-5827F9E4B3E9}"/>
                </a:ext>
              </a:extLst>
            </p:cNvPr>
            <p:cNvSpPr/>
            <p:nvPr/>
          </p:nvSpPr>
          <p:spPr bwMode="auto">
            <a:xfrm>
              <a:off x="4038600" y="4724400"/>
              <a:ext cx="304800" cy="3048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CF609620-409A-7A4C-A884-1F79F22A1705}"/>
                </a:ext>
              </a:extLst>
            </p:cNvPr>
            <p:cNvSpPr/>
            <p:nvPr/>
          </p:nvSpPr>
          <p:spPr bwMode="auto">
            <a:xfrm>
              <a:off x="4038600" y="3886200"/>
              <a:ext cx="304800" cy="3048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B5F16F7-A1EC-AF4C-B77F-011E4F087FEB}"/>
                </a:ext>
              </a:extLst>
            </p:cNvPr>
            <p:cNvSpPr/>
            <p:nvPr/>
          </p:nvSpPr>
          <p:spPr bwMode="auto">
            <a:xfrm>
              <a:off x="4648200" y="3886200"/>
              <a:ext cx="304800" cy="3048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A1B1920B-945E-A74D-AFE6-F05AFEAFDDEF}"/>
                </a:ext>
              </a:extLst>
            </p:cNvPr>
            <p:cNvSpPr/>
            <p:nvPr/>
          </p:nvSpPr>
          <p:spPr bwMode="auto">
            <a:xfrm>
              <a:off x="5257800" y="4267200"/>
              <a:ext cx="304800" cy="3048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EEE233BC-8587-6046-B7EA-354B2EDBB77C}"/>
                </a:ext>
              </a:extLst>
            </p:cNvPr>
            <p:cNvSpPr/>
            <p:nvPr/>
          </p:nvSpPr>
          <p:spPr bwMode="auto">
            <a:xfrm>
              <a:off x="5257800" y="3505200"/>
              <a:ext cx="304800" cy="3048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FFCAC24-2E59-BB47-8351-FEE4EA915220}"/>
                </a:ext>
              </a:extLst>
            </p:cNvPr>
            <p:cNvSpPr/>
            <p:nvPr/>
          </p:nvSpPr>
          <p:spPr bwMode="auto">
            <a:xfrm>
              <a:off x="2667000" y="3276600"/>
              <a:ext cx="304800" cy="3048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31ECF275-5845-4344-B86C-6A97FFB86490}"/>
                </a:ext>
              </a:extLst>
            </p:cNvPr>
            <p:cNvSpPr/>
            <p:nvPr/>
          </p:nvSpPr>
          <p:spPr bwMode="auto">
            <a:xfrm>
              <a:off x="2667000" y="3886200"/>
              <a:ext cx="304800" cy="3048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1DFB1CB3-9198-BF44-8E05-B0E7EA1E31BF}"/>
                </a:ext>
              </a:extLst>
            </p:cNvPr>
            <p:cNvSpPr/>
            <p:nvPr/>
          </p:nvSpPr>
          <p:spPr bwMode="auto">
            <a:xfrm>
              <a:off x="2667000" y="4495800"/>
              <a:ext cx="304800" cy="3048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ＭＳ Ｐゴシック" charset="0"/>
                <a:cs typeface="ＭＳ Ｐゴシック" charset="0"/>
              </a:endParaRPr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B8D0224-3333-C040-A100-9D0C52D82846}"/>
                </a:ext>
              </a:extLst>
            </p:cNvPr>
            <p:cNvCxnSpPr>
              <a:cxnSpLocks noChangeShapeType="1"/>
              <a:stCxn id="17" idx="5"/>
              <a:endCxn id="11" idx="1"/>
            </p:cNvCxnSpPr>
            <p:nvPr/>
          </p:nvCxnSpPr>
          <p:spPr bwMode="auto">
            <a:xfrm>
              <a:off x="2927350" y="3536950"/>
              <a:ext cx="469900" cy="3937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69A33ADD-9E57-B244-8606-FA5400631035}"/>
                </a:ext>
              </a:extLst>
            </p:cNvPr>
            <p:cNvCxnSpPr>
              <a:cxnSpLocks noChangeShapeType="1"/>
              <a:stCxn id="18" idx="6"/>
              <a:endCxn id="11" idx="2"/>
            </p:cNvCxnSpPr>
            <p:nvPr/>
          </p:nvCxnSpPr>
          <p:spPr bwMode="auto">
            <a:xfrm>
              <a:off x="2971800" y="4038600"/>
              <a:ext cx="3810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0" name="Straight Connector 18">
              <a:extLst>
                <a:ext uri="{FF2B5EF4-FFF2-40B4-BE49-F238E27FC236}">
                  <a16:creationId xmlns:a16="http://schemas.microsoft.com/office/drawing/2014/main" id="{EA508C37-6FB4-BB41-ACB6-E85827F09536}"/>
                </a:ext>
              </a:extLst>
            </p:cNvPr>
            <p:cNvCxnSpPr>
              <a:cxnSpLocks noChangeShapeType="1"/>
              <a:stCxn id="19" idx="7"/>
              <a:endCxn id="11" idx="3"/>
            </p:cNvCxnSpPr>
            <p:nvPr/>
          </p:nvCxnSpPr>
          <p:spPr bwMode="auto">
            <a:xfrm flipV="1">
              <a:off x="2927350" y="4146550"/>
              <a:ext cx="469900" cy="3937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" name="Straight Connector 21">
              <a:extLst>
                <a:ext uri="{FF2B5EF4-FFF2-40B4-BE49-F238E27FC236}">
                  <a16:creationId xmlns:a16="http://schemas.microsoft.com/office/drawing/2014/main" id="{FF089DDB-A9C6-7D4A-B8B3-1AFF4E1BFAE0}"/>
                </a:ext>
              </a:extLst>
            </p:cNvPr>
            <p:cNvCxnSpPr>
              <a:cxnSpLocks noChangeShapeType="1"/>
              <a:stCxn id="12" idx="0"/>
              <a:endCxn id="13" idx="4"/>
            </p:cNvCxnSpPr>
            <p:nvPr/>
          </p:nvCxnSpPr>
          <p:spPr bwMode="auto">
            <a:xfrm flipV="1">
              <a:off x="4191000" y="4191000"/>
              <a:ext cx="0" cy="533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" name="Straight Connector 24">
              <a:extLst>
                <a:ext uri="{FF2B5EF4-FFF2-40B4-BE49-F238E27FC236}">
                  <a16:creationId xmlns:a16="http://schemas.microsoft.com/office/drawing/2014/main" id="{CE5322B5-4AA0-9E42-91DB-7360EFC69A81}"/>
                </a:ext>
              </a:extLst>
            </p:cNvPr>
            <p:cNvCxnSpPr>
              <a:cxnSpLocks noChangeShapeType="1"/>
              <a:stCxn id="13" idx="0"/>
              <a:endCxn id="10" idx="4"/>
            </p:cNvCxnSpPr>
            <p:nvPr/>
          </p:nvCxnSpPr>
          <p:spPr bwMode="auto">
            <a:xfrm flipV="1">
              <a:off x="4191000" y="3429000"/>
              <a:ext cx="0" cy="457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3" name="Straight Connector 28">
              <a:extLst>
                <a:ext uri="{FF2B5EF4-FFF2-40B4-BE49-F238E27FC236}">
                  <a16:creationId xmlns:a16="http://schemas.microsoft.com/office/drawing/2014/main" id="{545C2D00-AA6E-FC48-8292-CFA204CC1ECD}"/>
                </a:ext>
              </a:extLst>
            </p:cNvPr>
            <p:cNvCxnSpPr>
              <a:cxnSpLocks noChangeShapeType="1"/>
              <a:stCxn id="11" idx="6"/>
              <a:endCxn id="13" idx="2"/>
            </p:cNvCxnSpPr>
            <p:nvPr/>
          </p:nvCxnSpPr>
          <p:spPr bwMode="auto">
            <a:xfrm>
              <a:off x="3657600" y="4038600"/>
              <a:ext cx="3810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4" name="Straight Connector 32">
              <a:extLst>
                <a:ext uri="{FF2B5EF4-FFF2-40B4-BE49-F238E27FC236}">
                  <a16:creationId xmlns:a16="http://schemas.microsoft.com/office/drawing/2014/main" id="{6793C1E0-E381-D743-90AE-373FE22CC72C}"/>
                </a:ext>
              </a:extLst>
            </p:cNvPr>
            <p:cNvCxnSpPr>
              <a:cxnSpLocks noChangeShapeType="1"/>
              <a:stCxn id="14" idx="2"/>
              <a:endCxn id="13" idx="6"/>
            </p:cNvCxnSpPr>
            <p:nvPr/>
          </p:nvCxnSpPr>
          <p:spPr bwMode="auto">
            <a:xfrm flipH="1">
              <a:off x="4343400" y="4038600"/>
              <a:ext cx="3048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5" name="Straight Connector 35">
              <a:extLst>
                <a:ext uri="{FF2B5EF4-FFF2-40B4-BE49-F238E27FC236}">
                  <a16:creationId xmlns:a16="http://schemas.microsoft.com/office/drawing/2014/main" id="{97A3C5C8-B492-0A4C-8D41-E53EF180822B}"/>
                </a:ext>
              </a:extLst>
            </p:cNvPr>
            <p:cNvCxnSpPr>
              <a:cxnSpLocks noChangeShapeType="1"/>
              <a:stCxn id="14" idx="7"/>
              <a:endCxn id="16" idx="3"/>
            </p:cNvCxnSpPr>
            <p:nvPr/>
          </p:nvCxnSpPr>
          <p:spPr bwMode="auto">
            <a:xfrm flipV="1">
              <a:off x="4908550" y="3765550"/>
              <a:ext cx="393700" cy="1651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6" name="Straight Connector 38">
              <a:extLst>
                <a:ext uri="{FF2B5EF4-FFF2-40B4-BE49-F238E27FC236}">
                  <a16:creationId xmlns:a16="http://schemas.microsoft.com/office/drawing/2014/main" id="{F6FE94E1-ED0F-5448-A5F4-38B068695007}"/>
                </a:ext>
              </a:extLst>
            </p:cNvPr>
            <p:cNvCxnSpPr>
              <a:cxnSpLocks noChangeShapeType="1"/>
              <a:stCxn id="14" idx="5"/>
              <a:endCxn id="15" idx="1"/>
            </p:cNvCxnSpPr>
            <p:nvPr/>
          </p:nvCxnSpPr>
          <p:spPr bwMode="auto">
            <a:xfrm>
              <a:off x="4908550" y="4146550"/>
              <a:ext cx="393700" cy="1651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7" name="Straight Connector 47">
              <a:extLst>
                <a:ext uri="{FF2B5EF4-FFF2-40B4-BE49-F238E27FC236}">
                  <a16:creationId xmlns:a16="http://schemas.microsoft.com/office/drawing/2014/main" id="{4818DDE3-63E6-B240-9374-D72BA8612D5A}"/>
                </a:ext>
              </a:extLst>
            </p:cNvPr>
            <p:cNvCxnSpPr>
              <a:cxnSpLocks noChangeShapeType="1"/>
              <a:stCxn id="11" idx="7"/>
              <a:endCxn id="10" idx="3"/>
            </p:cNvCxnSpPr>
            <p:nvPr/>
          </p:nvCxnSpPr>
          <p:spPr bwMode="auto">
            <a:xfrm flipV="1">
              <a:off x="3613150" y="3384550"/>
              <a:ext cx="469900" cy="5461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" name="Straight Connector 50">
              <a:extLst>
                <a:ext uri="{FF2B5EF4-FFF2-40B4-BE49-F238E27FC236}">
                  <a16:creationId xmlns:a16="http://schemas.microsoft.com/office/drawing/2014/main" id="{F1413311-A26D-484F-BFA5-9BDF2FF85C3B}"/>
                </a:ext>
              </a:extLst>
            </p:cNvPr>
            <p:cNvCxnSpPr>
              <a:cxnSpLocks noChangeShapeType="1"/>
              <a:stCxn id="11" idx="5"/>
              <a:endCxn id="12" idx="1"/>
            </p:cNvCxnSpPr>
            <p:nvPr/>
          </p:nvCxnSpPr>
          <p:spPr bwMode="auto">
            <a:xfrm>
              <a:off x="3613150" y="4146550"/>
              <a:ext cx="469900" cy="6223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9" name="Straight Connector 52">
              <a:extLst>
                <a:ext uri="{FF2B5EF4-FFF2-40B4-BE49-F238E27FC236}">
                  <a16:creationId xmlns:a16="http://schemas.microsoft.com/office/drawing/2014/main" id="{AAC2F86A-EB8C-884D-B02C-C5F94239DC85}"/>
                </a:ext>
              </a:extLst>
            </p:cNvPr>
            <p:cNvCxnSpPr>
              <a:cxnSpLocks noChangeShapeType="1"/>
              <a:stCxn id="10" idx="5"/>
              <a:endCxn id="14" idx="1"/>
            </p:cNvCxnSpPr>
            <p:nvPr/>
          </p:nvCxnSpPr>
          <p:spPr bwMode="auto">
            <a:xfrm>
              <a:off x="4298950" y="3384550"/>
              <a:ext cx="393700" cy="5461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5519117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15A4E-A3CA-494F-8FBF-EE1B8F378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Focusing on the Internet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706EFA-759E-DA4C-9C14-318A61433C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8129" y="1716873"/>
            <a:ext cx="2900036" cy="979607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/>
              <a:t>Nodes that we want to connect are called </a:t>
            </a:r>
            <a:r>
              <a:rPr lang="en-US" b="1" dirty="0"/>
              <a:t>hosts</a:t>
            </a:r>
            <a:r>
              <a:rPr lang="en-US" dirty="0"/>
              <a:t> or </a:t>
            </a:r>
            <a:r>
              <a:rPr lang="en-US" b="1" dirty="0"/>
              <a:t>end systems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E8B817-C955-6145-933E-E46AC20C60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08/30/2021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1DC633-42DB-3A42-BA46-E793FD0398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2520: Lecture 1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1F75AC-6F9F-1E41-BEA1-285FA35B40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35706-A2A8-FF4D-B41A-31F05D88FDC1}" type="slidenum">
              <a:rPr lang="en-US" smtClean="0"/>
              <a:t>21</a:t>
            </a:fld>
            <a:endParaRPr lang="en-US"/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150FB40E-7233-394E-8C62-00708E6BA8AE}"/>
              </a:ext>
            </a:extLst>
          </p:cNvPr>
          <p:cNvSpPr txBox="1"/>
          <p:nvPr/>
        </p:nvSpPr>
        <p:spPr>
          <a:xfrm>
            <a:off x="5926877" y="3479610"/>
            <a:ext cx="13649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Internet</a:t>
            </a:r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785F09EE-10CB-9A42-9E29-49444D649D43}"/>
              </a:ext>
            </a:extLst>
          </p:cNvPr>
          <p:cNvSpPr/>
          <p:nvPr/>
        </p:nvSpPr>
        <p:spPr>
          <a:xfrm>
            <a:off x="5986740" y="3526527"/>
            <a:ext cx="1558255" cy="5389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E54DC42D-7799-FD45-BF2C-C2C5899A240C}"/>
              </a:ext>
            </a:extLst>
          </p:cNvPr>
          <p:cNvGrpSpPr/>
          <p:nvPr/>
        </p:nvGrpSpPr>
        <p:grpSpPr>
          <a:xfrm>
            <a:off x="3941788" y="1488461"/>
            <a:ext cx="4525460" cy="4859961"/>
            <a:chOff x="7268561" y="1458365"/>
            <a:chExt cx="4525460" cy="4859961"/>
          </a:xfrm>
        </p:grpSpPr>
        <p:sp>
          <p:nvSpPr>
            <p:cNvPr id="191" name="Freeform 190">
              <a:extLst>
                <a:ext uri="{FF2B5EF4-FFF2-40B4-BE49-F238E27FC236}">
                  <a16:creationId xmlns:a16="http://schemas.microsoft.com/office/drawing/2014/main" id="{0E3A6224-D1D4-174C-876F-40026F06F78C}"/>
                </a:ext>
              </a:extLst>
            </p:cNvPr>
            <p:cNvSpPr/>
            <p:nvPr/>
          </p:nvSpPr>
          <p:spPr>
            <a:xfrm>
              <a:off x="9048399" y="3035682"/>
              <a:ext cx="1124807" cy="1337915"/>
            </a:xfrm>
            <a:custGeom>
              <a:avLst/>
              <a:gdLst>
                <a:gd name="connsiteX0" fmla="*/ 434989 w 1523031"/>
                <a:gd name="connsiteY0" fmla="*/ 253346 h 1763594"/>
                <a:gd name="connsiteX1" fmla="*/ 488 w 1523031"/>
                <a:gd name="connsiteY1" fmla="*/ 921706 h 1763594"/>
                <a:gd name="connsiteX2" fmla="*/ 368142 w 1523031"/>
                <a:gd name="connsiteY2" fmla="*/ 1489812 h 1763594"/>
                <a:gd name="connsiteX3" fmla="*/ 1187008 w 1523031"/>
                <a:gd name="connsiteY3" fmla="*/ 1757156 h 1763594"/>
                <a:gd name="connsiteX4" fmla="*/ 1521239 w 1523031"/>
                <a:gd name="connsiteY4" fmla="*/ 1239177 h 1763594"/>
                <a:gd name="connsiteX5" fmla="*/ 1320700 w 1523031"/>
                <a:gd name="connsiteY5" fmla="*/ 654362 h 1763594"/>
                <a:gd name="connsiteX6" fmla="*/ 1337412 w 1523031"/>
                <a:gd name="connsiteY6" fmla="*/ 136383 h 1763594"/>
                <a:gd name="connsiteX7" fmla="*/ 1086739 w 1523031"/>
                <a:gd name="connsiteY7" fmla="*/ 2711 h 1763594"/>
                <a:gd name="connsiteX8" fmla="*/ 434989 w 1523031"/>
                <a:gd name="connsiteY8" fmla="*/ 253346 h 1763594"/>
                <a:gd name="connsiteX0" fmla="*/ 434989 w 1537226"/>
                <a:gd name="connsiteY0" fmla="*/ 253346 h 1763594"/>
                <a:gd name="connsiteX1" fmla="*/ 488 w 1537226"/>
                <a:gd name="connsiteY1" fmla="*/ 921706 h 1763594"/>
                <a:gd name="connsiteX2" fmla="*/ 368142 w 1537226"/>
                <a:gd name="connsiteY2" fmla="*/ 1489812 h 1763594"/>
                <a:gd name="connsiteX3" fmla="*/ 1187008 w 1537226"/>
                <a:gd name="connsiteY3" fmla="*/ 1757156 h 1763594"/>
                <a:gd name="connsiteX4" fmla="*/ 1521239 w 1537226"/>
                <a:gd name="connsiteY4" fmla="*/ 1239177 h 1763594"/>
                <a:gd name="connsiteX5" fmla="*/ 1468998 w 1537226"/>
                <a:gd name="connsiteY5" fmla="*/ 654362 h 1763594"/>
                <a:gd name="connsiteX6" fmla="*/ 1337412 w 1537226"/>
                <a:gd name="connsiteY6" fmla="*/ 136383 h 1763594"/>
                <a:gd name="connsiteX7" fmla="*/ 1086739 w 1537226"/>
                <a:gd name="connsiteY7" fmla="*/ 2711 h 1763594"/>
                <a:gd name="connsiteX8" fmla="*/ 434989 w 1537226"/>
                <a:gd name="connsiteY8" fmla="*/ 253346 h 1763594"/>
                <a:gd name="connsiteX0" fmla="*/ 434989 w 1537226"/>
                <a:gd name="connsiteY0" fmla="*/ 253346 h 1763594"/>
                <a:gd name="connsiteX1" fmla="*/ 488 w 1537226"/>
                <a:gd name="connsiteY1" fmla="*/ 921706 h 1763594"/>
                <a:gd name="connsiteX2" fmla="*/ 368142 w 1537226"/>
                <a:gd name="connsiteY2" fmla="*/ 1489812 h 1763594"/>
                <a:gd name="connsiteX3" fmla="*/ 1187008 w 1537226"/>
                <a:gd name="connsiteY3" fmla="*/ 1757156 h 1763594"/>
                <a:gd name="connsiteX4" fmla="*/ 1521239 w 1537226"/>
                <a:gd name="connsiteY4" fmla="*/ 1239177 h 1763594"/>
                <a:gd name="connsiteX5" fmla="*/ 1468998 w 1537226"/>
                <a:gd name="connsiteY5" fmla="*/ 654362 h 1763594"/>
                <a:gd name="connsiteX6" fmla="*/ 1337412 w 1537226"/>
                <a:gd name="connsiteY6" fmla="*/ 136383 h 1763594"/>
                <a:gd name="connsiteX7" fmla="*/ 839572 w 1537226"/>
                <a:gd name="connsiteY7" fmla="*/ 2711 h 1763594"/>
                <a:gd name="connsiteX8" fmla="*/ 434989 w 1537226"/>
                <a:gd name="connsiteY8" fmla="*/ 253346 h 1763594"/>
                <a:gd name="connsiteX0" fmla="*/ 360357 w 1536743"/>
                <a:gd name="connsiteY0" fmla="*/ 534641 h 1782088"/>
                <a:gd name="connsiteX1" fmla="*/ 5 w 1536743"/>
                <a:gd name="connsiteY1" fmla="*/ 940200 h 1782088"/>
                <a:gd name="connsiteX2" fmla="*/ 367659 w 1536743"/>
                <a:gd name="connsiteY2" fmla="*/ 1508306 h 1782088"/>
                <a:gd name="connsiteX3" fmla="*/ 1186525 w 1536743"/>
                <a:gd name="connsiteY3" fmla="*/ 1775650 h 1782088"/>
                <a:gd name="connsiteX4" fmla="*/ 1520756 w 1536743"/>
                <a:gd name="connsiteY4" fmla="*/ 1257671 h 1782088"/>
                <a:gd name="connsiteX5" fmla="*/ 1468515 w 1536743"/>
                <a:gd name="connsiteY5" fmla="*/ 672856 h 1782088"/>
                <a:gd name="connsiteX6" fmla="*/ 1336929 w 1536743"/>
                <a:gd name="connsiteY6" fmla="*/ 154877 h 1782088"/>
                <a:gd name="connsiteX7" fmla="*/ 839089 w 1536743"/>
                <a:gd name="connsiteY7" fmla="*/ 21205 h 1782088"/>
                <a:gd name="connsiteX8" fmla="*/ 360357 w 1536743"/>
                <a:gd name="connsiteY8" fmla="*/ 534641 h 1782088"/>
                <a:gd name="connsiteX0" fmla="*/ 360355 w 1536741"/>
                <a:gd name="connsiteY0" fmla="*/ 534641 h 1782088"/>
                <a:gd name="connsiteX1" fmla="*/ 3 w 1536741"/>
                <a:gd name="connsiteY1" fmla="*/ 940200 h 1782088"/>
                <a:gd name="connsiteX2" fmla="*/ 367657 w 1536741"/>
                <a:gd name="connsiteY2" fmla="*/ 1508306 h 1782088"/>
                <a:gd name="connsiteX3" fmla="*/ 1186523 w 1536741"/>
                <a:gd name="connsiteY3" fmla="*/ 1775650 h 1782088"/>
                <a:gd name="connsiteX4" fmla="*/ 1520754 w 1536741"/>
                <a:gd name="connsiteY4" fmla="*/ 1257671 h 1782088"/>
                <a:gd name="connsiteX5" fmla="*/ 1468513 w 1536741"/>
                <a:gd name="connsiteY5" fmla="*/ 672856 h 1782088"/>
                <a:gd name="connsiteX6" fmla="*/ 1336927 w 1536741"/>
                <a:gd name="connsiteY6" fmla="*/ 154877 h 1782088"/>
                <a:gd name="connsiteX7" fmla="*/ 839087 w 1536741"/>
                <a:gd name="connsiteY7" fmla="*/ 21205 h 1782088"/>
                <a:gd name="connsiteX8" fmla="*/ 360355 w 1536741"/>
                <a:gd name="connsiteY8" fmla="*/ 534641 h 1782088"/>
                <a:gd name="connsiteX0" fmla="*/ 382604 w 1558990"/>
                <a:gd name="connsiteY0" fmla="*/ 534641 h 1810599"/>
                <a:gd name="connsiteX1" fmla="*/ 22252 w 1558990"/>
                <a:gd name="connsiteY1" fmla="*/ 940200 h 1810599"/>
                <a:gd name="connsiteX2" fmla="*/ 167457 w 1558990"/>
                <a:gd name="connsiteY2" fmla="*/ 1672556 h 1810599"/>
                <a:gd name="connsiteX3" fmla="*/ 1208772 w 1558990"/>
                <a:gd name="connsiteY3" fmla="*/ 1775650 h 1810599"/>
                <a:gd name="connsiteX4" fmla="*/ 1543003 w 1558990"/>
                <a:gd name="connsiteY4" fmla="*/ 1257671 h 1810599"/>
                <a:gd name="connsiteX5" fmla="*/ 1490762 w 1558990"/>
                <a:gd name="connsiteY5" fmla="*/ 672856 h 1810599"/>
                <a:gd name="connsiteX6" fmla="*/ 1359176 w 1558990"/>
                <a:gd name="connsiteY6" fmla="*/ 154877 h 1810599"/>
                <a:gd name="connsiteX7" fmla="*/ 861336 w 1558990"/>
                <a:gd name="connsiteY7" fmla="*/ 21205 h 1810599"/>
                <a:gd name="connsiteX8" fmla="*/ 382604 w 1558990"/>
                <a:gd name="connsiteY8" fmla="*/ 534641 h 1810599"/>
                <a:gd name="connsiteX0" fmla="*/ 393458 w 1593840"/>
                <a:gd name="connsiteY0" fmla="*/ 534641 h 1793264"/>
                <a:gd name="connsiteX1" fmla="*/ 33106 w 1593840"/>
                <a:gd name="connsiteY1" fmla="*/ 940200 h 1793264"/>
                <a:gd name="connsiteX2" fmla="*/ 178311 w 1593840"/>
                <a:gd name="connsiteY2" fmla="*/ 1672556 h 1793264"/>
                <a:gd name="connsiteX3" fmla="*/ 1464139 w 1593840"/>
                <a:gd name="connsiteY3" fmla="*/ 1752440 h 1793264"/>
                <a:gd name="connsiteX4" fmla="*/ 1553857 w 1593840"/>
                <a:gd name="connsiteY4" fmla="*/ 1257671 h 1793264"/>
                <a:gd name="connsiteX5" fmla="*/ 1501616 w 1593840"/>
                <a:gd name="connsiteY5" fmla="*/ 672856 h 1793264"/>
                <a:gd name="connsiteX6" fmla="*/ 1370030 w 1593840"/>
                <a:gd name="connsiteY6" fmla="*/ 154877 h 1793264"/>
                <a:gd name="connsiteX7" fmla="*/ 872190 w 1593840"/>
                <a:gd name="connsiteY7" fmla="*/ 21205 h 1793264"/>
                <a:gd name="connsiteX8" fmla="*/ 393458 w 1593840"/>
                <a:gd name="connsiteY8" fmla="*/ 534641 h 1793264"/>
                <a:gd name="connsiteX0" fmla="*/ 393458 w 1566550"/>
                <a:gd name="connsiteY0" fmla="*/ 534641 h 1840341"/>
                <a:gd name="connsiteX1" fmla="*/ 33106 w 1566550"/>
                <a:gd name="connsiteY1" fmla="*/ 940200 h 1840341"/>
                <a:gd name="connsiteX2" fmla="*/ 178311 w 1566550"/>
                <a:gd name="connsiteY2" fmla="*/ 1672556 h 1840341"/>
                <a:gd name="connsiteX3" fmla="*/ 1464139 w 1566550"/>
                <a:gd name="connsiteY3" fmla="*/ 1752440 h 1840341"/>
                <a:gd name="connsiteX4" fmla="*/ 1553857 w 1566550"/>
                <a:gd name="connsiteY4" fmla="*/ 1257671 h 1840341"/>
                <a:gd name="connsiteX5" fmla="*/ 1501616 w 1566550"/>
                <a:gd name="connsiteY5" fmla="*/ 672856 h 1840341"/>
                <a:gd name="connsiteX6" fmla="*/ 1370030 w 1566550"/>
                <a:gd name="connsiteY6" fmla="*/ 154877 h 1840341"/>
                <a:gd name="connsiteX7" fmla="*/ 872190 w 1566550"/>
                <a:gd name="connsiteY7" fmla="*/ 21205 h 1840341"/>
                <a:gd name="connsiteX8" fmla="*/ 393458 w 1566550"/>
                <a:gd name="connsiteY8" fmla="*/ 534641 h 1840341"/>
                <a:gd name="connsiteX0" fmla="*/ 393458 w 1555557"/>
                <a:gd name="connsiteY0" fmla="*/ 534641 h 1787187"/>
                <a:gd name="connsiteX1" fmla="*/ 33106 w 1555557"/>
                <a:gd name="connsiteY1" fmla="*/ 940200 h 1787187"/>
                <a:gd name="connsiteX2" fmla="*/ 178311 w 1555557"/>
                <a:gd name="connsiteY2" fmla="*/ 1672556 h 1787187"/>
                <a:gd name="connsiteX3" fmla="*/ 1464139 w 1555557"/>
                <a:gd name="connsiteY3" fmla="*/ 1752440 h 1787187"/>
                <a:gd name="connsiteX4" fmla="*/ 1553857 w 1555557"/>
                <a:gd name="connsiteY4" fmla="*/ 1257671 h 1787187"/>
                <a:gd name="connsiteX5" fmla="*/ 1501616 w 1555557"/>
                <a:gd name="connsiteY5" fmla="*/ 672856 h 1787187"/>
                <a:gd name="connsiteX6" fmla="*/ 1370030 w 1555557"/>
                <a:gd name="connsiteY6" fmla="*/ 154877 h 1787187"/>
                <a:gd name="connsiteX7" fmla="*/ 872190 w 1555557"/>
                <a:gd name="connsiteY7" fmla="*/ 21205 h 1787187"/>
                <a:gd name="connsiteX8" fmla="*/ 393458 w 1555557"/>
                <a:gd name="connsiteY8" fmla="*/ 534641 h 1787187"/>
                <a:gd name="connsiteX0" fmla="*/ 401126 w 1664928"/>
                <a:gd name="connsiteY0" fmla="*/ 534641 h 1783934"/>
                <a:gd name="connsiteX1" fmla="*/ 40774 w 1664928"/>
                <a:gd name="connsiteY1" fmla="*/ 940200 h 1783934"/>
                <a:gd name="connsiteX2" fmla="*/ 185979 w 1664928"/>
                <a:gd name="connsiteY2" fmla="*/ 1672556 h 1783934"/>
                <a:gd name="connsiteX3" fmla="*/ 1618513 w 1664928"/>
                <a:gd name="connsiteY3" fmla="*/ 1747798 h 1783934"/>
                <a:gd name="connsiteX4" fmla="*/ 1561525 w 1664928"/>
                <a:gd name="connsiteY4" fmla="*/ 1257671 h 1783934"/>
                <a:gd name="connsiteX5" fmla="*/ 1509284 w 1664928"/>
                <a:gd name="connsiteY5" fmla="*/ 672856 h 1783934"/>
                <a:gd name="connsiteX6" fmla="*/ 1377698 w 1664928"/>
                <a:gd name="connsiteY6" fmla="*/ 154877 h 1783934"/>
                <a:gd name="connsiteX7" fmla="*/ 879858 w 1664928"/>
                <a:gd name="connsiteY7" fmla="*/ 21205 h 1783934"/>
                <a:gd name="connsiteX8" fmla="*/ 401126 w 1664928"/>
                <a:gd name="connsiteY8" fmla="*/ 534641 h 1783934"/>
                <a:gd name="connsiteX0" fmla="*/ 408119 w 1718774"/>
                <a:gd name="connsiteY0" fmla="*/ 534641 h 1826522"/>
                <a:gd name="connsiteX1" fmla="*/ 47767 w 1718774"/>
                <a:gd name="connsiteY1" fmla="*/ 940200 h 1826522"/>
                <a:gd name="connsiteX2" fmla="*/ 179001 w 1718774"/>
                <a:gd name="connsiteY2" fmla="*/ 1742186 h 1826522"/>
                <a:gd name="connsiteX3" fmla="*/ 1625506 w 1718774"/>
                <a:gd name="connsiteY3" fmla="*/ 1747798 h 1826522"/>
                <a:gd name="connsiteX4" fmla="*/ 1568518 w 1718774"/>
                <a:gd name="connsiteY4" fmla="*/ 1257671 h 1826522"/>
                <a:gd name="connsiteX5" fmla="*/ 1516277 w 1718774"/>
                <a:gd name="connsiteY5" fmla="*/ 672856 h 1826522"/>
                <a:gd name="connsiteX6" fmla="*/ 1384691 w 1718774"/>
                <a:gd name="connsiteY6" fmla="*/ 154877 h 1826522"/>
                <a:gd name="connsiteX7" fmla="*/ 886851 w 1718774"/>
                <a:gd name="connsiteY7" fmla="*/ 21205 h 1826522"/>
                <a:gd name="connsiteX8" fmla="*/ 408119 w 1718774"/>
                <a:gd name="connsiteY8" fmla="*/ 534641 h 1826522"/>
                <a:gd name="connsiteX0" fmla="*/ 477759 w 1796623"/>
                <a:gd name="connsiteY0" fmla="*/ 534641 h 1818043"/>
                <a:gd name="connsiteX1" fmla="*/ 117407 w 1796623"/>
                <a:gd name="connsiteY1" fmla="*/ 940200 h 1818043"/>
                <a:gd name="connsiteX2" fmla="*/ 136864 w 1796623"/>
                <a:gd name="connsiteY2" fmla="*/ 1728260 h 1818043"/>
                <a:gd name="connsiteX3" fmla="*/ 1695146 w 1796623"/>
                <a:gd name="connsiteY3" fmla="*/ 1747798 h 1818043"/>
                <a:gd name="connsiteX4" fmla="*/ 1638158 w 1796623"/>
                <a:gd name="connsiteY4" fmla="*/ 1257671 h 1818043"/>
                <a:gd name="connsiteX5" fmla="*/ 1585917 w 1796623"/>
                <a:gd name="connsiteY5" fmla="*/ 672856 h 1818043"/>
                <a:gd name="connsiteX6" fmla="*/ 1454331 w 1796623"/>
                <a:gd name="connsiteY6" fmla="*/ 154877 h 1818043"/>
                <a:gd name="connsiteX7" fmla="*/ 956491 w 1796623"/>
                <a:gd name="connsiteY7" fmla="*/ 21205 h 1818043"/>
                <a:gd name="connsiteX8" fmla="*/ 477759 w 1796623"/>
                <a:gd name="connsiteY8" fmla="*/ 534641 h 1818043"/>
                <a:gd name="connsiteX0" fmla="*/ 396783 w 1688820"/>
                <a:gd name="connsiteY0" fmla="*/ 534641 h 1815615"/>
                <a:gd name="connsiteX1" fmla="*/ 36431 w 1688820"/>
                <a:gd name="connsiteY1" fmla="*/ 940200 h 1815615"/>
                <a:gd name="connsiteX2" fmla="*/ 55888 w 1688820"/>
                <a:gd name="connsiteY2" fmla="*/ 1728260 h 1815615"/>
                <a:gd name="connsiteX3" fmla="*/ 421834 w 1688820"/>
                <a:gd name="connsiteY3" fmla="*/ 1798118 h 1815615"/>
                <a:gd name="connsiteX4" fmla="*/ 1614170 w 1688820"/>
                <a:gd name="connsiteY4" fmla="*/ 1747798 h 1815615"/>
                <a:gd name="connsiteX5" fmla="*/ 1557182 w 1688820"/>
                <a:gd name="connsiteY5" fmla="*/ 1257671 h 1815615"/>
                <a:gd name="connsiteX6" fmla="*/ 1504941 w 1688820"/>
                <a:gd name="connsiteY6" fmla="*/ 672856 h 1815615"/>
                <a:gd name="connsiteX7" fmla="*/ 1373355 w 1688820"/>
                <a:gd name="connsiteY7" fmla="*/ 154877 h 1815615"/>
                <a:gd name="connsiteX8" fmla="*/ 875515 w 1688820"/>
                <a:gd name="connsiteY8" fmla="*/ 21205 h 1815615"/>
                <a:gd name="connsiteX9" fmla="*/ 396783 w 1688820"/>
                <a:gd name="connsiteY9" fmla="*/ 534641 h 1815615"/>
                <a:gd name="connsiteX0" fmla="*/ 394951 w 1689541"/>
                <a:gd name="connsiteY0" fmla="*/ 534641 h 1877271"/>
                <a:gd name="connsiteX1" fmla="*/ 34599 w 1689541"/>
                <a:gd name="connsiteY1" fmla="*/ 940200 h 1877271"/>
                <a:gd name="connsiteX2" fmla="*/ 54056 w 1689541"/>
                <a:gd name="connsiteY2" fmla="*/ 1728260 h 1877271"/>
                <a:gd name="connsiteX3" fmla="*/ 385071 w 1689541"/>
                <a:gd name="connsiteY3" fmla="*/ 1877032 h 1877271"/>
                <a:gd name="connsiteX4" fmla="*/ 1612338 w 1689541"/>
                <a:gd name="connsiteY4" fmla="*/ 1747798 h 1877271"/>
                <a:gd name="connsiteX5" fmla="*/ 1555350 w 1689541"/>
                <a:gd name="connsiteY5" fmla="*/ 1257671 h 1877271"/>
                <a:gd name="connsiteX6" fmla="*/ 1503109 w 1689541"/>
                <a:gd name="connsiteY6" fmla="*/ 672856 h 1877271"/>
                <a:gd name="connsiteX7" fmla="*/ 1371523 w 1689541"/>
                <a:gd name="connsiteY7" fmla="*/ 154877 h 1877271"/>
                <a:gd name="connsiteX8" fmla="*/ 873683 w 1689541"/>
                <a:gd name="connsiteY8" fmla="*/ 21205 h 1877271"/>
                <a:gd name="connsiteX9" fmla="*/ 394951 w 1689541"/>
                <a:gd name="connsiteY9" fmla="*/ 534641 h 1877271"/>
                <a:gd name="connsiteX0" fmla="*/ 394949 w 1689541"/>
                <a:gd name="connsiteY0" fmla="*/ 534641 h 1877032"/>
                <a:gd name="connsiteX1" fmla="*/ 34597 w 1689541"/>
                <a:gd name="connsiteY1" fmla="*/ 940200 h 1877032"/>
                <a:gd name="connsiteX2" fmla="*/ 54054 w 1689541"/>
                <a:gd name="connsiteY2" fmla="*/ 1728260 h 1877032"/>
                <a:gd name="connsiteX3" fmla="*/ 385069 w 1689541"/>
                <a:gd name="connsiteY3" fmla="*/ 1877032 h 1877032"/>
                <a:gd name="connsiteX4" fmla="*/ 1612336 w 1689541"/>
                <a:gd name="connsiteY4" fmla="*/ 1747798 h 1877032"/>
                <a:gd name="connsiteX5" fmla="*/ 1555348 w 1689541"/>
                <a:gd name="connsiteY5" fmla="*/ 1257671 h 1877032"/>
                <a:gd name="connsiteX6" fmla="*/ 1503107 w 1689541"/>
                <a:gd name="connsiteY6" fmla="*/ 672856 h 1877032"/>
                <a:gd name="connsiteX7" fmla="*/ 1371521 w 1689541"/>
                <a:gd name="connsiteY7" fmla="*/ 154877 h 1877032"/>
                <a:gd name="connsiteX8" fmla="*/ 873681 w 1689541"/>
                <a:gd name="connsiteY8" fmla="*/ 21205 h 1877032"/>
                <a:gd name="connsiteX9" fmla="*/ 394949 w 1689541"/>
                <a:gd name="connsiteY9" fmla="*/ 534641 h 1877032"/>
                <a:gd name="connsiteX0" fmla="*/ 394949 w 1683795"/>
                <a:gd name="connsiteY0" fmla="*/ 534641 h 1877032"/>
                <a:gd name="connsiteX1" fmla="*/ 34597 w 1683795"/>
                <a:gd name="connsiteY1" fmla="*/ 940200 h 1877032"/>
                <a:gd name="connsiteX2" fmla="*/ 54054 w 1683795"/>
                <a:gd name="connsiteY2" fmla="*/ 1728260 h 1877032"/>
                <a:gd name="connsiteX3" fmla="*/ 385069 w 1683795"/>
                <a:gd name="connsiteY3" fmla="*/ 1877032 h 1877032"/>
                <a:gd name="connsiteX4" fmla="*/ 1605349 w 1683795"/>
                <a:gd name="connsiteY4" fmla="*/ 1798860 h 1877032"/>
                <a:gd name="connsiteX5" fmla="*/ 1555348 w 1683795"/>
                <a:gd name="connsiteY5" fmla="*/ 1257671 h 1877032"/>
                <a:gd name="connsiteX6" fmla="*/ 1503107 w 1683795"/>
                <a:gd name="connsiteY6" fmla="*/ 672856 h 1877032"/>
                <a:gd name="connsiteX7" fmla="*/ 1371521 w 1683795"/>
                <a:gd name="connsiteY7" fmla="*/ 154877 h 1877032"/>
                <a:gd name="connsiteX8" fmla="*/ 873681 w 1683795"/>
                <a:gd name="connsiteY8" fmla="*/ 21205 h 1877032"/>
                <a:gd name="connsiteX9" fmla="*/ 394949 w 1683795"/>
                <a:gd name="connsiteY9" fmla="*/ 534641 h 1877032"/>
                <a:gd name="connsiteX0" fmla="*/ 394949 w 1720794"/>
                <a:gd name="connsiteY0" fmla="*/ 534641 h 1877032"/>
                <a:gd name="connsiteX1" fmla="*/ 34597 w 1720794"/>
                <a:gd name="connsiteY1" fmla="*/ 940200 h 1877032"/>
                <a:gd name="connsiteX2" fmla="*/ 54054 w 1720794"/>
                <a:gd name="connsiteY2" fmla="*/ 1728260 h 1877032"/>
                <a:gd name="connsiteX3" fmla="*/ 385069 w 1720794"/>
                <a:gd name="connsiteY3" fmla="*/ 1877032 h 1877032"/>
                <a:gd name="connsiteX4" fmla="*/ 1605349 w 1720794"/>
                <a:gd name="connsiteY4" fmla="*/ 1798860 h 1877032"/>
                <a:gd name="connsiteX5" fmla="*/ 1555348 w 1720794"/>
                <a:gd name="connsiteY5" fmla="*/ 1257671 h 1877032"/>
                <a:gd name="connsiteX6" fmla="*/ 1503107 w 1720794"/>
                <a:gd name="connsiteY6" fmla="*/ 672856 h 1877032"/>
                <a:gd name="connsiteX7" fmla="*/ 1371521 w 1720794"/>
                <a:gd name="connsiteY7" fmla="*/ 154877 h 1877032"/>
                <a:gd name="connsiteX8" fmla="*/ 873681 w 1720794"/>
                <a:gd name="connsiteY8" fmla="*/ 21205 h 1877032"/>
                <a:gd name="connsiteX9" fmla="*/ 394949 w 1720794"/>
                <a:gd name="connsiteY9" fmla="*/ 534641 h 1877032"/>
                <a:gd name="connsiteX0" fmla="*/ 394949 w 1720794"/>
                <a:gd name="connsiteY0" fmla="*/ 534641 h 1877032"/>
                <a:gd name="connsiteX1" fmla="*/ 34597 w 1720794"/>
                <a:gd name="connsiteY1" fmla="*/ 940200 h 1877032"/>
                <a:gd name="connsiteX2" fmla="*/ 54054 w 1720794"/>
                <a:gd name="connsiteY2" fmla="*/ 1728260 h 1877032"/>
                <a:gd name="connsiteX3" fmla="*/ 385069 w 1720794"/>
                <a:gd name="connsiteY3" fmla="*/ 1877032 h 1877032"/>
                <a:gd name="connsiteX4" fmla="*/ 1605349 w 1720794"/>
                <a:gd name="connsiteY4" fmla="*/ 1798860 h 1877032"/>
                <a:gd name="connsiteX5" fmla="*/ 1555348 w 1720794"/>
                <a:gd name="connsiteY5" fmla="*/ 1257671 h 1877032"/>
                <a:gd name="connsiteX6" fmla="*/ 1503107 w 1720794"/>
                <a:gd name="connsiteY6" fmla="*/ 672856 h 1877032"/>
                <a:gd name="connsiteX7" fmla="*/ 1371521 w 1720794"/>
                <a:gd name="connsiteY7" fmla="*/ 154877 h 1877032"/>
                <a:gd name="connsiteX8" fmla="*/ 873681 w 1720794"/>
                <a:gd name="connsiteY8" fmla="*/ 21205 h 1877032"/>
                <a:gd name="connsiteX9" fmla="*/ 394949 w 1720794"/>
                <a:gd name="connsiteY9" fmla="*/ 534641 h 1877032"/>
                <a:gd name="connsiteX0" fmla="*/ 394949 w 1671512"/>
                <a:gd name="connsiteY0" fmla="*/ 534641 h 1877032"/>
                <a:gd name="connsiteX1" fmla="*/ 34597 w 1671512"/>
                <a:gd name="connsiteY1" fmla="*/ 940200 h 1877032"/>
                <a:gd name="connsiteX2" fmla="*/ 54054 w 1671512"/>
                <a:gd name="connsiteY2" fmla="*/ 1728260 h 1877032"/>
                <a:gd name="connsiteX3" fmla="*/ 385069 w 1671512"/>
                <a:gd name="connsiteY3" fmla="*/ 1877032 h 1877032"/>
                <a:gd name="connsiteX4" fmla="*/ 1605349 w 1671512"/>
                <a:gd name="connsiteY4" fmla="*/ 1798860 h 1877032"/>
                <a:gd name="connsiteX5" fmla="*/ 1555348 w 1671512"/>
                <a:gd name="connsiteY5" fmla="*/ 1257671 h 1877032"/>
                <a:gd name="connsiteX6" fmla="*/ 1503107 w 1671512"/>
                <a:gd name="connsiteY6" fmla="*/ 672856 h 1877032"/>
                <a:gd name="connsiteX7" fmla="*/ 1371521 w 1671512"/>
                <a:gd name="connsiteY7" fmla="*/ 154877 h 1877032"/>
                <a:gd name="connsiteX8" fmla="*/ 873681 w 1671512"/>
                <a:gd name="connsiteY8" fmla="*/ 21205 h 1877032"/>
                <a:gd name="connsiteX9" fmla="*/ 394949 w 1671512"/>
                <a:gd name="connsiteY9" fmla="*/ 534641 h 1877032"/>
                <a:gd name="connsiteX0" fmla="*/ 394949 w 1677296"/>
                <a:gd name="connsiteY0" fmla="*/ 534641 h 1877032"/>
                <a:gd name="connsiteX1" fmla="*/ 34597 w 1677296"/>
                <a:gd name="connsiteY1" fmla="*/ 940200 h 1877032"/>
                <a:gd name="connsiteX2" fmla="*/ 54054 w 1677296"/>
                <a:gd name="connsiteY2" fmla="*/ 1728260 h 1877032"/>
                <a:gd name="connsiteX3" fmla="*/ 385069 w 1677296"/>
                <a:gd name="connsiteY3" fmla="*/ 1877032 h 1877032"/>
                <a:gd name="connsiteX4" fmla="*/ 1612334 w 1677296"/>
                <a:gd name="connsiteY4" fmla="*/ 1840637 h 1877032"/>
                <a:gd name="connsiteX5" fmla="*/ 1555348 w 1677296"/>
                <a:gd name="connsiteY5" fmla="*/ 1257671 h 1877032"/>
                <a:gd name="connsiteX6" fmla="*/ 1503107 w 1677296"/>
                <a:gd name="connsiteY6" fmla="*/ 672856 h 1877032"/>
                <a:gd name="connsiteX7" fmla="*/ 1371521 w 1677296"/>
                <a:gd name="connsiteY7" fmla="*/ 154877 h 1877032"/>
                <a:gd name="connsiteX8" fmla="*/ 873681 w 1677296"/>
                <a:gd name="connsiteY8" fmla="*/ 21205 h 1877032"/>
                <a:gd name="connsiteX9" fmla="*/ 394949 w 1677296"/>
                <a:gd name="connsiteY9" fmla="*/ 534641 h 1877032"/>
                <a:gd name="connsiteX0" fmla="*/ 394949 w 1677298"/>
                <a:gd name="connsiteY0" fmla="*/ 534641 h 1877032"/>
                <a:gd name="connsiteX1" fmla="*/ 34597 w 1677298"/>
                <a:gd name="connsiteY1" fmla="*/ 940200 h 1877032"/>
                <a:gd name="connsiteX2" fmla="*/ 54054 w 1677298"/>
                <a:gd name="connsiteY2" fmla="*/ 1728260 h 1877032"/>
                <a:gd name="connsiteX3" fmla="*/ 385069 w 1677298"/>
                <a:gd name="connsiteY3" fmla="*/ 1877032 h 1877032"/>
                <a:gd name="connsiteX4" fmla="*/ 1612334 w 1677298"/>
                <a:gd name="connsiteY4" fmla="*/ 1840637 h 1877032"/>
                <a:gd name="connsiteX5" fmla="*/ 1555348 w 1677298"/>
                <a:gd name="connsiteY5" fmla="*/ 1257671 h 1877032"/>
                <a:gd name="connsiteX6" fmla="*/ 1503107 w 1677298"/>
                <a:gd name="connsiteY6" fmla="*/ 672856 h 1877032"/>
                <a:gd name="connsiteX7" fmla="*/ 1371521 w 1677298"/>
                <a:gd name="connsiteY7" fmla="*/ 154877 h 1877032"/>
                <a:gd name="connsiteX8" fmla="*/ 873681 w 1677298"/>
                <a:gd name="connsiteY8" fmla="*/ 21205 h 1877032"/>
                <a:gd name="connsiteX9" fmla="*/ 394949 w 1677298"/>
                <a:gd name="connsiteY9" fmla="*/ 534641 h 1877032"/>
                <a:gd name="connsiteX0" fmla="*/ 394949 w 1677296"/>
                <a:gd name="connsiteY0" fmla="*/ 534641 h 1904936"/>
                <a:gd name="connsiteX1" fmla="*/ 34597 w 1677296"/>
                <a:gd name="connsiteY1" fmla="*/ 940200 h 1904936"/>
                <a:gd name="connsiteX2" fmla="*/ 54054 w 1677296"/>
                <a:gd name="connsiteY2" fmla="*/ 1728260 h 1904936"/>
                <a:gd name="connsiteX3" fmla="*/ 385069 w 1677296"/>
                <a:gd name="connsiteY3" fmla="*/ 1877032 h 1904936"/>
                <a:gd name="connsiteX4" fmla="*/ 1612334 w 1677296"/>
                <a:gd name="connsiteY4" fmla="*/ 1840637 h 1904936"/>
                <a:gd name="connsiteX5" fmla="*/ 1555348 w 1677296"/>
                <a:gd name="connsiteY5" fmla="*/ 1257671 h 1904936"/>
                <a:gd name="connsiteX6" fmla="*/ 1503107 w 1677296"/>
                <a:gd name="connsiteY6" fmla="*/ 672856 h 1904936"/>
                <a:gd name="connsiteX7" fmla="*/ 1371521 w 1677296"/>
                <a:gd name="connsiteY7" fmla="*/ 154877 h 1904936"/>
                <a:gd name="connsiteX8" fmla="*/ 873681 w 1677296"/>
                <a:gd name="connsiteY8" fmla="*/ 21205 h 1904936"/>
                <a:gd name="connsiteX9" fmla="*/ 394949 w 1677296"/>
                <a:gd name="connsiteY9" fmla="*/ 534641 h 1904936"/>
                <a:gd name="connsiteX0" fmla="*/ 461539 w 1743887"/>
                <a:gd name="connsiteY0" fmla="*/ 534641 h 1904936"/>
                <a:gd name="connsiteX1" fmla="*/ 101187 w 1743887"/>
                <a:gd name="connsiteY1" fmla="*/ 940200 h 1904936"/>
                <a:gd name="connsiteX2" fmla="*/ 22840 w 1743887"/>
                <a:gd name="connsiteY2" fmla="*/ 1737812 h 1904936"/>
                <a:gd name="connsiteX3" fmla="*/ 451659 w 1743887"/>
                <a:gd name="connsiteY3" fmla="*/ 1877032 h 1904936"/>
                <a:gd name="connsiteX4" fmla="*/ 1678924 w 1743887"/>
                <a:gd name="connsiteY4" fmla="*/ 1840637 h 1904936"/>
                <a:gd name="connsiteX5" fmla="*/ 1621938 w 1743887"/>
                <a:gd name="connsiteY5" fmla="*/ 1257671 h 1904936"/>
                <a:gd name="connsiteX6" fmla="*/ 1569697 w 1743887"/>
                <a:gd name="connsiteY6" fmla="*/ 672856 h 1904936"/>
                <a:gd name="connsiteX7" fmla="*/ 1438111 w 1743887"/>
                <a:gd name="connsiteY7" fmla="*/ 154877 h 1904936"/>
                <a:gd name="connsiteX8" fmla="*/ 940271 w 1743887"/>
                <a:gd name="connsiteY8" fmla="*/ 21205 h 1904936"/>
                <a:gd name="connsiteX9" fmla="*/ 461539 w 1743887"/>
                <a:gd name="connsiteY9" fmla="*/ 534641 h 1904936"/>
                <a:gd name="connsiteX0" fmla="*/ 452050 w 1756359"/>
                <a:gd name="connsiteY0" fmla="*/ 534641 h 1891359"/>
                <a:gd name="connsiteX1" fmla="*/ 91698 w 1756359"/>
                <a:gd name="connsiteY1" fmla="*/ 940200 h 1891359"/>
                <a:gd name="connsiteX2" fmla="*/ 13351 w 1756359"/>
                <a:gd name="connsiteY2" fmla="*/ 1737812 h 1891359"/>
                <a:gd name="connsiteX3" fmla="*/ 309435 w 1756359"/>
                <a:gd name="connsiteY3" fmla="*/ 1891359 h 1891359"/>
                <a:gd name="connsiteX4" fmla="*/ 1669435 w 1756359"/>
                <a:gd name="connsiteY4" fmla="*/ 1840637 h 1891359"/>
                <a:gd name="connsiteX5" fmla="*/ 1612449 w 1756359"/>
                <a:gd name="connsiteY5" fmla="*/ 1257671 h 1891359"/>
                <a:gd name="connsiteX6" fmla="*/ 1560208 w 1756359"/>
                <a:gd name="connsiteY6" fmla="*/ 672856 h 1891359"/>
                <a:gd name="connsiteX7" fmla="*/ 1428622 w 1756359"/>
                <a:gd name="connsiteY7" fmla="*/ 154877 h 1891359"/>
                <a:gd name="connsiteX8" fmla="*/ 930782 w 1756359"/>
                <a:gd name="connsiteY8" fmla="*/ 21205 h 1891359"/>
                <a:gd name="connsiteX9" fmla="*/ 452050 w 1756359"/>
                <a:gd name="connsiteY9" fmla="*/ 534641 h 1891359"/>
                <a:gd name="connsiteX0" fmla="*/ 452050 w 1756257"/>
                <a:gd name="connsiteY0" fmla="*/ 534641 h 1891359"/>
                <a:gd name="connsiteX1" fmla="*/ 91698 w 1756257"/>
                <a:gd name="connsiteY1" fmla="*/ 940200 h 1891359"/>
                <a:gd name="connsiteX2" fmla="*/ 13351 w 1756257"/>
                <a:gd name="connsiteY2" fmla="*/ 1737812 h 1891359"/>
                <a:gd name="connsiteX3" fmla="*/ 309435 w 1756257"/>
                <a:gd name="connsiteY3" fmla="*/ 1891359 h 1891359"/>
                <a:gd name="connsiteX4" fmla="*/ 1669435 w 1756257"/>
                <a:gd name="connsiteY4" fmla="*/ 1840637 h 1891359"/>
                <a:gd name="connsiteX5" fmla="*/ 1612449 w 1756257"/>
                <a:gd name="connsiteY5" fmla="*/ 1257671 h 1891359"/>
                <a:gd name="connsiteX6" fmla="*/ 1563496 w 1756257"/>
                <a:gd name="connsiteY6" fmla="*/ 959631 h 1891359"/>
                <a:gd name="connsiteX7" fmla="*/ 1560208 w 1756257"/>
                <a:gd name="connsiteY7" fmla="*/ 672856 h 1891359"/>
                <a:gd name="connsiteX8" fmla="*/ 1428622 w 1756257"/>
                <a:gd name="connsiteY8" fmla="*/ 154877 h 1891359"/>
                <a:gd name="connsiteX9" fmla="*/ 930782 w 1756257"/>
                <a:gd name="connsiteY9" fmla="*/ 21205 h 1891359"/>
                <a:gd name="connsiteX10" fmla="*/ 452050 w 1756257"/>
                <a:gd name="connsiteY10" fmla="*/ 534641 h 1891359"/>
                <a:gd name="connsiteX0" fmla="*/ 452050 w 1764590"/>
                <a:gd name="connsiteY0" fmla="*/ 534641 h 1891359"/>
                <a:gd name="connsiteX1" fmla="*/ 91698 w 1764590"/>
                <a:gd name="connsiteY1" fmla="*/ 940200 h 1891359"/>
                <a:gd name="connsiteX2" fmla="*/ 13351 w 1764590"/>
                <a:gd name="connsiteY2" fmla="*/ 1737812 h 1891359"/>
                <a:gd name="connsiteX3" fmla="*/ 309435 w 1764590"/>
                <a:gd name="connsiteY3" fmla="*/ 1891359 h 1891359"/>
                <a:gd name="connsiteX4" fmla="*/ 1669435 w 1764590"/>
                <a:gd name="connsiteY4" fmla="*/ 1840637 h 1891359"/>
                <a:gd name="connsiteX5" fmla="*/ 1612449 w 1764590"/>
                <a:gd name="connsiteY5" fmla="*/ 1257671 h 1891359"/>
                <a:gd name="connsiteX6" fmla="*/ 1309780 w 1764590"/>
                <a:gd name="connsiteY6" fmla="*/ 1046341 h 1891359"/>
                <a:gd name="connsiteX7" fmla="*/ 1560208 w 1764590"/>
                <a:gd name="connsiteY7" fmla="*/ 672856 h 1891359"/>
                <a:gd name="connsiteX8" fmla="*/ 1428622 w 1764590"/>
                <a:gd name="connsiteY8" fmla="*/ 154877 h 1891359"/>
                <a:gd name="connsiteX9" fmla="*/ 930782 w 1764590"/>
                <a:gd name="connsiteY9" fmla="*/ 21205 h 1891359"/>
                <a:gd name="connsiteX10" fmla="*/ 452050 w 1764590"/>
                <a:gd name="connsiteY10" fmla="*/ 534641 h 1891359"/>
                <a:gd name="connsiteX0" fmla="*/ 452050 w 1764592"/>
                <a:gd name="connsiteY0" fmla="*/ 534641 h 1891359"/>
                <a:gd name="connsiteX1" fmla="*/ 91698 w 1764592"/>
                <a:gd name="connsiteY1" fmla="*/ 940200 h 1891359"/>
                <a:gd name="connsiteX2" fmla="*/ 13351 w 1764592"/>
                <a:gd name="connsiteY2" fmla="*/ 1737812 h 1891359"/>
                <a:gd name="connsiteX3" fmla="*/ 309435 w 1764592"/>
                <a:gd name="connsiteY3" fmla="*/ 1891359 h 1891359"/>
                <a:gd name="connsiteX4" fmla="*/ 1669435 w 1764592"/>
                <a:gd name="connsiteY4" fmla="*/ 1840637 h 1891359"/>
                <a:gd name="connsiteX5" fmla="*/ 1612449 w 1764592"/>
                <a:gd name="connsiteY5" fmla="*/ 1257671 h 1891359"/>
                <a:gd name="connsiteX6" fmla="*/ 1309780 w 1764592"/>
                <a:gd name="connsiteY6" fmla="*/ 1046341 h 1891359"/>
                <a:gd name="connsiteX7" fmla="*/ 1560208 w 1764592"/>
                <a:gd name="connsiteY7" fmla="*/ 672856 h 1891359"/>
                <a:gd name="connsiteX8" fmla="*/ 1428622 w 1764592"/>
                <a:gd name="connsiteY8" fmla="*/ 154877 h 1891359"/>
                <a:gd name="connsiteX9" fmla="*/ 930782 w 1764592"/>
                <a:gd name="connsiteY9" fmla="*/ 21205 h 1891359"/>
                <a:gd name="connsiteX10" fmla="*/ 452050 w 1764592"/>
                <a:gd name="connsiteY10" fmla="*/ 534641 h 1891359"/>
                <a:gd name="connsiteX0" fmla="*/ 452050 w 1764590"/>
                <a:gd name="connsiteY0" fmla="*/ 534641 h 1891359"/>
                <a:gd name="connsiteX1" fmla="*/ 91698 w 1764590"/>
                <a:gd name="connsiteY1" fmla="*/ 940200 h 1891359"/>
                <a:gd name="connsiteX2" fmla="*/ 13351 w 1764590"/>
                <a:gd name="connsiteY2" fmla="*/ 1737812 h 1891359"/>
                <a:gd name="connsiteX3" fmla="*/ 309435 w 1764590"/>
                <a:gd name="connsiteY3" fmla="*/ 1891359 h 1891359"/>
                <a:gd name="connsiteX4" fmla="*/ 1669435 w 1764590"/>
                <a:gd name="connsiteY4" fmla="*/ 1840637 h 1891359"/>
                <a:gd name="connsiteX5" fmla="*/ 1612449 w 1764590"/>
                <a:gd name="connsiteY5" fmla="*/ 1257671 h 1891359"/>
                <a:gd name="connsiteX6" fmla="*/ 1309780 w 1764590"/>
                <a:gd name="connsiteY6" fmla="*/ 1046341 h 1891359"/>
                <a:gd name="connsiteX7" fmla="*/ 1560208 w 1764590"/>
                <a:gd name="connsiteY7" fmla="*/ 672856 h 1891359"/>
                <a:gd name="connsiteX8" fmla="*/ 1428622 w 1764590"/>
                <a:gd name="connsiteY8" fmla="*/ 154877 h 1891359"/>
                <a:gd name="connsiteX9" fmla="*/ 930782 w 1764590"/>
                <a:gd name="connsiteY9" fmla="*/ 21205 h 1891359"/>
                <a:gd name="connsiteX10" fmla="*/ 452050 w 1764590"/>
                <a:gd name="connsiteY10" fmla="*/ 534641 h 1891359"/>
                <a:gd name="connsiteX0" fmla="*/ 452050 w 1792731"/>
                <a:gd name="connsiteY0" fmla="*/ 534641 h 1891359"/>
                <a:gd name="connsiteX1" fmla="*/ 91698 w 1792731"/>
                <a:gd name="connsiteY1" fmla="*/ 940200 h 1891359"/>
                <a:gd name="connsiteX2" fmla="*/ 13351 w 1792731"/>
                <a:gd name="connsiteY2" fmla="*/ 1737812 h 1891359"/>
                <a:gd name="connsiteX3" fmla="*/ 309435 w 1792731"/>
                <a:gd name="connsiteY3" fmla="*/ 1891359 h 1891359"/>
                <a:gd name="connsiteX4" fmla="*/ 1669435 w 1792731"/>
                <a:gd name="connsiteY4" fmla="*/ 1840637 h 1891359"/>
                <a:gd name="connsiteX5" fmla="*/ 1688563 w 1792731"/>
                <a:gd name="connsiteY5" fmla="*/ 1292355 h 1891359"/>
                <a:gd name="connsiteX6" fmla="*/ 1309780 w 1792731"/>
                <a:gd name="connsiteY6" fmla="*/ 1046341 h 1891359"/>
                <a:gd name="connsiteX7" fmla="*/ 1560208 w 1792731"/>
                <a:gd name="connsiteY7" fmla="*/ 672856 h 1891359"/>
                <a:gd name="connsiteX8" fmla="*/ 1428622 w 1792731"/>
                <a:gd name="connsiteY8" fmla="*/ 154877 h 1891359"/>
                <a:gd name="connsiteX9" fmla="*/ 930782 w 1792731"/>
                <a:gd name="connsiteY9" fmla="*/ 21205 h 1891359"/>
                <a:gd name="connsiteX10" fmla="*/ 452050 w 1792731"/>
                <a:gd name="connsiteY10" fmla="*/ 534641 h 1891359"/>
                <a:gd name="connsiteX0" fmla="*/ 452050 w 1814809"/>
                <a:gd name="connsiteY0" fmla="*/ 534641 h 1891359"/>
                <a:gd name="connsiteX1" fmla="*/ 91698 w 1814809"/>
                <a:gd name="connsiteY1" fmla="*/ 940200 h 1891359"/>
                <a:gd name="connsiteX2" fmla="*/ 13351 w 1814809"/>
                <a:gd name="connsiteY2" fmla="*/ 1737812 h 1891359"/>
                <a:gd name="connsiteX3" fmla="*/ 309435 w 1814809"/>
                <a:gd name="connsiteY3" fmla="*/ 1891359 h 1891359"/>
                <a:gd name="connsiteX4" fmla="*/ 1669435 w 1814809"/>
                <a:gd name="connsiteY4" fmla="*/ 1840637 h 1891359"/>
                <a:gd name="connsiteX5" fmla="*/ 1688563 w 1814809"/>
                <a:gd name="connsiteY5" fmla="*/ 1292355 h 1891359"/>
                <a:gd name="connsiteX6" fmla="*/ 1309780 w 1814809"/>
                <a:gd name="connsiteY6" fmla="*/ 1046341 h 1891359"/>
                <a:gd name="connsiteX7" fmla="*/ 1560208 w 1814809"/>
                <a:gd name="connsiteY7" fmla="*/ 672856 h 1891359"/>
                <a:gd name="connsiteX8" fmla="*/ 1428622 w 1814809"/>
                <a:gd name="connsiteY8" fmla="*/ 154877 h 1891359"/>
                <a:gd name="connsiteX9" fmla="*/ 930782 w 1814809"/>
                <a:gd name="connsiteY9" fmla="*/ 21205 h 1891359"/>
                <a:gd name="connsiteX10" fmla="*/ 452050 w 1814809"/>
                <a:gd name="connsiteY10" fmla="*/ 534641 h 1891359"/>
                <a:gd name="connsiteX0" fmla="*/ 452050 w 1814809"/>
                <a:gd name="connsiteY0" fmla="*/ 534641 h 1891359"/>
                <a:gd name="connsiteX1" fmla="*/ 91698 w 1814809"/>
                <a:gd name="connsiteY1" fmla="*/ 940200 h 1891359"/>
                <a:gd name="connsiteX2" fmla="*/ 13351 w 1814809"/>
                <a:gd name="connsiteY2" fmla="*/ 1737812 h 1891359"/>
                <a:gd name="connsiteX3" fmla="*/ 309435 w 1814809"/>
                <a:gd name="connsiteY3" fmla="*/ 1891359 h 1891359"/>
                <a:gd name="connsiteX4" fmla="*/ 1669435 w 1814809"/>
                <a:gd name="connsiteY4" fmla="*/ 1840637 h 1891359"/>
                <a:gd name="connsiteX5" fmla="*/ 1688563 w 1814809"/>
                <a:gd name="connsiteY5" fmla="*/ 1292355 h 1891359"/>
                <a:gd name="connsiteX6" fmla="*/ 1309780 w 1814809"/>
                <a:gd name="connsiteY6" fmla="*/ 1046341 h 1891359"/>
                <a:gd name="connsiteX7" fmla="*/ 1619996 w 1814809"/>
                <a:gd name="connsiteY7" fmla="*/ 526399 h 1891359"/>
                <a:gd name="connsiteX8" fmla="*/ 1428622 w 1814809"/>
                <a:gd name="connsiteY8" fmla="*/ 154877 h 1891359"/>
                <a:gd name="connsiteX9" fmla="*/ 930782 w 1814809"/>
                <a:gd name="connsiteY9" fmla="*/ 21205 h 1891359"/>
                <a:gd name="connsiteX10" fmla="*/ 452050 w 1814809"/>
                <a:gd name="connsiteY10" fmla="*/ 534641 h 1891359"/>
                <a:gd name="connsiteX0" fmla="*/ 452050 w 1814809"/>
                <a:gd name="connsiteY0" fmla="*/ 542872 h 1899590"/>
                <a:gd name="connsiteX1" fmla="*/ 91698 w 1814809"/>
                <a:gd name="connsiteY1" fmla="*/ 948431 h 1899590"/>
                <a:gd name="connsiteX2" fmla="*/ 13351 w 1814809"/>
                <a:gd name="connsiteY2" fmla="*/ 1746043 h 1899590"/>
                <a:gd name="connsiteX3" fmla="*/ 309435 w 1814809"/>
                <a:gd name="connsiteY3" fmla="*/ 1899590 h 1899590"/>
                <a:gd name="connsiteX4" fmla="*/ 1669435 w 1814809"/>
                <a:gd name="connsiteY4" fmla="*/ 1848868 h 1899590"/>
                <a:gd name="connsiteX5" fmla="*/ 1688563 w 1814809"/>
                <a:gd name="connsiteY5" fmla="*/ 1300586 h 1899590"/>
                <a:gd name="connsiteX6" fmla="*/ 1309780 w 1814809"/>
                <a:gd name="connsiteY6" fmla="*/ 1054572 h 1899590"/>
                <a:gd name="connsiteX7" fmla="*/ 1619996 w 1814809"/>
                <a:gd name="connsiteY7" fmla="*/ 534630 h 1899590"/>
                <a:gd name="connsiteX8" fmla="*/ 1488411 w 1814809"/>
                <a:gd name="connsiteY8" fmla="*/ 129049 h 1899590"/>
                <a:gd name="connsiteX9" fmla="*/ 930782 w 1814809"/>
                <a:gd name="connsiteY9" fmla="*/ 29436 h 1899590"/>
                <a:gd name="connsiteX10" fmla="*/ 452050 w 1814809"/>
                <a:gd name="connsiteY10" fmla="*/ 542872 h 1899590"/>
                <a:gd name="connsiteX0" fmla="*/ 452050 w 1814809"/>
                <a:gd name="connsiteY0" fmla="*/ 540513 h 1897231"/>
                <a:gd name="connsiteX1" fmla="*/ 91698 w 1814809"/>
                <a:gd name="connsiteY1" fmla="*/ 946072 h 1897231"/>
                <a:gd name="connsiteX2" fmla="*/ 13351 w 1814809"/>
                <a:gd name="connsiteY2" fmla="*/ 1743684 h 1897231"/>
                <a:gd name="connsiteX3" fmla="*/ 309435 w 1814809"/>
                <a:gd name="connsiteY3" fmla="*/ 1897231 h 1897231"/>
                <a:gd name="connsiteX4" fmla="*/ 1669435 w 1814809"/>
                <a:gd name="connsiteY4" fmla="*/ 1846509 h 1897231"/>
                <a:gd name="connsiteX5" fmla="*/ 1688563 w 1814809"/>
                <a:gd name="connsiteY5" fmla="*/ 1298227 h 1897231"/>
                <a:gd name="connsiteX6" fmla="*/ 1309780 w 1814809"/>
                <a:gd name="connsiteY6" fmla="*/ 1052213 h 1897231"/>
                <a:gd name="connsiteX7" fmla="*/ 1619996 w 1814809"/>
                <a:gd name="connsiteY7" fmla="*/ 532271 h 1897231"/>
                <a:gd name="connsiteX8" fmla="*/ 1488411 w 1814809"/>
                <a:gd name="connsiteY8" fmla="*/ 126690 h 1897231"/>
                <a:gd name="connsiteX9" fmla="*/ 930782 w 1814809"/>
                <a:gd name="connsiteY9" fmla="*/ 27077 h 1897231"/>
                <a:gd name="connsiteX10" fmla="*/ 452050 w 1814809"/>
                <a:gd name="connsiteY10" fmla="*/ 540513 h 1897231"/>
                <a:gd name="connsiteX0" fmla="*/ 452050 w 1814809"/>
                <a:gd name="connsiteY0" fmla="*/ 540513 h 1897231"/>
                <a:gd name="connsiteX1" fmla="*/ 91698 w 1814809"/>
                <a:gd name="connsiteY1" fmla="*/ 946072 h 1897231"/>
                <a:gd name="connsiteX2" fmla="*/ 13351 w 1814809"/>
                <a:gd name="connsiteY2" fmla="*/ 1743684 h 1897231"/>
                <a:gd name="connsiteX3" fmla="*/ 309435 w 1814809"/>
                <a:gd name="connsiteY3" fmla="*/ 1897231 h 1897231"/>
                <a:gd name="connsiteX4" fmla="*/ 1669435 w 1814809"/>
                <a:gd name="connsiteY4" fmla="*/ 1846509 h 1897231"/>
                <a:gd name="connsiteX5" fmla="*/ 1688563 w 1814809"/>
                <a:gd name="connsiteY5" fmla="*/ 1298227 h 1897231"/>
                <a:gd name="connsiteX6" fmla="*/ 1309780 w 1814809"/>
                <a:gd name="connsiteY6" fmla="*/ 1052213 h 1897231"/>
                <a:gd name="connsiteX7" fmla="*/ 1619996 w 1814809"/>
                <a:gd name="connsiteY7" fmla="*/ 532271 h 1897231"/>
                <a:gd name="connsiteX8" fmla="*/ 1488411 w 1814809"/>
                <a:gd name="connsiteY8" fmla="*/ 126690 h 1897231"/>
                <a:gd name="connsiteX9" fmla="*/ 930782 w 1814809"/>
                <a:gd name="connsiteY9" fmla="*/ 27077 h 1897231"/>
                <a:gd name="connsiteX10" fmla="*/ 452050 w 1814809"/>
                <a:gd name="connsiteY10" fmla="*/ 540513 h 1897231"/>
                <a:gd name="connsiteX0" fmla="*/ 288567 w 1811701"/>
                <a:gd name="connsiteY0" fmla="*/ 555674 h 1898251"/>
                <a:gd name="connsiteX1" fmla="*/ 88590 w 1811701"/>
                <a:gd name="connsiteY1" fmla="*/ 947092 h 1898251"/>
                <a:gd name="connsiteX2" fmla="*/ 10243 w 1811701"/>
                <a:gd name="connsiteY2" fmla="*/ 1744704 h 1898251"/>
                <a:gd name="connsiteX3" fmla="*/ 306327 w 1811701"/>
                <a:gd name="connsiteY3" fmla="*/ 1898251 h 1898251"/>
                <a:gd name="connsiteX4" fmla="*/ 1666327 w 1811701"/>
                <a:gd name="connsiteY4" fmla="*/ 1847529 h 1898251"/>
                <a:gd name="connsiteX5" fmla="*/ 1685455 w 1811701"/>
                <a:gd name="connsiteY5" fmla="*/ 1299247 h 1898251"/>
                <a:gd name="connsiteX6" fmla="*/ 1306672 w 1811701"/>
                <a:gd name="connsiteY6" fmla="*/ 1053233 h 1898251"/>
                <a:gd name="connsiteX7" fmla="*/ 1616888 w 1811701"/>
                <a:gd name="connsiteY7" fmla="*/ 533291 h 1898251"/>
                <a:gd name="connsiteX8" fmla="*/ 1485303 w 1811701"/>
                <a:gd name="connsiteY8" fmla="*/ 127710 h 1898251"/>
                <a:gd name="connsiteX9" fmla="*/ 927674 w 1811701"/>
                <a:gd name="connsiteY9" fmla="*/ 28097 h 1898251"/>
                <a:gd name="connsiteX10" fmla="*/ 288567 w 1811701"/>
                <a:gd name="connsiteY10" fmla="*/ 555674 h 1898251"/>
                <a:gd name="connsiteX0" fmla="*/ 288567 w 1811701"/>
                <a:gd name="connsiteY0" fmla="*/ 479828 h 1822405"/>
                <a:gd name="connsiteX1" fmla="*/ 88590 w 1811701"/>
                <a:gd name="connsiteY1" fmla="*/ 871246 h 1822405"/>
                <a:gd name="connsiteX2" fmla="*/ 10243 w 1811701"/>
                <a:gd name="connsiteY2" fmla="*/ 1668858 h 1822405"/>
                <a:gd name="connsiteX3" fmla="*/ 306327 w 1811701"/>
                <a:gd name="connsiteY3" fmla="*/ 1822405 h 1822405"/>
                <a:gd name="connsiteX4" fmla="*/ 1666327 w 1811701"/>
                <a:gd name="connsiteY4" fmla="*/ 1771683 h 1822405"/>
                <a:gd name="connsiteX5" fmla="*/ 1685455 w 1811701"/>
                <a:gd name="connsiteY5" fmla="*/ 1223401 h 1822405"/>
                <a:gd name="connsiteX6" fmla="*/ 1306672 w 1811701"/>
                <a:gd name="connsiteY6" fmla="*/ 977387 h 1822405"/>
                <a:gd name="connsiteX7" fmla="*/ 1616888 w 1811701"/>
                <a:gd name="connsiteY7" fmla="*/ 457445 h 1822405"/>
                <a:gd name="connsiteX8" fmla="*/ 1485303 w 1811701"/>
                <a:gd name="connsiteY8" fmla="*/ 51864 h 1822405"/>
                <a:gd name="connsiteX9" fmla="*/ 895599 w 1811701"/>
                <a:gd name="connsiteY9" fmla="*/ 79530 h 1822405"/>
                <a:gd name="connsiteX10" fmla="*/ 288567 w 1811701"/>
                <a:gd name="connsiteY10" fmla="*/ 479828 h 1822405"/>
                <a:gd name="connsiteX0" fmla="*/ 288567 w 1811701"/>
                <a:gd name="connsiteY0" fmla="*/ 419258 h 1761835"/>
                <a:gd name="connsiteX1" fmla="*/ 88590 w 1811701"/>
                <a:gd name="connsiteY1" fmla="*/ 810676 h 1761835"/>
                <a:gd name="connsiteX2" fmla="*/ 10243 w 1811701"/>
                <a:gd name="connsiteY2" fmla="*/ 1608288 h 1761835"/>
                <a:gd name="connsiteX3" fmla="*/ 306327 w 1811701"/>
                <a:gd name="connsiteY3" fmla="*/ 1761835 h 1761835"/>
                <a:gd name="connsiteX4" fmla="*/ 1666327 w 1811701"/>
                <a:gd name="connsiteY4" fmla="*/ 1711113 h 1761835"/>
                <a:gd name="connsiteX5" fmla="*/ 1685455 w 1811701"/>
                <a:gd name="connsiteY5" fmla="*/ 1162831 h 1761835"/>
                <a:gd name="connsiteX6" fmla="*/ 1306672 w 1811701"/>
                <a:gd name="connsiteY6" fmla="*/ 916817 h 1761835"/>
                <a:gd name="connsiteX7" fmla="*/ 1616888 w 1811701"/>
                <a:gd name="connsiteY7" fmla="*/ 396875 h 1761835"/>
                <a:gd name="connsiteX8" fmla="*/ 1373040 w 1811701"/>
                <a:gd name="connsiteY8" fmla="*/ 118574 h 1761835"/>
                <a:gd name="connsiteX9" fmla="*/ 895599 w 1811701"/>
                <a:gd name="connsiteY9" fmla="*/ 18960 h 1761835"/>
                <a:gd name="connsiteX10" fmla="*/ 288567 w 1811701"/>
                <a:gd name="connsiteY10" fmla="*/ 419258 h 1761835"/>
                <a:gd name="connsiteX0" fmla="*/ 288567 w 1811701"/>
                <a:gd name="connsiteY0" fmla="*/ 419258 h 1761835"/>
                <a:gd name="connsiteX1" fmla="*/ 88590 w 1811701"/>
                <a:gd name="connsiteY1" fmla="*/ 810676 h 1761835"/>
                <a:gd name="connsiteX2" fmla="*/ 10243 w 1811701"/>
                <a:gd name="connsiteY2" fmla="*/ 1608288 h 1761835"/>
                <a:gd name="connsiteX3" fmla="*/ 306327 w 1811701"/>
                <a:gd name="connsiteY3" fmla="*/ 1761835 h 1761835"/>
                <a:gd name="connsiteX4" fmla="*/ 1666327 w 1811701"/>
                <a:gd name="connsiteY4" fmla="*/ 1711113 h 1761835"/>
                <a:gd name="connsiteX5" fmla="*/ 1685455 w 1811701"/>
                <a:gd name="connsiteY5" fmla="*/ 1162831 h 1761835"/>
                <a:gd name="connsiteX6" fmla="*/ 1306672 w 1811701"/>
                <a:gd name="connsiteY6" fmla="*/ 916817 h 1761835"/>
                <a:gd name="connsiteX7" fmla="*/ 1584814 w 1811701"/>
                <a:gd name="connsiteY7" fmla="*/ 510012 h 1761835"/>
                <a:gd name="connsiteX8" fmla="*/ 1373040 w 1811701"/>
                <a:gd name="connsiteY8" fmla="*/ 118574 h 1761835"/>
                <a:gd name="connsiteX9" fmla="*/ 895599 w 1811701"/>
                <a:gd name="connsiteY9" fmla="*/ 18960 h 1761835"/>
                <a:gd name="connsiteX10" fmla="*/ 288567 w 1811701"/>
                <a:gd name="connsiteY10" fmla="*/ 419258 h 1761835"/>
                <a:gd name="connsiteX0" fmla="*/ 288567 w 1770444"/>
                <a:gd name="connsiteY0" fmla="*/ 419258 h 1761835"/>
                <a:gd name="connsiteX1" fmla="*/ 88590 w 1770444"/>
                <a:gd name="connsiteY1" fmla="*/ 810676 h 1761835"/>
                <a:gd name="connsiteX2" fmla="*/ 10243 w 1770444"/>
                <a:gd name="connsiteY2" fmla="*/ 1608288 h 1761835"/>
                <a:gd name="connsiteX3" fmla="*/ 306327 w 1770444"/>
                <a:gd name="connsiteY3" fmla="*/ 1761835 h 1761835"/>
                <a:gd name="connsiteX4" fmla="*/ 1666327 w 1770444"/>
                <a:gd name="connsiteY4" fmla="*/ 1711113 h 1761835"/>
                <a:gd name="connsiteX5" fmla="*/ 1589229 w 1770444"/>
                <a:gd name="connsiteY5" fmla="*/ 1176973 h 1761835"/>
                <a:gd name="connsiteX6" fmla="*/ 1306672 w 1770444"/>
                <a:gd name="connsiteY6" fmla="*/ 916817 h 1761835"/>
                <a:gd name="connsiteX7" fmla="*/ 1584814 w 1770444"/>
                <a:gd name="connsiteY7" fmla="*/ 510012 h 1761835"/>
                <a:gd name="connsiteX8" fmla="*/ 1373040 w 1770444"/>
                <a:gd name="connsiteY8" fmla="*/ 118574 h 1761835"/>
                <a:gd name="connsiteX9" fmla="*/ 895599 w 1770444"/>
                <a:gd name="connsiteY9" fmla="*/ 18960 h 1761835"/>
                <a:gd name="connsiteX10" fmla="*/ 288567 w 1770444"/>
                <a:gd name="connsiteY10" fmla="*/ 419258 h 1761835"/>
                <a:gd name="connsiteX0" fmla="*/ 288567 w 1592514"/>
                <a:gd name="connsiteY0" fmla="*/ 419258 h 1863058"/>
                <a:gd name="connsiteX1" fmla="*/ 88590 w 1592514"/>
                <a:gd name="connsiteY1" fmla="*/ 810676 h 1863058"/>
                <a:gd name="connsiteX2" fmla="*/ 10243 w 1592514"/>
                <a:gd name="connsiteY2" fmla="*/ 1608288 h 1863058"/>
                <a:gd name="connsiteX3" fmla="*/ 306327 w 1592514"/>
                <a:gd name="connsiteY3" fmla="*/ 1761835 h 1863058"/>
                <a:gd name="connsiteX4" fmla="*/ 1377650 w 1592514"/>
                <a:gd name="connsiteY4" fmla="*/ 1838393 h 1863058"/>
                <a:gd name="connsiteX5" fmla="*/ 1589229 w 1592514"/>
                <a:gd name="connsiteY5" fmla="*/ 1176973 h 1863058"/>
                <a:gd name="connsiteX6" fmla="*/ 1306672 w 1592514"/>
                <a:gd name="connsiteY6" fmla="*/ 916817 h 1863058"/>
                <a:gd name="connsiteX7" fmla="*/ 1584814 w 1592514"/>
                <a:gd name="connsiteY7" fmla="*/ 510012 h 1863058"/>
                <a:gd name="connsiteX8" fmla="*/ 1373040 w 1592514"/>
                <a:gd name="connsiteY8" fmla="*/ 118574 h 1863058"/>
                <a:gd name="connsiteX9" fmla="*/ 895599 w 1592514"/>
                <a:gd name="connsiteY9" fmla="*/ 18960 h 1863058"/>
                <a:gd name="connsiteX10" fmla="*/ 288567 w 1592514"/>
                <a:gd name="connsiteY10" fmla="*/ 419258 h 1863058"/>
                <a:gd name="connsiteX0" fmla="*/ 421322 w 1594935"/>
                <a:gd name="connsiteY0" fmla="*/ 616342 h 1876292"/>
                <a:gd name="connsiteX1" fmla="*/ 91011 w 1594935"/>
                <a:gd name="connsiteY1" fmla="*/ 823910 h 1876292"/>
                <a:gd name="connsiteX2" fmla="*/ 12664 w 1594935"/>
                <a:gd name="connsiteY2" fmla="*/ 1621522 h 1876292"/>
                <a:gd name="connsiteX3" fmla="*/ 308748 w 1594935"/>
                <a:gd name="connsiteY3" fmla="*/ 1775069 h 1876292"/>
                <a:gd name="connsiteX4" fmla="*/ 1380071 w 1594935"/>
                <a:gd name="connsiteY4" fmla="*/ 1851627 h 1876292"/>
                <a:gd name="connsiteX5" fmla="*/ 1591650 w 1594935"/>
                <a:gd name="connsiteY5" fmla="*/ 1190207 h 1876292"/>
                <a:gd name="connsiteX6" fmla="*/ 1309093 w 1594935"/>
                <a:gd name="connsiteY6" fmla="*/ 930051 h 1876292"/>
                <a:gd name="connsiteX7" fmla="*/ 1587235 w 1594935"/>
                <a:gd name="connsiteY7" fmla="*/ 523246 h 1876292"/>
                <a:gd name="connsiteX8" fmla="*/ 1375461 w 1594935"/>
                <a:gd name="connsiteY8" fmla="*/ 131808 h 1876292"/>
                <a:gd name="connsiteX9" fmla="*/ 898020 w 1594935"/>
                <a:gd name="connsiteY9" fmla="*/ 32194 h 1876292"/>
                <a:gd name="connsiteX10" fmla="*/ 421322 w 1594935"/>
                <a:gd name="connsiteY10" fmla="*/ 616342 h 1876292"/>
                <a:gd name="connsiteX0" fmla="*/ 413257 w 1586870"/>
                <a:gd name="connsiteY0" fmla="*/ 616342 h 1876292"/>
                <a:gd name="connsiteX1" fmla="*/ 140873 w 1586870"/>
                <a:gd name="connsiteY1" fmla="*/ 993617 h 1876292"/>
                <a:gd name="connsiteX2" fmla="*/ 4599 w 1586870"/>
                <a:gd name="connsiteY2" fmla="*/ 1621522 h 1876292"/>
                <a:gd name="connsiteX3" fmla="*/ 300683 w 1586870"/>
                <a:gd name="connsiteY3" fmla="*/ 1775069 h 1876292"/>
                <a:gd name="connsiteX4" fmla="*/ 1372006 w 1586870"/>
                <a:gd name="connsiteY4" fmla="*/ 1851627 h 1876292"/>
                <a:gd name="connsiteX5" fmla="*/ 1583585 w 1586870"/>
                <a:gd name="connsiteY5" fmla="*/ 1190207 h 1876292"/>
                <a:gd name="connsiteX6" fmla="*/ 1301028 w 1586870"/>
                <a:gd name="connsiteY6" fmla="*/ 930051 h 1876292"/>
                <a:gd name="connsiteX7" fmla="*/ 1579170 w 1586870"/>
                <a:gd name="connsiteY7" fmla="*/ 523246 h 1876292"/>
                <a:gd name="connsiteX8" fmla="*/ 1367396 w 1586870"/>
                <a:gd name="connsiteY8" fmla="*/ 131808 h 1876292"/>
                <a:gd name="connsiteX9" fmla="*/ 889955 w 1586870"/>
                <a:gd name="connsiteY9" fmla="*/ 32194 h 1876292"/>
                <a:gd name="connsiteX10" fmla="*/ 413257 w 1586870"/>
                <a:gd name="connsiteY10" fmla="*/ 616342 h 1876292"/>
                <a:gd name="connsiteX0" fmla="*/ 284962 w 1458575"/>
                <a:gd name="connsiteY0" fmla="*/ 616342 h 1908017"/>
                <a:gd name="connsiteX1" fmla="*/ 12578 w 1458575"/>
                <a:gd name="connsiteY1" fmla="*/ 993617 h 1908017"/>
                <a:gd name="connsiteX2" fmla="*/ 172388 w 1458575"/>
                <a:gd name="connsiteY2" fmla="*/ 1775069 h 1908017"/>
                <a:gd name="connsiteX3" fmla="*/ 1243711 w 1458575"/>
                <a:gd name="connsiteY3" fmla="*/ 1851627 h 1908017"/>
                <a:gd name="connsiteX4" fmla="*/ 1455290 w 1458575"/>
                <a:gd name="connsiteY4" fmla="*/ 1190207 h 1908017"/>
                <a:gd name="connsiteX5" fmla="*/ 1172733 w 1458575"/>
                <a:gd name="connsiteY5" fmla="*/ 930051 h 1908017"/>
                <a:gd name="connsiteX6" fmla="*/ 1450875 w 1458575"/>
                <a:gd name="connsiteY6" fmla="*/ 523246 h 1908017"/>
                <a:gd name="connsiteX7" fmla="*/ 1239101 w 1458575"/>
                <a:gd name="connsiteY7" fmla="*/ 131808 h 1908017"/>
                <a:gd name="connsiteX8" fmla="*/ 761660 w 1458575"/>
                <a:gd name="connsiteY8" fmla="*/ 32194 h 1908017"/>
                <a:gd name="connsiteX9" fmla="*/ 284962 w 1458575"/>
                <a:gd name="connsiteY9" fmla="*/ 616342 h 1908017"/>
                <a:gd name="connsiteX0" fmla="*/ 343858 w 1519131"/>
                <a:gd name="connsiteY0" fmla="*/ 616342 h 1885036"/>
                <a:gd name="connsiteX1" fmla="*/ 71474 w 1519131"/>
                <a:gd name="connsiteY1" fmla="*/ 993617 h 1885036"/>
                <a:gd name="connsiteX2" fmla="*/ 115432 w 1519131"/>
                <a:gd name="connsiteY2" fmla="*/ 1704358 h 1885036"/>
                <a:gd name="connsiteX3" fmla="*/ 1302607 w 1519131"/>
                <a:gd name="connsiteY3" fmla="*/ 1851627 h 1885036"/>
                <a:gd name="connsiteX4" fmla="*/ 1514186 w 1519131"/>
                <a:gd name="connsiteY4" fmla="*/ 1190207 h 1885036"/>
                <a:gd name="connsiteX5" fmla="*/ 1231629 w 1519131"/>
                <a:gd name="connsiteY5" fmla="*/ 930051 h 1885036"/>
                <a:gd name="connsiteX6" fmla="*/ 1509771 w 1519131"/>
                <a:gd name="connsiteY6" fmla="*/ 523246 h 1885036"/>
                <a:gd name="connsiteX7" fmla="*/ 1297997 w 1519131"/>
                <a:gd name="connsiteY7" fmla="*/ 131808 h 1885036"/>
                <a:gd name="connsiteX8" fmla="*/ 820556 w 1519131"/>
                <a:gd name="connsiteY8" fmla="*/ 32194 h 1885036"/>
                <a:gd name="connsiteX9" fmla="*/ 343858 w 1519131"/>
                <a:gd name="connsiteY9" fmla="*/ 616342 h 1885036"/>
                <a:gd name="connsiteX0" fmla="*/ 343858 w 1549812"/>
                <a:gd name="connsiteY0" fmla="*/ 616342 h 1800235"/>
                <a:gd name="connsiteX1" fmla="*/ 71474 w 1549812"/>
                <a:gd name="connsiteY1" fmla="*/ 993617 h 1800235"/>
                <a:gd name="connsiteX2" fmla="*/ 115432 w 1549812"/>
                <a:gd name="connsiteY2" fmla="*/ 1704358 h 1800235"/>
                <a:gd name="connsiteX3" fmla="*/ 1389496 w 1549812"/>
                <a:gd name="connsiteY3" fmla="*/ 1724347 h 1800235"/>
                <a:gd name="connsiteX4" fmla="*/ 1514186 w 1549812"/>
                <a:gd name="connsiteY4" fmla="*/ 1190207 h 1800235"/>
                <a:gd name="connsiteX5" fmla="*/ 1231629 w 1549812"/>
                <a:gd name="connsiteY5" fmla="*/ 930051 h 1800235"/>
                <a:gd name="connsiteX6" fmla="*/ 1509771 w 1549812"/>
                <a:gd name="connsiteY6" fmla="*/ 523246 h 1800235"/>
                <a:gd name="connsiteX7" fmla="*/ 1297997 w 1549812"/>
                <a:gd name="connsiteY7" fmla="*/ 131808 h 1800235"/>
                <a:gd name="connsiteX8" fmla="*/ 820556 w 1549812"/>
                <a:gd name="connsiteY8" fmla="*/ 32194 h 1800235"/>
                <a:gd name="connsiteX9" fmla="*/ 343858 w 1549812"/>
                <a:gd name="connsiteY9" fmla="*/ 616342 h 1800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49812" h="1800235">
                  <a:moveTo>
                    <a:pt x="343858" y="616342"/>
                  </a:moveTo>
                  <a:cubicBezTo>
                    <a:pt x="219011" y="776579"/>
                    <a:pt x="109545" y="812281"/>
                    <a:pt x="71474" y="993617"/>
                  </a:cubicBezTo>
                  <a:cubicBezTo>
                    <a:pt x="33403" y="1174953"/>
                    <a:pt x="-89757" y="1561356"/>
                    <a:pt x="115432" y="1704358"/>
                  </a:cubicBezTo>
                  <a:cubicBezTo>
                    <a:pt x="320621" y="1847360"/>
                    <a:pt x="1156371" y="1810039"/>
                    <a:pt x="1389496" y="1724347"/>
                  </a:cubicBezTo>
                  <a:cubicBezTo>
                    <a:pt x="1622621" y="1638655"/>
                    <a:pt x="1540497" y="1322590"/>
                    <a:pt x="1514186" y="1190207"/>
                  </a:cubicBezTo>
                  <a:cubicBezTo>
                    <a:pt x="1487875" y="1057824"/>
                    <a:pt x="1240336" y="1148914"/>
                    <a:pt x="1231629" y="930051"/>
                  </a:cubicBezTo>
                  <a:cubicBezTo>
                    <a:pt x="1248292" y="693847"/>
                    <a:pt x="1498710" y="656286"/>
                    <a:pt x="1509771" y="523246"/>
                  </a:cubicBezTo>
                  <a:cubicBezTo>
                    <a:pt x="1520832" y="390206"/>
                    <a:pt x="1431655" y="305130"/>
                    <a:pt x="1297997" y="131808"/>
                  </a:cubicBezTo>
                  <a:cubicBezTo>
                    <a:pt x="1189251" y="36824"/>
                    <a:pt x="979579" y="-48562"/>
                    <a:pt x="820556" y="32194"/>
                  </a:cubicBezTo>
                  <a:cubicBezTo>
                    <a:pt x="661533" y="112950"/>
                    <a:pt x="468705" y="456105"/>
                    <a:pt x="343858" y="616342"/>
                  </a:cubicBezTo>
                  <a:close/>
                </a:path>
              </a:pathLst>
            </a:custGeom>
            <a:solidFill>
              <a:srgbClr val="9CDFF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2" name="Freeform 417">
              <a:extLst>
                <a:ext uri="{FF2B5EF4-FFF2-40B4-BE49-F238E27FC236}">
                  <a16:creationId xmlns:a16="http://schemas.microsoft.com/office/drawing/2014/main" id="{EEEDF895-0082-C64A-BD1C-73F30FADC0E9}"/>
                </a:ext>
              </a:extLst>
            </p:cNvPr>
            <p:cNvSpPr>
              <a:spLocks/>
            </p:cNvSpPr>
            <p:nvPr/>
          </p:nvSpPr>
          <p:spPr bwMode="auto">
            <a:xfrm>
              <a:off x="7337287" y="1795939"/>
              <a:ext cx="1736725" cy="1317704"/>
            </a:xfrm>
            <a:custGeom>
              <a:avLst/>
              <a:gdLst>
                <a:gd name="T0" fmla="*/ 2147483646 w 1036"/>
                <a:gd name="T1" fmla="*/ 2147483646 h 675"/>
                <a:gd name="T2" fmla="*/ 2147483646 w 1036"/>
                <a:gd name="T3" fmla="*/ 2147483646 h 675"/>
                <a:gd name="T4" fmla="*/ 2147483646 w 1036"/>
                <a:gd name="T5" fmla="*/ 2147483646 h 675"/>
                <a:gd name="T6" fmla="*/ 2147483646 w 1036"/>
                <a:gd name="T7" fmla="*/ 2147483646 h 675"/>
                <a:gd name="T8" fmla="*/ 2147483646 w 1036"/>
                <a:gd name="T9" fmla="*/ 2147483646 h 675"/>
                <a:gd name="T10" fmla="*/ 2147483646 w 1036"/>
                <a:gd name="T11" fmla="*/ 2147483646 h 675"/>
                <a:gd name="T12" fmla="*/ 2147483646 w 1036"/>
                <a:gd name="T13" fmla="*/ 2147483646 h 675"/>
                <a:gd name="T14" fmla="*/ 2147483646 w 1036"/>
                <a:gd name="T15" fmla="*/ 2147483646 h 675"/>
                <a:gd name="T16" fmla="*/ 2147483646 w 1036"/>
                <a:gd name="T17" fmla="*/ 2147483646 h 675"/>
                <a:gd name="T18" fmla="*/ 2147483646 w 1036"/>
                <a:gd name="T19" fmla="*/ 2147483646 h 675"/>
                <a:gd name="T20" fmla="*/ 2147483646 w 1036"/>
                <a:gd name="T21" fmla="*/ 2147483646 h 675"/>
                <a:gd name="T22" fmla="*/ 2147483646 w 1036"/>
                <a:gd name="T23" fmla="*/ 2147483646 h 675"/>
                <a:gd name="T24" fmla="*/ 2147483646 w 1036"/>
                <a:gd name="T25" fmla="*/ 2147483646 h 675"/>
                <a:gd name="T26" fmla="*/ 2147483646 w 1036"/>
                <a:gd name="T27" fmla="*/ 2147483646 h 675"/>
                <a:gd name="T28" fmla="*/ 2147483646 w 1036"/>
                <a:gd name="T29" fmla="*/ 2147483646 h 675"/>
                <a:gd name="T30" fmla="*/ 2147483646 w 1036"/>
                <a:gd name="T31" fmla="*/ 2147483646 h 675"/>
                <a:gd name="T32" fmla="*/ 2147483646 w 1036"/>
                <a:gd name="T33" fmla="*/ 2147483646 h 675"/>
                <a:gd name="T34" fmla="*/ 2147483646 w 1036"/>
                <a:gd name="T35" fmla="*/ 2147483646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9CDFF9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193" name="Group 418">
              <a:extLst>
                <a:ext uri="{FF2B5EF4-FFF2-40B4-BE49-F238E27FC236}">
                  <a16:creationId xmlns:a16="http://schemas.microsoft.com/office/drawing/2014/main" id="{83524F53-59CD-8B4C-B53C-0B30BA77F7D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268561" y="3259155"/>
              <a:ext cx="1458912" cy="933450"/>
              <a:chOff x="2889" y="1631"/>
              <a:chExt cx="980" cy="743"/>
            </a:xfrm>
          </p:grpSpPr>
          <p:sp>
            <p:nvSpPr>
              <p:cNvPr id="223" name="Rectangle 419">
                <a:extLst>
                  <a:ext uri="{FF2B5EF4-FFF2-40B4-BE49-F238E27FC236}">
                    <a16:creationId xmlns:a16="http://schemas.microsoft.com/office/drawing/2014/main" id="{C6108EE6-2B9F-B548-9D41-00A7475512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46" y="1841"/>
                <a:ext cx="663" cy="533"/>
              </a:xfrm>
              <a:prstGeom prst="rect">
                <a:avLst/>
              </a:prstGeom>
              <a:solidFill>
                <a:srgbClr val="9CDF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224" name="AutoShape 420">
                <a:extLst>
                  <a:ext uri="{FF2B5EF4-FFF2-40B4-BE49-F238E27FC236}">
                    <a16:creationId xmlns:a16="http://schemas.microsoft.com/office/drawing/2014/main" id="{4B22A78A-7B26-5741-BD48-552BFD4BF3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9" y="1631"/>
                <a:ext cx="980" cy="253"/>
              </a:xfrm>
              <a:prstGeom prst="triangle">
                <a:avLst>
                  <a:gd name="adj" fmla="val 50000"/>
                </a:avLst>
              </a:prstGeom>
              <a:solidFill>
                <a:srgbClr val="9CDF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solidFill>
                    <a:srgbClr val="00CCFF"/>
                  </a:solidFill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94" name="Freeform 427">
              <a:extLst>
                <a:ext uri="{FF2B5EF4-FFF2-40B4-BE49-F238E27FC236}">
                  <a16:creationId xmlns:a16="http://schemas.microsoft.com/office/drawing/2014/main" id="{A60BD595-B9BF-2B40-A4E6-1DDEFA651DDC}"/>
                </a:ext>
              </a:extLst>
            </p:cNvPr>
            <p:cNvSpPr>
              <a:spLocks/>
            </p:cNvSpPr>
            <p:nvPr/>
          </p:nvSpPr>
          <p:spPr bwMode="auto">
            <a:xfrm>
              <a:off x="7775612" y="4653038"/>
              <a:ext cx="3079750" cy="1665288"/>
            </a:xfrm>
            <a:custGeom>
              <a:avLst/>
              <a:gdLst>
                <a:gd name="T0" fmla="*/ 2147483646 w 1940"/>
                <a:gd name="T1" fmla="*/ 2147483646 h 1049"/>
                <a:gd name="T2" fmla="*/ 2147483646 w 1940"/>
                <a:gd name="T3" fmla="*/ 2147483646 h 1049"/>
                <a:gd name="T4" fmla="*/ 2147483646 w 1940"/>
                <a:gd name="T5" fmla="*/ 2147483646 h 1049"/>
                <a:gd name="T6" fmla="*/ 2147483646 w 1940"/>
                <a:gd name="T7" fmla="*/ 2147483646 h 1049"/>
                <a:gd name="T8" fmla="*/ 2147483646 w 1940"/>
                <a:gd name="T9" fmla="*/ 2147483646 h 1049"/>
                <a:gd name="T10" fmla="*/ 2147483646 w 1940"/>
                <a:gd name="T11" fmla="*/ 2147483646 h 1049"/>
                <a:gd name="T12" fmla="*/ 2147483646 w 1940"/>
                <a:gd name="T13" fmla="*/ 2147483646 h 1049"/>
                <a:gd name="T14" fmla="*/ 2147483646 w 1940"/>
                <a:gd name="T15" fmla="*/ 2147483646 h 1049"/>
                <a:gd name="T16" fmla="*/ 2147483646 w 1940"/>
                <a:gd name="T17" fmla="*/ 2147483646 h 1049"/>
                <a:gd name="T18" fmla="*/ 2147483646 w 1940"/>
                <a:gd name="T19" fmla="*/ 2147483646 h 1049"/>
                <a:gd name="T20" fmla="*/ 2147483646 w 1940"/>
                <a:gd name="T21" fmla="*/ 2147483646 h 1049"/>
                <a:gd name="T22" fmla="*/ 2147483646 w 1940"/>
                <a:gd name="T23" fmla="*/ 2147483646 h 1049"/>
                <a:gd name="T24" fmla="*/ 2147483646 w 1940"/>
                <a:gd name="T25" fmla="*/ 2147483646 h 1049"/>
                <a:gd name="T26" fmla="*/ 2147483646 w 1940"/>
                <a:gd name="T27" fmla="*/ 2147483646 h 1049"/>
                <a:gd name="T28" fmla="*/ 2147483646 w 1940"/>
                <a:gd name="T29" fmla="*/ 2147483646 h 1049"/>
                <a:gd name="T30" fmla="*/ 2147483646 w 1940"/>
                <a:gd name="T31" fmla="*/ 2147483646 h 1049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940"/>
                <a:gd name="T49" fmla="*/ 0 h 1049"/>
                <a:gd name="T50" fmla="*/ 1940 w 1940"/>
                <a:gd name="T51" fmla="*/ 1049 h 1049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940" h="1049">
                  <a:moveTo>
                    <a:pt x="952" y="26"/>
                  </a:moveTo>
                  <a:cubicBezTo>
                    <a:pt x="867" y="45"/>
                    <a:pt x="832" y="118"/>
                    <a:pt x="755" y="125"/>
                  </a:cubicBezTo>
                  <a:cubicBezTo>
                    <a:pt x="678" y="132"/>
                    <a:pt x="587" y="72"/>
                    <a:pt x="488" y="68"/>
                  </a:cubicBezTo>
                  <a:cubicBezTo>
                    <a:pt x="389" y="64"/>
                    <a:pt x="237" y="48"/>
                    <a:pt x="158" y="101"/>
                  </a:cubicBezTo>
                  <a:cubicBezTo>
                    <a:pt x="79" y="154"/>
                    <a:pt x="28" y="298"/>
                    <a:pt x="14" y="389"/>
                  </a:cubicBezTo>
                  <a:cubicBezTo>
                    <a:pt x="0" y="480"/>
                    <a:pt x="25" y="595"/>
                    <a:pt x="71" y="648"/>
                  </a:cubicBezTo>
                  <a:cubicBezTo>
                    <a:pt x="117" y="701"/>
                    <a:pt x="205" y="665"/>
                    <a:pt x="288" y="706"/>
                  </a:cubicBezTo>
                  <a:cubicBezTo>
                    <a:pt x="371" y="747"/>
                    <a:pt x="450" y="842"/>
                    <a:pt x="568" y="893"/>
                  </a:cubicBezTo>
                  <a:cubicBezTo>
                    <a:pt x="686" y="944"/>
                    <a:pt x="852" y="991"/>
                    <a:pt x="996" y="1014"/>
                  </a:cubicBezTo>
                  <a:cubicBezTo>
                    <a:pt x="1140" y="1036"/>
                    <a:pt x="1309" y="1049"/>
                    <a:pt x="1433" y="1031"/>
                  </a:cubicBezTo>
                  <a:cubicBezTo>
                    <a:pt x="1557" y="1012"/>
                    <a:pt x="1657" y="960"/>
                    <a:pt x="1739" y="907"/>
                  </a:cubicBezTo>
                  <a:cubicBezTo>
                    <a:pt x="1821" y="855"/>
                    <a:pt x="1906" y="824"/>
                    <a:pt x="1923" y="714"/>
                  </a:cubicBezTo>
                  <a:cubicBezTo>
                    <a:pt x="1940" y="604"/>
                    <a:pt x="1898" y="350"/>
                    <a:pt x="1839" y="251"/>
                  </a:cubicBezTo>
                  <a:cubicBezTo>
                    <a:pt x="1780" y="151"/>
                    <a:pt x="1662" y="153"/>
                    <a:pt x="1566" y="114"/>
                  </a:cubicBezTo>
                  <a:cubicBezTo>
                    <a:pt x="1470" y="76"/>
                    <a:pt x="1365" y="30"/>
                    <a:pt x="1263" y="15"/>
                  </a:cubicBezTo>
                  <a:cubicBezTo>
                    <a:pt x="1161" y="0"/>
                    <a:pt x="1037" y="8"/>
                    <a:pt x="952" y="26"/>
                  </a:cubicBezTo>
                  <a:close/>
                </a:path>
              </a:pathLst>
            </a:custGeom>
            <a:solidFill>
              <a:srgbClr val="9CDFF9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" name="Text Box 580">
              <a:extLst>
                <a:ext uri="{FF2B5EF4-FFF2-40B4-BE49-F238E27FC236}">
                  <a16:creationId xmlns:a16="http://schemas.microsoft.com/office/drawing/2014/main" id="{B43418C7-3CA4-BB46-897C-4F862B8F88D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742485" y="1458365"/>
              <a:ext cx="1339406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 dirty="0">
                  <a:latin typeface="+mn-lt"/>
                </a:rPr>
                <a:t>mobile network</a:t>
              </a:r>
            </a:p>
          </p:txBody>
        </p:sp>
        <p:sp>
          <p:nvSpPr>
            <p:cNvPr id="196" name="Text Box 580">
              <a:extLst>
                <a:ext uri="{FF2B5EF4-FFF2-40B4-BE49-F238E27FC236}">
                  <a16:creationId xmlns:a16="http://schemas.microsoft.com/office/drawing/2014/main" id="{A356F2C4-6C47-394F-AE78-87A03B11C11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394046" y="4161826"/>
              <a:ext cx="1955646" cy="2689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8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 dirty="0">
                  <a:latin typeface="+mn-lt"/>
                </a:rPr>
                <a:t>home network</a:t>
              </a:r>
            </a:p>
          </p:txBody>
        </p:sp>
        <p:sp>
          <p:nvSpPr>
            <p:cNvPr id="197" name="Text Box 580">
              <a:extLst>
                <a:ext uri="{FF2B5EF4-FFF2-40B4-BE49-F238E27FC236}">
                  <a16:creationId xmlns:a16="http://schemas.microsoft.com/office/drawing/2014/main" id="{790FF649-A5EC-2445-8428-BE007EA9042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370119" y="5749679"/>
              <a:ext cx="1195135" cy="441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8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 dirty="0">
                  <a:latin typeface="+mn-lt"/>
                </a:rPr>
                <a:t>enterprise</a:t>
              </a:r>
            </a:p>
            <a:p>
              <a:pPr>
                <a:lnSpc>
                  <a:spcPct val="8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 dirty="0">
                  <a:latin typeface="+mn-lt"/>
                </a:rPr>
                <a:t>          network</a:t>
              </a:r>
            </a:p>
          </p:txBody>
        </p:sp>
        <p:sp>
          <p:nvSpPr>
            <p:cNvPr id="198" name="Freeform 197">
              <a:extLst>
                <a:ext uri="{FF2B5EF4-FFF2-40B4-BE49-F238E27FC236}">
                  <a16:creationId xmlns:a16="http://schemas.microsoft.com/office/drawing/2014/main" id="{E6C8461D-A5E9-AE4A-88CA-0A4C7BA45DA0}"/>
                </a:ext>
              </a:extLst>
            </p:cNvPr>
            <p:cNvSpPr/>
            <p:nvPr/>
          </p:nvSpPr>
          <p:spPr>
            <a:xfrm>
              <a:off x="10285357" y="3149444"/>
              <a:ext cx="1273167" cy="1935748"/>
            </a:xfrm>
            <a:custGeom>
              <a:avLst/>
              <a:gdLst>
                <a:gd name="connsiteX0" fmla="*/ 434989 w 1523031"/>
                <a:gd name="connsiteY0" fmla="*/ 253346 h 1763594"/>
                <a:gd name="connsiteX1" fmla="*/ 488 w 1523031"/>
                <a:gd name="connsiteY1" fmla="*/ 921706 h 1763594"/>
                <a:gd name="connsiteX2" fmla="*/ 368142 w 1523031"/>
                <a:gd name="connsiteY2" fmla="*/ 1489812 h 1763594"/>
                <a:gd name="connsiteX3" fmla="*/ 1187008 w 1523031"/>
                <a:gd name="connsiteY3" fmla="*/ 1757156 h 1763594"/>
                <a:gd name="connsiteX4" fmla="*/ 1521239 w 1523031"/>
                <a:gd name="connsiteY4" fmla="*/ 1239177 h 1763594"/>
                <a:gd name="connsiteX5" fmla="*/ 1320700 w 1523031"/>
                <a:gd name="connsiteY5" fmla="*/ 654362 h 1763594"/>
                <a:gd name="connsiteX6" fmla="*/ 1337412 w 1523031"/>
                <a:gd name="connsiteY6" fmla="*/ 136383 h 1763594"/>
                <a:gd name="connsiteX7" fmla="*/ 1086739 w 1523031"/>
                <a:gd name="connsiteY7" fmla="*/ 2711 h 1763594"/>
                <a:gd name="connsiteX8" fmla="*/ 434989 w 1523031"/>
                <a:gd name="connsiteY8" fmla="*/ 253346 h 1763594"/>
                <a:gd name="connsiteX0" fmla="*/ 434989 w 1537226"/>
                <a:gd name="connsiteY0" fmla="*/ 253346 h 1763594"/>
                <a:gd name="connsiteX1" fmla="*/ 488 w 1537226"/>
                <a:gd name="connsiteY1" fmla="*/ 921706 h 1763594"/>
                <a:gd name="connsiteX2" fmla="*/ 368142 w 1537226"/>
                <a:gd name="connsiteY2" fmla="*/ 1489812 h 1763594"/>
                <a:gd name="connsiteX3" fmla="*/ 1187008 w 1537226"/>
                <a:gd name="connsiteY3" fmla="*/ 1757156 h 1763594"/>
                <a:gd name="connsiteX4" fmla="*/ 1521239 w 1537226"/>
                <a:gd name="connsiteY4" fmla="*/ 1239177 h 1763594"/>
                <a:gd name="connsiteX5" fmla="*/ 1468998 w 1537226"/>
                <a:gd name="connsiteY5" fmla="*/ 654362 h 1763594"/>
                <a:gd name="connsiteX6" fmla="*/ 1337412 w 1537226"/>
                <a:gd name="connsiteY6" fmla="*/ 136383 h 1763594"/>
                <a:gd name="connsiteX7" fmla="*/ 1086739 w 1537226"/>
                <a:gd name="connsiteY7" fmla="*/ 2711 h 1763594"/>
                <a:gd name="connsiteX8" fmla="*/ 434989 w 1537226"/>
                <a:gd name="connsiteY8" fmla="*/ 253346 h 1763594"/>
                <a:gd name="connsiteX0" fmla="*/ 434989 w 1537226"/>
                <a:gd name="connsiteY0" fmla="*/ 253346 h 1763594"/>
                <a:gd name="connsiteX1" fmla="*/ 488 w 1537226"/>
                <a:gd name="connsiteY1" fmla="*/ 921706 h 1763594"/>
                <a:gd name="connsiteX2" fmla="*/ 368142 w 1537226"/>
                <a:gd name="connsiteY2" fmla="*/ 1489812 h 1763594"/>
                <a:gd name="connsiteX3" fmla="*/ 1187008 w 1537226"/>
                <a:gd name="connsiteY3" fmla="*/ 1757156 h 1763594"/>
                <a:gd name="connsiteX4" fmla="*/ 1521239 w 1537226"/>
                <a:gd name="connsiteY4" fmla="*/ 1239177 h 1763594"/>
                <a:gd name="connsiteX5" fmla="*/ 1468998 w 1537226"/>
                <a:gd name="connsiteY5" fmla="*/ 654362 h 1763594"/>
                <a:gd name="connsiteX6" fmla="*/ 1337412 w 1537226"/>
                <a:gd name="connsiteY6" fmla="*/ 136383 h 1763594"/>
                <a:gd name="connsiteX7" fmla="*/ 839572 w 1537226"/>
                <a:gd name="connsiteY7" fmla="*/ 2711 h 1763594"/>
                <a:gd name="connsiteX8" fmla="*/ 434989 w 1537226"/>
                <a:gd name="connsiteY8" fmla="*/ 253346 h 1763594"/>
                <a:gd name="connsiteX0" fmla="*/ 360357 w 1536743"/>
                <a:gd name="connsiteY0" fmla="*/ 534641 h 1782088"/>
                <a:gd name="connsiteX1" fmla="*/ 5 w 1536743"/>
                <a:gd name="connsiteY1" fmla="*/ 940200 h 1782088"/>
                <a:gd name="connsiteX2" fmla="*/ 367659 w 1536743"/>
                <a:gd name="connsiteY2" fmla="*/ 1508306 h 1782088"/>
                <a:gd name="connsiteX3" fmla="*/ 1186525 w 1536743"/>
                <a:gd name="connsiteY3" fmla="*/ 1775650 h 1782088"/>
                <a:gd name="connsiteX4" fmla="*/ 1520756 w 1536743"/>
                <a:gd name="connsiteY4" fmla="*/ 1257671 h 1782088"/>
                <a:gd name="connsiteX5" fmla="*/ 1468515 w 1536743"/>
                <a:gd name="connsiteY5" fmla="*/ 672856 h 1782088"/>
                <a:gd name="connsiteX6" fmla="*/ 1336929 w 1536743"/>
                <a:gd name="connsiteY6" fmla="*/ 154877 h 1782088"/>
                <a:gd name="connsiteX7" fmla="*/ 839089 w 1536743"/>
                <a:gd name="connsiteY7" fmla="*/ 21205 h 1782088"/>
                <a:gd name="connsiteX8" fmla="*/ 360357 w 1536743"/>
                <a:gd name="connsiteY8" fmla="*/ 534641 h 1782088"/>
                <a:gd name="connsiteX0" fmla="*/ 360355 w 1536741"/>
                <a:gd name="connsiteY0" fmla="*/ 534641 h 1782088"/>
                <a:gd name="connsiteX1" fmla="*/ 3 w 1536741"/>
                <a:gd name="connsiteY1" fmla="*/ 940200 h 1782088"/>
                <a:gd name="connsiteX2" fmla="*/ 367657 w 1536741"/>
                <a:gd name="connsiteY2" fmla="*/ 1508306 h 1782088"/>
                <a:gd name="connsiteX3" fmla="*/ 1186523 w 1536741"/>
                <a:gd name="connsiteY3" fmla="*/ 1775650 h 1782088"/>
                <a:gd name="connsiteX4" fmla="*/ 1520754 w 1536741"/>
                <a:gd name="connsiteY4" fmla="*/ 1257671 h 1782088"/>
                <a:gd name="connsiteX5" fmla="*/ 1468513 w 1536741"/>
                <a:gd name="connsiteY5" fmla="*/ 672856 h 1782088"/>
                <a:gd name="connsiteX6" fmla="*/ 1336927 w 1536741"/>
                <a:gd name="connsiteY6" fmla="*/ 154877 h 1782088"/>
                <a:gd name="connsiteX7" fmla="*/ 839087 w 1536741"/>
                <a:gd name="connsiteY7" fmla="*/ 21205 h 1782088"/>
                <a:gd name="connsiteX8" fmla="*/ 360355 w 1536741"/>
                <a:gd name="connsiteY8" fmla="*/ 534641 h 1782088"/>
                <a:gd name="connsiteX0" fmla="*/ 360355 w 1534770"/>
                <a:gd name="connsiteY0" fmla="*/ 553225 h 1800672"/>
                <a:gd name="connsiteX1" fmla="*/ 3 w 1534770"/>
                <a:gd name="connsiteY1" fmla="*/ 958784 h 1800672"/>
                <a:gd name="connsiteX2" fmla="*/ 367657 w 1534770"/>
                <a:gd name="connsiteY2" fmla="*/ 1526890 h 1800672"/>
                <a:gd name="connsiteX3" fmla="*/ 1186523 w 1534770"/>
                <a:gd name="connsiteY3" fmla="*/ 1794234 h 1800672"/>
                <a:gd name="connsiteX4" fmla="*/ 1520754 w 1534770"/>
                <a:gd name="connsiteY4" fmla="*/ 1276255 h 1800672"/>
                <a:gd name="connsiteX5" fmla="*/ 1468513 w 1534770"/>
                <a:gd name="connsiteY5" fmla="*/ 691440 h 1800672"/>
                <a:gd name="connsiteX6" fmla="*/ 1435794 w 1534770"/>
                <a:gd name="connsiteY6" fmla="*/ 107761 h 1800672"/>
                <a:gd name="connsiteX7" fmla="*/ 839087 w 1534770"/>
                <a:gd name="connsiteY7" fmla="*/ 39789 h 1800672"/>
                <a:gd name="connsiteX8" fmla="*/ 360355 w 1534770"/>
                <a:gd name="connsiteY8" fmla="*/ 553225 h 1800672"/>
                <a:gd name="connsiteX0" fmla="*/ 360355 w 1580585"/>
                <a:gd name="connsiteY0" fmla="*/ 553225 h 1880420"/>
                <a:gd name="connsiteX1" fmla="*/ 3 w 1580585"/>
                <a:gd name="connsiteY1" fmla="*/ 958784 h 1880420"/>
                <a:gd name="connsiteX2" fmla="*/ 367657 w 1580585"/>
                <a:gd name="connsiteY2" fmla="*/ 1526890 h 1880420"/>
                <a:gd name="connsiteX3" fmla="*/ 1186523 w 1580585"/>
                <a:gd name="connsiteY3" fmla="*/ 1794234 h 1880420"/>
                <a:gd name="connsiteX4" fmla="*/ 1570188 w 1580585"/>
                <a:gd name="connsiteY4" fmla="*/ 1785433 h 1880420"/>
                <a:gd name="connsiteX5" fmla="*/ 1468513 w 1580585"/>
                <a:gd name="connsiteY5" fmla="*/ 691440 h 1880420"/>
                <a:gd name="connsiteX6" fmla="*/ 1435794 w 1580585"/>
                <a:gd name="connsiteY6" fmla="*/ 107761 h 1880420"/>
                <a:gd name="connsiteX7" fmla="*/ 839087 w 1580585"/>
                <a:gd name="connsiteY7" fmla="*/ 39789 h 1880420"/>
                <a:gd name="connsiteX8" fmla="*/ 360355 w 1580585"/>
                <a:gd name="connsiteY8" fmla="*/ 553225 h 1880420"/>
                <a:gd name="connsiteX0" fmla="*/ 316588 w 1580732"/>
                <a:gd name="connsiteY0" fmla="*/ 359285 h 1867156"/>
                <a:gd name="connsiteX1" fmla="*/ 150 w 1580732"/>
                <a:gd name="connsiteY1" fmla="*/ 945520 h 1867156"/>
                <a:gd name="connsiteX2" fmla="*/ 367804 w 1580732"/>
                <a:gd name="connsiteY2" fmla="*/ 1513626 h 1867156"/>
                <a:gd name="connsiteX3" fmla="*/ 1186670 w 1580732"/>
                <a:gd name="connsiteY3" fmla="*/ 1780970 h 1867156"/>
                <a:gd name="connsiteX4" fmla="*/ 1570335 w 1580732"/>
                <a:gd name="connsiteY4" fmla="*/ 1772169 h 1867156"/>
                <a:gd name="connsiteX5" fmla="*/ 1468660 w 1580732"/>
                <a:gd name="connsiteY5" fmla="*/ 678176 h 1867156"/>
                <a:gd name="connsiteX6" fmla="*/ 1435941 w 1580732"/>
                <a:gd name="connsiteY6" fmla="*/ 94497 h 1867156"/>
                <a:gd name="connsiteX7" fmla="*/ 839234 w 1580732"/>
                <a:gd name="connsiteY7" fmla="*/ 26525 h 1867156"/>
                <a:gd name="connsiteX8" fmla="*/ 316588 w 1580732"/>
                <a:gd name="connsiteY8" fmla="*/ 359285 h 1867156"/>
                <a:gd name="connsiteX0" fmla="*/ 163575 w 1427719"/>
                <a:gd name="connsiteY0" fmla="*/ 359285 h 1867156"/>
                <a:gd name="connsiteX1" fmla="*/ 836 w 1427719"/>
                <a:gd name="connsiteY1" fmla="*/ 1076921 h 1867156"/>
                <a:gd name="connsiteX2" fmla="*/ 214791 w 1427719"/>
                <a:gd name="connsiteY2" fmla="*/ 1513626 h 1867156"/>
                <a:gd name="connsiteX3" fmla="*/ 1033657 w 1427719"/>
                <a:gd name="connsiteY3" fmla="*/ 1780970 h 1867156"/>
                <a:gd name="connsiteX4" fmla="*/ 1417322 w 1427719"/>
                <a:gd name="connsiteY4" fmla="*/ 1772169 h 1867156"/>
                <a:gd name="connsiteX5" fmla="*/ 1315647 w 1427719"/>
                <a:gd name="connsiteY5" fmla="*/ 678176 h 1867156"/>
                <a:gd name="connsiteX6" fmla="*/ 1282928 w 1427719"/>
                <a:gd name="connsiteY6" fmla="*/ 94497 h 1867156"/>
                <a:gd name="connsiteX7" fmla="*/ 686221 w 1427719"/>
                <a:gd name="connsiteY7" fmla="*/ 26525 h 1867156"/>
                <a:gd name="connsiteX8" fmla="*/ 163575 w 1427719"/>
                <a:gd name="connsiteY8" fmla="*/ 359285 h 1867156"/>
                <a:gd name="connsiteX0" fmla="*/ 163575 w 1426632"/>
                <a:gd name="connsiteY0" fmla="*/ 394322 h 1902193"/>
                <a:gd name="connsiteX1" fmla="*/ 836 w 1426632"/>
                <a:gd name="connsiteY1" fmla="*/ 1111958 h 1902193"/>
                <a:gd name="connsiteX2" fmla="*/ 214791 w 1426632"/>
                <a:gd name="connsiteY2" fmla="*/ 1548663 h 1902193"/>
                <a:gd name="connsiteX3" fmla="*/ 1033657 w 1426632"/>
                <a:gd name="connsiteY3" fmla="*/ 1816007 h 1902193"/>
                <a:gd name="connsiteX4" fmla="*/ 1417322 w 1426632"/>
                <a:gd name="connsiteY4" fmla="*/ 1807206 h 1902193"/>
                <a:gd name="connsiteX5" fmla="*/ 1315647 w 1426632"/>
                <a:gd name="connsiteY5" fmla="*/ 713213 h 1902193"/>
                <a:gd name="connsiteX6" fmla="*/ 1401843 w 1426632"/>
                <a:gd name="connsiteY6" fmla="*/ 63834 h 1902193"/>
                <a:gd name="connsiteX7" fmla="*/ 686221 w 1426632"/>
                <a:gd name="connsiteY7" fmla="*/ 61562 h 1902193"/>
                <a:gd name="connsiteX8" fmla="*/ 163575 w 1426632"/>
                <a:gd name="connsiteY8" fmla="*/ 394322 h 1902193"/>
                <a:gd name="connsiteX0" fmla="*/ 163575 w 1435249"/>
                <a:gd name="connsiteY0" fmla="*/ 394322 h 1885560"/>
                <a:gd name="connsiteX1" fmla="*/ 836 w 1435249"/>
                <a:gd name="connsiteY1" fmla="*/ 1111958 h 1885560"/>
                <a:gd name="connsiteX2" fmla="*/ 214791 w 1435249"/>
                <a:gd name="connsiteY2" fmla="*/ 1548663 h 1885560"/>
                <a:gd name="connsiteX3" fmla="*/ 1033657 w 1435249"/>
                <a:gd name="connsiteY3" fmla="*/ 1816007 h 1885560"/>
                <a:gd name="connsiteX4" fmla="*/ 1417322 w 1435249"/>
                <a:gd name="connsiteY4" fmla="*/ 1807206 h 1885560"/>
                <a:gd name="connsiteX5" fmla="*/ 1375103 w 1435249"/>
                <a:gd name="connsiteY5" fmla="*/ 943164 h 1885560"/>
                <a:gd name="connsiteX6" fmla="*/ 1401843 w 1435249"/>
                <a:gd name="connsiteY6" fmla="*/ 63834 h 1885560"/>
                <a:gd name="connsiteX7" fmla="*/ 686221 w 1435249"/>
                <a:gd name="connsiteY7" fmla="*/ 61562 h 1885560"/>
                <a:gd name="connsiteX8" fmla="*/ 163575 w 1435249"/>
                <a:gd name="connsiteY8" fmla="*/ 394322 h 1885560"/>
                <a:gd name="connsiteX0" fmla="*/ 128947 w 1438213"/>
                <a:gd name="connsiteY0" fmla="*/ 345176 h 1883146"/>
                <a:gd name="connsiteX1" fmla="*/ 3802 w 1438213"/>
                <a:gd name="connsiteY1" fmla="*/ 1109544 h 1883146"/>
                <a:gd name="connsiteX2" fmla="*/ 217757 w 1438213"/>
                <a:gd name="connsiteY2" fmla="*/ 1546249 h 1883146"/>
                <a:gd name="connsiteX3" fmla="*/ 1036623 w 1438213"/>
                <a:gd name="connsiteY3" fmla="*/ 1813593 h 1883146"/>
                <a:gd name="connsiteX4" fmla="*/ 1420288 w 1438213"/>
                <a:gd name="connsiteY4" fmla="*/ 1804792 h 1883146"/>
                <a:gd name="connsiteX5" fmla="*/ 1378069 w 1438213"/>
                <a:gd name="connsiteY5" fmla="*/ 940750 h 1883146"/>
                <a:gd name="connsiteX6" fmla="*/ 1404809 w 1438213"/>
                <a:gd name="connsiteY6" fmla="*/ 61420 h 1883146"/>
                <a:gd name="connsiteX7" fmla="*/ 689187 w 1438213"/>
                <a:gd name="connsiteY7" fmla="*/ 59148 h 1883146"/>
                <a:gd name="connsiteX8" fmla="*/ 128947 w 1438213"/>
                <a:gd name="connsiteY8" fmla="*/ 345176 h 1883146"/>
                <a:gd name="connsiteX0" fmla="*/ 126587 w 1435854"/>
                <a:gd name="connsiteY0" fmla="*/ 353278 h 1891248"/>
                <a:gd name="connsiteX1" fmla="*/ 1442 w 1435854"/>
                <a:gd name="connsiteY1" fmla="*/ 1117646 h 1891248"/>
                <a:gd name="connsiteX2" fmla="*/ 215397 w 1435854"/>
                <a:gd name="connsiteY2" fmla="*/ 1554351 h 1891248"/>
                <a:gd name="connsiteX3" fmla="*/ 1034263 w 1435854"/>
                <a:gd name="connsiteY3" fmla="*/ 1821695 h 1891248"/>
                <a:gd name="connsiteX4" fmla="*/ 1417928 w 1435854"/>
                <a:gd name="connsiteY4" fmla="*/ 1812894 h 1891248"/>
                <a:gd name="connsiteX5" fmla="*/ 1375709 w 1435854"/>
                <a:gd name="connsiteY5" fmla="*/ 948852 h 1891248"/>
                <a:gd name="connsiteX6" fmla="*/ 1402449 w 1435854"/>
                <a:gd name="connsiteY6" fmla="*/ 69522 h 1891248"/>
                <a:gd name="connsiteX7" fmla="*/ 221605 w 1435854"/>
                <a:gd name="connsiteY7" fmla="*/ 47778 h 1891248"/>
                <a:gd name="connsiteX8" fmla="*/ 126587 w 1435854"/>
                <a:gd name="connsiteY8" fmla="*/ 353278 h 1891248"/>
                <a:gd name="connsiteX0" fmla="*/ 35803 w 1453152"/>
                <a:gd name="connsiteY0" fmla="*/ 439993 h 1896181"/>
                <a:gd name="connsiteX1" fmla="*/ 18740 w 1453152"/>
                <a:gd name="connsiteY1" fmla="*/ 1122579 h 1896181"/>
                <a:gd name="connsiteX2" fmla="*/ 232695 w 1453152"/>
                <a:gd name="connsiteY2" fmla="*/ 1559284 h 1896181"/>
                <a:gd name="connsiteX3" fmla="*/ 1051561 w 1453152"/>
                <a:gd name="connsiteY3" fmla="*/ 1826628 h 1896181"/>
                <a:gd name="connsiteX4" fmla="*/ 1435226 w 1453152"/>
                <a:gd name="connsiteY4" fmla="*/ 1817827 h 1896181"/>
                <a:gd name="connsiteX5" fmla="*/ 1393007 w 1453152"/>
                <a:gd name="connsiteY5" fmla="*/ 953785 h 1896181"/>
                <a:gd name="connsiteX6" fmla="*/ 1419747 w 1453152"/>
                <a:gd name="connsiteY6" fmla="*/ 74455 h 1896181"/>
                <a:gd name="connsiteX7" fmla="*/ 238903 w 1453152"/>
                <a:gd name="connsiteY7" fmla="*/ 52711 h 1896181"/>
                <a:gd name="connsiteX8" fmla="*/ 35803 w 1453152"/>
                <a:gd name="connsiteY8" fmla="*/ 439993 h 1896181"/>
                <a:gd name="connsiteX0" fmla="*/ 35803 w 1447873"/>
                <a:gd name="connsiteY0" fmla="*/ 439993 h 1952840"/>
                <a:gd name="connsiteX1" fmla="*/ 18740 w 1447873"/>
                <a:gd name="connsiteY1" fmla="*/ 1122579 h 1952840"/>
                <a:gd name="connsiteX2" fmla="*/ 232695 w 1447873"/>
                <a:gd name="connsiteY2" fmla="*/ 1559284 h 1952840"/>
                <a:gd name="connsiteX3" fmla="*/ 1130848 w 1447873"/>
                <a:gd name="connsiteY3" fmla="*/ 1925181 h 1952840"/>
                <a:gd name="connsiteX4" fmla="*/ 1435226 w 1447873"/>
                <a:gd name="connsiteY4" fmla="*/ 1817827 h 1952840"/>
                <a:gd name="connsiteX5" fmla="*/ 1393007 w 1447873"/>
                <a:gd name="connsiteY5" fmla="*/ 953785 h 1952840"/>
                <a:gd name="connsiteX6" fmla="*/ 1419747 w 1447873"/>
                <a:gd name="connsiteY6" fmla="*/ 74455 h 1952840"/>
                <a:gd name="connsiteX7" fmla="*/ 238903 w 1447873"/>
                <a:gd name="connsiteY7" fmla="*/ 52711 h 1952840"/>
                <a:gd name="connsiteX8" fmla="*/ 35803 w 1447873"/>
                <a:gd name="connsiteY8" fmla="*/ 439993 h 1952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47873" h="1952840">
                  <a:moveTo>
                    <a:pt x="35803" y="439993"/>
                  </a:moveTo>
                  <a:cubicBezTo>
                    <a:pt x="-891" y="618304"/>
                    <a:pt x="-14075" y="936031"/>
                    <a:pt x="18740" y="1122579"/>
                  </a:cubicBezTo>
                  <a:cubicBezTo>
                    <a:pt x="51555" y="1309127"/>
                    <a:pt x="47344" y="1425517"/>
                    <a:pt x="232695" y="1559284"/>
                  </a:cubicBezTo>
                  <a:cubicBezTo>
                    <a:pt x="418046" y="1693051"/>
                    <a:pt x="930426" y="1882091"/>
                    <a:pt x="1130848" y="1925181"/>
                  </a:cubicBezTo>
                  <a:cubicBezTo>
                    <a:pt x="1331270" y="1968271"/>
                    <a:pt x="1391533" y="1979726"/>
                    <a:pt x="1435226" y="1817827"/>
                  </a:cubicBezTo>
                  <a:cubicBezTo>
                    <a:pt x="1478919" y="1655928"/>
                    <a:pt x="1395587" y="1244347"/>
                    <a:pt x="1393007" y="953785"/>
                  </a:cubicBezTo>
                  <a:cubicBezTo>
                    <a:pt x="1390427" y="663223"/>
                    <a:pt x="1458740" y="183063"/>
                    <a:pt x="1419747" y="74455"/>
                  </a:cubicBezTo>
                  <a:cubicBezTo>
                    <a:pt x="1380754" y="-34153"/>
                    <a:pt x="469560" y="-8212"/>
                    <a:pt x="238903" y="52711"/>
                  </a:cubicBezTo>
                  <a:cubicBezTo>
                    <a:pt x="8246" y="113634"/>
                    <a:pt x="72497" y="261682"/>
                    <a:pt x="35803" y="439993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9CDFF9"/>
                </a:gs>
                <a:gs pos="100000">
                  <a:schemeClr val="bg1"/>
                </a:gs>
                <a:gs pos="59000">
                  <a:schemeClr val="accent5">
                    <a:lumMod val="20000"/>
                    <a:lumOff val="80000"/>
                  </a:schemeClr>
                </a:gs>
              </a:gsLst>
              <a:lin ang="0" scaled="1"/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199" name="Group 198">
              <a:extLst>
                <a:ext uri="{FF2B5EF4-FFF2-40B4-BE49-F238E27FC236}">
                  <a16:creationId xmlns:a16="http://schemas.microsoft.com/office/drawing/2014/main" id="{44B94958-C237-5E4F-B3D5-8E905F5198CA}"/>
                </a:ext>
              </a:extLst>
            </p:cNvPr>
            <p:cNvGrpSpPr/>
            <p:nvPr/>
          </p:nvGrpSpPr>
          <p:grpSpPr>
            <a:xfrm>
              <a:off x="10900911" y="3897954"/>
              <a:ext cx="687393" cy="721548"/>
              <a:chOff x="5203089" y="1751190"/>
              <a:chExt cx="858331" cy="662414"/>
            </a:xfrm>
          </p:grpSpPr>
          <p:sp>
            <p:nvSpPr>
              <p:cNvPr id="215" name="Freeform 214">
                <a:extLst>
                  <a:ext uri="{FF2B5EF4-FFF2-40B4-BE49-F238E27FC236}">
                    <a16:creationId xmlns:a16="http://schemas.microsoft.com/office/drawing/2014/main" id="{7F27F61B-A2E6-074C-910D-8E91C74A72D6}"/>
                  </a:ext>
                </a:extLst>
              </p:cNvPr>
              <p:cNvSpPr/>
              <p:nvPr/>
            </p:nvSpPr>
            <p:spPr>
              <a:xfrm>
                <a:off x="5536769" y="1751190"/>
                <a:ext cx="524651" cy="662124"/>
              </a:xfrm>
              <a:custGeom>
                <a:avLst/>
                <a:gdLst>
                  <a:gd name="connsiteX0" fmla="*/ 3618 w 651290"/>
                  <a:gd name="connsiteY0" fmla="*/ 492070 h 492070"/>
                  <a:gd name="connsiteX1" fmla="*/ 0 w 651290"/>
                  <a:gd name="connsiteY1" fmla="*/ 141108 h 492070"/>
                  <a:gd name="connsiteX2" fmla="*/ 423338 w 651290"/>
                  <a:gd name="connsiteY2" fmla="*/ 0 h 492070"/>
                  <a:gd name="connsiteX3" fmla="*/ 647672 w 651290"/>
                  <a:gd name="connsiteY3" fmla="*/ 57891 h 492070"/>
                  <a:gd name="connsiteX4" fmla="*/ 651290 w 651290"/>
                  <a:gd name="connsiteY4" fmla="*/ 492070 h 492070"/>
                  <a:gd name="connsiteX5" fmla="*/ 3618 w 651290"/>
                  <a:gd name="connsiteY5" fmla="*/ 492070 h 492070"/>
                  <a:gd name="connsiteX0" fmla="*/ 3618 w 651290"/>
                  <a:gd name="connsiteY0" fmla="*/ 593378 h 593378"/>
                  <a:gd name="connsiteX1" fmla="*/ 0 w 651290"/>
                  <a:gd name="connsiteY1" fmla="*/ 242416 h 593378"/>
                  <a:gd name="connsiteX2" fmla="*/ 423338 w 651290"/>
                  <a:gd name="connsiteY2" fmla="*/ 101308 h 593378"/>
                  <a:gd name="connsiteX3" fmla="*/ 647672 w 651290"/>
                  <a:gd name="connsiteY3" fmla="*/ 0 h 593378"/>
                  <a:gd name="connsiteX4" fmla="*/ 651290 w 651290"/>
                  <a:gd name="connsiteY4" fmla="*/ 593378 h 593378"/>
                  <a:gd name="connsiteX5" fmla="*/ 3618 w 651290"/>
                  <a:gd name="connsiteY5" fmla="*/ 593378 h 593378"/>
                  <a:gd name="connsiteX0" fmla="*/ 3618 w 651290"/>
                  <a:gd name="connsiteY0" fmla="*/ 662124 h 662124"/>
                  <a:gd name="connsiteX1" fmla="*/ 0 w 651290"/>
                  <a:gd name="connsiteY1" fmla="*/ 311162 h 662124"/>
                  <a:gd name="connsiteX2" fmla="*/ 376300 w 651290"/>
                  <a:gd name="connsiteY2" fmla="*/ 0 h 662124"/>
                  <a:gd name="connsiteX3" fmla="*/ 647672 w 651290"/>
                  <a:gd name="connsiteY3" fmla="*/ 68746 h 662124"/>
                  <a:gd name="connsiteX4" fmla="*/ 651290 w 651290"/>
                  <a:gd name="connsiteY4" fmla="*/ 662124 h 662124"/>
                  <a:gd name="connsiteX5" fmla="*/ 3618 w 651290"/>
                  <a:gd name="connsiteY5" fmla="*/ 662124 h 662124"/>
                  <a:gd name="connsiteX0" fmla="*/ 0 w 647672"/>
                  <a:gd name="connsiteY0" fmla="*/ 662124 h 662124"/>
                  <a:gd name="connsiteX1" fmla="*/ 123021 w 647672"/>
                  <a:gd name="connsiteY1" fmla="*/ 83217 h 662124"/>
                  <a:gd name="connsiteX2" fmla="*/ 372682 w 647672"/>
                  <a:gd name="connsiteY2" fmla="*/ 0 h 662124"/>
                  <a:gd name="connsiteX3" fmla="*/ 644054 w 647672"/>
                  <a:gd name="connsiteY3" fmla="*/ 68746 h 662124"/>
                  <a:gd name="connsiteX4" fmla="*/ 647672 w 647672"/>
                  <a:gd name="connsiteY4" fmla="*/ 662124 h 662124"/>
                  <a:gd name="connsiteX5" fmla="*/ 0 w 647672"/>
                  <a:gd name="connsiteY5" fmla="*/ 662124 h 662124"/>
                  <a:gd name="connsiteX0" fmla="*/ 7238 w 524651"/>
                  <a:gd name="connsiteY0" fmla="*/ 669360 h 669360"/>
                  <a:gd name="connsiteX1" fmla="*/ 0 w 524651"/>
                  <a:gd name="connsiteY1" fmla="*/ 83217 h 669360"/>
                  <a:gd name="connsiteX2" fmla="*/ 249661 w 524651"/>
                  <a:gd name="connsiteY2" fmla="*/ 0 h 669360"/>
                  <a:gd name="connsiteX3" fmla="*/ 521033 w 524651"/>
                  <a:gd name="connsiteY3" fmla="*/ 68746 h 669360"/>
                  <a:gd name="connsiteX4" fmla="*/ 524651 w 524651"/>
                  <a:gd name="connsiteY4" fmla="*/ 662124 h 669360"/>
                  <a:gd name="connsiteX5" fmla="*/ 7238 w 524651"/>
                  <a:gd name="connsiteY5" fmla="*/ 669360 h 669360"/>
                  <a:gd name="connsiteX0" fmla="*/ 438 w 528706"/>
                  <a:gd name="connsiteY0" fmla="*/ 665742 h 665742"/>
                  <a:gd name="connsiteX1" fmla="*/ 4055 w 528706"/>
                  <a:gd name="connsiteY1" fmla="*/ 83217 h 665742"/>
                  <a:gd name="connsiteX2" fmla="*/ 253716 w 528706"/>
                  <a:gd name="connsiteY2" fmla="*/ 0 h 665742"/>
                  <a:gd name="connsiteX3" fmla="*/ 525088 w 528706"/>
                  <a:gd name="connsiteY3" fmla="*/ 68746 h 665742"/>
                  <a:gd name="connsiteX4" fmla="*/ 528706 w 528706"/>
                  <a:gd name="connsiteY4" fmla="*/ 662124 h 665742"/>
                  <a:gd name="connsiteX5" fmla="*/ 438 w 528706"/>
                  <a:gd name="connsiteY5" fmla="*/ 665742 h 665742"/>
                  <a:gd name="connsiteX0" fmla="*/ 155 w 546514"/>
                  <a:gd name="connsiteY0" fmla="*/ 662124 h 662124"/>
                  <a:gd name="connsiteX1" fmla="*/ 21863 w 546514"/>
                  <a:gd name="connsiteY1" fmla="*/ 83217 h 662124"/>
                  <a:gd name="connsiteX2" fmla="*/ 271524 w 546514"/>
                  <a:gd name="connsiteY2" fmla="*/ 0 h 662124"/>
                  <a:gd name="connsiteX3" fmla="*/ 542896 w 546514"/>
                  <a:gd name="connsiteY3" fmla="*/ 68746 h 662124"/>
                  <a:gd name="connsiteX4" fmla="*/ 546514 w 546514"/>
                  <a:gd name="connsiteY4" fmla="*/ 662124 h 662124"/>
                  <a:gd name="connsiteX5" fmla="*/ 155 w 546514"/>
                  <a:gd name="connsiteY5" fmla="*/ 662124 h 662124"/>
                  <a:gd name="connsiteX0" fmla="*/ 10856 w 524651"/>
                  <a:gd name="connsiteY0" fmla="*/ 658506 h 662124"/>
                  <a:gd name="connsiteX1" fmla="*/ 0 w 524651"/>
                  <a:gd name="connsiteY1" fmla="*/ 83217 h 662124"/>
                  <a:gd name="connsiteX2" fmla="*/ 249661 w 524651"/>
                  <a:gd name="connsiteY2" fmla="*/ 0 h 662124"/>
                  <a:gd name="connsiteX3" fmla="*/ 521033 w 524651"/>
                  <a:gd name="connsiteY3" fmla="*/ 68746 h 662124"/>
                  <a:gd name="connsiteX4" fmla="*/ 524651 w 524651"/>
                  <a:gd name="connsiteY4" fmla="*/ 662124 h 662124"/>
                  <a:gd name="connsiteX5" fmla="*/ 10856 w 524651"/>
                  <a:gd name="connsiteY5" fmla="*/ 658506 h 662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24651" h="662124">
                    <a:moveTo>
                      <a:pt x="10856" y="658506"/>
                    </a:moveTo>
                    <a:cubicBezTo>
                      <a:pt x="8443" y="463125"/>
                      <a:pt x="2413" y="278598"/>
                      <a:pt x="0" y="83217"/>
                    </a:cubicBezTo>
                    <a:lnTo>
                      <a:pt x="249661" y="0"/>
                    </a:lnTo>
                    <a:lnTo>
                      <a:pt x="521033" y="68746"/>
                    </a:lnTo>
                    <a:lnTo>
                      <a:pt x="524651" y="662124"/>
                    </a:lnTo>
                    <a:lnTo>
                      <a:pt x="10856" y="658506"/>
                    </a:lnTo>
                    <a:close/>
                  </a:path>
                </a:pathLst>
              </a:custGeom>
              <a:solidFill>
                <a:srgbClr val="E0EBF1"/>
              </a:solidFill>
              <a:ln w="12700">
                <a:solidFill>
                  <a:srgbClr val="0000A8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16" name="Freeform 215">
                <a:extLst>
                  <a:ext uri="{FF2B5EF4-FFF2-40B4-BE49-F238E27FC236}">
                    <a16:creationId xmlns:a16="http://schemas.microsoft.com/office/drawing/2014/main" id="{8BBE739E-92E1-F94C-920F-D842550EEA42}"/>
                  </a:ext>
                </a:extLst>
              </p:cNvPr>
              <p:cNvSpPr/>
              <p:nvPr/>
            </p:nvSpPr>
            <p:spPr>
              <a:xfrm>
                <a:off x="5203089" y="1921244"/>
                <a:ext cx="651290" cy="492070"/>
              </a:xfrm>
              <a:custGeom>
                <a:avLst/>
                <a:gdLst>
                  <a:gd name="connsiteX0" fmla="*/ 3618 w 651290"/>
                  <a:gd name="connsiteY0" fmla="*/ 492070 h 492070"/>
                  <a:gd name="connsiteX1" fmla="*/ 0 w 651290"/>
                  <a:gd name="connsiteY1" fmla="*/ 141108 h 492070"/>
                  <a:gd name="connsiteX2" fmla="*/ 423338 w 651290"/>
                  <a:gd name="connsiteY2" fmla="*/ 0 h 492070"/>
                  <a:gd name="connsiteX3" fmla="*/ 647672 w 651290"/>
                  <a:gd name="connsiteY3" fmla="*/ 57891 h 492070"/>
                  <a:gd name="connsiteX4" fmla="*/ 651290 w 651290"/>
                  <a:gd name="connsiteY4" fmla="*/ 492070 h 492070"/>
                  <a:gd name="connsiteX5" fmla="*/ 3618 w 651290"/>
                  <a:gd name="connsiteY5" fmla="*/ 492070 h 492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51290" h="492070">
                    <a:moveTo>
                      <a:pt x="3618" y="492070"/>
                    </a:moveTo>
                    <a:lnTo>
                      <a:pt x="0" y="141108"/>
                    </a:lnTo>
                    <a:lnTo>
                      <a:pt x="423338" y="0"/>
                    </a:lnTo>
                    <a:lnTo>
                      <a:pt x="647672" y="57891"/>
                    </a:lnTo>
                    <a:lnTo>
                      <a:pt x="651290" y="492070"/>
                    </a:lnTo>
                    <a:lnTo>
                      <a:pt x="3618" y="492070"/>
                    </a:lnTo>
                    <a:close/>
                  </a:path>
                </a:pathLst>
              </a:custGeom>
              <a:solidFill>
                <a:srgbClr val="E0EBF1"/>
              </a:solidFill>
              <a:ln w="12700">
                <a:solidFill>
                  <a:srgbClr val="0000A3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217" name="Straight Connector 216">
                <a:extLst>
                  <a:ext uri="{FF2B5EF4-FFF2-40B4-BE49-F238E27FC236}">
                    <a16:creationId xmlns:a16="http://schemas.microsoft.com/office/drawing/2014/main" id="{424158C3-E55B-9944-856D-5EF505E3C9BB}"/>
                  </a:ext>
                </a:extLst>
              </p:cNvPr>
              <p:cNvCxnSpPr/>
              <p:nvPr/>
            </p:nvCxnSpPr>
            <p:spPr>
              <a:xfrm flipV="1">
                <a:off x="5270526" y="2029553"/>
                <a:ext cx="295249" cy="73468"/>
              </a:xfrm>
              <a:prstGeom prst="line">
                <a:avLst/>
              </a:prstGeom>
              <a:ln w="4445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Straight Connector 217">
                <a:extLst>
                  <a:ext uri="{FF2B5EF4-FFF2-40B4-BE49-F238E27FC236}">
                    <a16:creationId xmlns:a16="http://schemas.microsoft.com/office/drawing/2014/main" id="{DECDB6BE-CD9C-AC44-87C8-1ADA65E9F04C}"/>
                  </a:ext>
                </a:extLst>
              </p:cNvPr>
              <p:cNvCxnSpPr/>
              <p:nvPr/>
            </p:nvCxnSpPr>
            <p:spPr>
              <a:xfrm flipV="1">
                <a:off x="5275406" y="2261710"/>
                <a:ext cx="290369" cy="16752"/>
              </a:xfrm>
              <a:prstGeom prst="line">
                <a:avLst/>
              </a:prstGeom>
              <a:ln w="4445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Straight Connector 218">
                <a:extLst>
                  <a:ext uri="{FF2B5EF4-FFF2-40B4-BE49-F238E27FC236}">
                    <a16:creationId xmlns:a16="http://schemas.microsoft.com/office/drawing/2014/main" id="{E71A82D7-E261-9441-9CA5-618384E6ADDA}"/>
                  </a:ext>
                </a:extLst>
              </p:cNvPr>
              <p:cNvCxnSpPr/>
              <p:nvPr/>
            </p:nvCxnSpPr>
            <p:spPr>
              <a:xfrm flipV="1">
                <a:off x="5275406" y="2151772"/>
                <a:ext cx="290369" cy="48402"/>
              </a:xfrm>
              <a:prstGeom prst="line">
                <a:avLst/>
              </a:prstGeom>
              <a:ln w="4445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Straight Connector 219">
                <a:extLst>
                  <a:ext uri="{FF2B5EF4-FFF2-40B4-BE49-F238E27FC236}">
                    <a16:creationId xmlns:a16="http://schemas.microsoft.com/office/drawing/2014/main" id="{F6ED0348-F344-F14C-AF8D-F9FF7A1E5F5F}"/>
                  </a:ext>
                </a:extLst>
              </p:cNvPr>
              <p:cNvCxnSpPr/>
              <p:nvPr/>
            </p:nvCxnSpPr>
            <p:spPr>
              <a:xfrm>
                <a:off x="5270094" y="2354086"/>
                <a:ext cx="295681" cy="0"/>
              </a:xfrm>
              <a:prstGeom prst="line">
                <a:avLst/>
              </a:prstGeom>
              <a:ln w="4445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Straight Connector 220">
                <a:extLst>
                  <a:ext uri="{FF2B5EF4-FFF2-40B4-BE49-F238E27FC236}">
                    <a16:creationId xmlns:a16="http://schemas.microsoft.com/office/drawing/2014/main" id="{1E0B0D7F-04E7-9044-AE13-8C2F11E44A64}"/>
                  </a:ext>
                </a:extLst>
              </p:cNvPr>
              <p:cNvCxnSpPr/>
              <p:nvPr/>
            </p:nvCxnSpPr>
            <p:spPr>
              <a:xfrm flipV="1">
                <a:off x="5950242" y="1866900"/>
                <a:ext cx="0" cy="465273"/>
              </a:xfrm>
              <a:prstGeom prst="line">
                <a:avLst/>
              </a:prstGeom>
              <a:ln w="44450">
                <a:solidFill>
                  <a:schemeClr val="bg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Straight Connector 221">
                <a:extLst>
                  <a:ext uri="{FF2B5EF4-FFF2-40B4-BE49-F238E27FC236}">
                    <a16:creationId xmlns:a16="http://schemas.microsoft.com/office/drawing/2014/main" id="{3D556E9A-32A6-8A48-B549-9DF1E3E68D87}"/>
                  </a:ext>
                </a:extLst>
              </p:cNvPr>
              <p:cNvCxnSpPr/>
              <p:nvPr/>
            </p:nvCxnSpPr>
            <p:spPr>
              <a:xfrm>
                <a:off x="5628589" y="1936750"/>
                <a:ext cx="0" cy="476854"/>
              </a:xfrm>
              <a:prstGeom prst="line">
                <a:avLst/>
              </a:prstGeom>
              <a:ln w="15875">
                <a:solidFill>
                  <a:srgbClr val="0000A8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0" name="Group 199">
              <a:extLst>
                <a:ext uri="{FF2B5EF4-FFF2-40B4-BE49-F238E27FC236}">
                  <a16:creationId xmlns:a16="http://schemas.microsoft.com/office/drawing/2014/main" id="{18D2D24B-1188-ED45-B682-15455EDFB60E}"/>
                </a:ext>
              </a:extLst>
            </p:cNvPr>
            <p:cNvGrpSpPr/>
            <p:nvPr/>
          </p:nvGrpSpPr>
          <p:grpSpPr>
            <a:xfrm>
              <a:off x="10834382" y="3164075"/>
              <a:ext cx="594613" cy="648336"/>
              <a:chOff x="5203089" y="1751190"/>
              <a:chExt cx="858331" cy="662414"/>
            </a:xfrm>
          </p:grpSpPr>
          <p:sp>
            <p:nvSpPr>
              <p:cNvPr id="207" name="Freeform 206">
                <a:extLst>
                  <a:ext uri="{FF2B5EF4-FFF2-40B4-BE49-F238E27FC236}">
                    <a16:creationId xmlns:a16="http://schemas.microsoft.com/office/drawing/2014/main" id="{F04CFC82-498A-7F43-916A-3408B77A848E}"/>
                  </a:ext>
                </a:extLst>
              </p:cNvPr>
              <p:cNvSpPr/>
              <p:nvPr/>
            </p:nvSpPr>
            <p:spPr>
              <a:xfrm>
                <a:off x="5536769" y="1751190"/>
                <a:ext cx="524651" cy="662124"/>
              </a:xfrm>
              <a:custGeom>
                <a:avLst/>
                <a:gdLst>
                  <a:gd name="connsiteX0" fmla="*/ 3618 w 651290"/>
                  <a:gd name="connsiteY0" fmla="*/ 492070 h 492070"/>
                  <a:gd name="connsiteX1" fmla="*/ 0 w 651290"/>
                  <a:gd name="connsiteY1" fmla="*/ 141108 h 492070"/>
                  <a:gd name="connsiteX2" fmla="*/ 423338 w 651290"/>
                  <a:gd name="connsiteY2" fmla="*/ 0 h 492070"/>
                  <a:gd name="connsiteX3" fmla="*/ 647672 w 651290"/>
                  <a:gd name="connsiteY3" fmla="*/ 57891 h 492070"/>
                  <a:gd name="connsiteX4" fmla="*/ 651290 w 651290"/>
                  <a:gd name="connsiteY4" fmla="*/ 492070 h 492070"/>
                  <a:gd name="connsiteX5" fmla="*/ 3618 w 651290"/>
                  <a:gd name="connsiteY5" fmla="*/ 492070 h 492070"/>
                  <a:gd name="connsiteX0" fmla="*/ 3618 w 651290"/>
                  <a:gd name="connsiteY0" fmla="*/ 593378 h 593378"/>
                  <a:gd name="connsiteX1" fmla="*/ 0 w 651290"/>
                  <a:gd name="connsiteY1" fmla="*/ 242416 h 593378"/>
                  <a:gd name="connsiteX2" fmla="*/ 423338 w 651290"/>
                  <a:gd name="connsiteY2" fmla="*/ 101308 h 593378"/>
                  <a:gd name="connsiteX3" fmla="*/ 647672 w 651290"/>
                  <a:gd name="connsiteY3" fmla="*/ 0 h 593378"/>
                  <a:gd name="connsiteX4" fmla="*/ 651290 w 651290"/>
                  <a:gd name="connsiteY4" fmla="*/ 593378 h 593378"/>
                  <a:gd name="connsiteX5" fmla="*/ 3618 w 651290"/>
                  <a:gd name="connsiteY5" fmla="*/ 593378 h 593378"/>
                  <a:gd name="connsiteX0" fmla="*/ 3618 w 651290"/>
                  <a:gd name="connsiteY0" fmla="*/ 662124 h 662124"/>
                  <a:gd name="connsiteX1" fmla="*/ 0 w 651290"/>
                  <a:gd name="connsiteY1" fmla="*/ 311162 h 662124"/>
                  <a:gd name="connsiteX2" fmla="*/ 376300 w 651290"/>
                  <a:gd name="connsiteY2" fmla="*/ 0 h 662124"/>
                  <a:gd name="connsiteX3" fmla="*/ 647672 w 651290"/>
                  <a:gd name="connsiteY3" fmla="*/ 68746 h 662124"/>
                  <a:gd name="connsiteX4" fmla="*/ 651290 w 651290"/>
                  <a:gd name="connsiteY4" fmla="*/ 662124 h 662124"/>
                  <a:gd name="connsiteX5" fmla="*/ 3618 w 651290"/>
                  <a:gd name="connsiteY5" fmla="*/ 662124 h 662124"/>
                  <a:gd name="connsiteX0" fmla="*/ 0 w 647672"/>
                  <a:gd name="connsiteY0" fmla="*/ 662124 h 662124"/>
                  <a:gd name="connsiteX1" fmla="*/ 123021 w 647672"/>
                  <a:gd name="connsiteY1" fmla="*/ 83217 h 662124"/>
                  <a:gd name="connsiteX2" fmla="*/ 372682 w 647672"/>
                  <a:gd name="connsiteY2" fmla="*/ 0 h 662124"/>
                  <a:gd name="connsiteX3" fmla="*/ 644054 w 647672"/>
                  <a:gd name="connsiteY3" fmla="*/ 68746 h 662124"/>
                  <a:gd name="connsiteX4" fmla="*/ 647672 w 647672"/>
                  <a:gd name="connsiteY4" fmla="*/ 662124 h 662124"/>
                  <a:gd name="connsiteX5" fmla="*/ 0 w 647672"/>
                  <a:gd name="connsiteY5" fmla="*/ 662124 h 662124"/>
                  <a:gd name="connsiteX0" fmla="*/ 7238 w 524651"/>
                  <a:gd name="connsiteY0" fmla="*/ 669360 h 669360"/>
                  <a:gd name="connsiteX1" fmla="*/ 0 w 524651"/>
                  <a:gd name="connsiteY1" fmla="*/ 83217 h 669360"/>
                  <a:gd name="connsiteX2" fmla="*/ 249661 w 524651"/>
                  <a:gd name="connsiteY2" fmla="*/ 0 h 669360"/>
                  <a:gd name="connsiteX3" fmla="*/ 521033 w 524651"/>
                  <a:gd name="connsiteY3" fmla="*/ 68746 h 669360"/>
                  <a:gd name="connsiteX4" fmla="*/ 524651 w 524651"/>
                  <a:gd name="connsiteY4" fmla="*/ 662124 h 669360"/>
                  <a:gd name="connsiteX5" fmla="*/ 7238 w 524651"/>
                  <a:gd name="connsiteY5" fmla="*/ 669360 h 669360"/>
                  <a:gd name="connsiteX0" fmla="*/ 438 w 528706"/>
                  <a:gd name="connsiteY0" fmla="*/ 665742 h 665742"/>
                  <a:gd name="connsiteX1" fmla="*/ 4055 w 528706"/>
                  <a:gd name="connsiteY1" fmla="*/ 83217 h 665742"/>
                  <a:gd name="connsiteX2" fmla="*/ 253716 w 528706"/>
                  <a:gd name="connsiteY2" fmla="*/ 0 h 665742"/>
                  <a:gd name="connsiteX3" fmla="*/ 525088 w 528706"/>
                  <a:gd name="connsiteY3" fmla="*/ 68746 h 665742"/>
                  <a:gd name="connsiteX4" fmla="*/ 528706 w 528706"/>
                  <a:gd name="connsiteY4" fmla="*/ 662124 h 665742"/>
                  <a:gd name="connsiteX5" fmla="*/ 438 w 528706"/>
                  <a:gd name="connsiteY5" fmla="*/ 665742 h 665742"/>
                  <a:gd name="connsiteX0" fmla="*/ 155 w 546514"/>
                  <a:gd name="connsiteY0" fmla="*/ 662124 h 662124"/>
                  <a:gd name="connsiteX1" fmla="*/ 21863 w 546514"/>
                  <a:gd name="connsiteY1" fmla="*/ 83217 h 662124"/>
                  <a:gd name="connsiteX2" fmla="*/ 271524 w 546514"/>
                  <a:gd name="connsiteY2" fmla="*/ 0 h 662124"/>
                  <a:gd name="connsiteX3" fmla="*/ 542896 w 546514"/>
                  <a:gd name="connsiteY3" fmla="*/ 68746 h 662124"/>
                  <a:gd name="connsiteX4" fmla="*/ 546514 w 546514"/>
                  <a:gd name="connsiteY4" fmla="*/ 662124 h 662124"/>
                  <a:gd name="connsiteX5" fmla="*/ 155 w 546514"/>
                  <a:gd name="connsiteY5" fmla="*/ 662124 h 662124"/>
                  <a:gd name="connsiteX0" fmla="*/ 10856 w 524651"/>
                  <a:gd name="connsiteY0" fmla="*/ 658506 h 662124"/>
                  <a:gd name="connsiteX1" fmla="*/ 0 w 524651"/>
                  <a:gd name="connsiteY1" fmla="*/ 83217 h 662124"/>
                  <a:gd name="connsiteX2" fmla="*/ 249661 w 524651"/>
                  <a:gd name="connsiteY2" fmla="*/ 0 h 662124"/>
                  <a:gd name="connsiteX3" fmla="*/ 521033 w 524651"/>
                  <a:gd name="connsiteY3" fmla="*/ 68746 h 662124"/>
                  <a:gd name="connsiteX4" fmla="*/ 524651 w 524651"/>
                  <a:gd name="connsiteY4" fmla="*/ 662124 h 662124"/>
                  <a:gd name="connsiteX5" fmla="*/ 10856 w 524651"/>
                  <a:gd name="connsiteY5" fmla="*/ 658506 h 662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24651" h="662124">
                    <a:moveTo>
                      <a:pt x="10856" y="658506"/>
                    </a:moveTo>
                    <a:cubicBezTo>
                      <a:pt x="8443" y="463125"/>
                      <a:pt x="2413" y="278598"/>
                      <a:pt x="0" y="83217"/>
                    </a:cubicBezTo>
                    <a:lnTo>
                      <a:pt x="249661" y="0"/>
                    </a:lnTo>
                    <a:lnTo>
                      <a:pt x="521033" y="68746"/>
                    </a:lnTo>
                    <a:lnTo>
                      <a:pt x="524651" y="662124"/>
                    </a:lnTo>
                    <a:lnTo>
                      <a:pt x="10856" y="658506"/>
                    </a:lnTo>
                    <a:close/>
                  </a:path>
                </a:pathLst>
              </a:custGeom>
              <a:solidFill>
                <a:srgbClr val="E0EBF1"/>
              </a:solidFill>
              <a:ln w="12700">
                <a:solidFill>
                  <a:srgbClr val="0000A8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08" name="Freeform 207">
                <a:extLst>
                  <a:ext uri="{FF2B5EF4-FFF2-40B4-BE49-F238E27FC236}">
                    <a16:creationId xmlns:a16="http://schemas.microsoft.com/office/drawing/2014/main" id="{0D7B028E-965C-8B4F-9473-693D566A6B1B}"/>
                  </a:ext>
                </a:extLst>
              </p:cNvPr>
              <p:cNvSpPr/>
              <p:nvPr/>
            </p:nvSpPr>
            <p:spPr>
              <a:xfrm>
                <a:off x="5203089" y="1921244"/>
                <a:ext cx="651290" cy="492070"/>
              </a:xfrm>
              <a:custGeom>
                <a:avLst/>
                <a:gdLst>
                  <a:gd name="connsiteX0" fmla="*/ 3618 w 651290"/>
                  <a:gd name="connsiteY0" fmla="*/ 492070 h 492070"/>
                  <a:gd name="connsiteX1" fmla="*/ 0 w 651290"/>
                  <a:gd name="connsiteY1" fmla="*/ 141108 h 492070"/>
                  <a:gd name="connsiteX2" fmla="*/ 423338 w 651290"/>
                  <a:gd name="connsiteY2" fmla="*/ 0 h 492070"/>
                  <a:gd name="connsiteX3" fmla="*/ 647672 w 651290"/>
                  <a:gd name="connsiteY3" fmla="*/ 57891 h 492070"/>
                  <a:gd name="connsiteX4" fmla="*/ 651290 w 651290"/>
                  <a:gd name="connsiteY4" fmla="*/ 492070 h 492070"/>
                  <a:gd name="connsiteX5" fmla="*/ 3618 w 651290"/>
                  <a:gd name="connsiteY5" fmla="*/ 492070 h 492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51290" h="492070">
                    <a:moveTo>
                      <a:pt x="3618" y="492070"/>
                    </a:moveTo>
                    <a:lnTo>
                      <a:pt x="0" y="141108"/>
                    </a:lnTo>
                    <a:lnTo>
                      <a:pt x="423338" y="0"/>
                    </a:lnTo>
                    <a:lnTo>
                      <a:pt x="647672" y="57891"/>
                    </a:lnTo>
                    <a:lnTo>
                      <a:pt x="651290" y="492070"/>
                    </a:lnTo>
                    <a:lnTo>
                      <a:pt x="3618" y="492070"/>
                    </a:lnTo>
                    <a:close/>
                  </a:path>
                </a:pathLst>
              </a:custGeom>
              <a:solidFill>
                <a:srgbClr val="E0EBF1"/>
              </a:solidFill>
              <a:ln w="12700">
                <a:solidFill>
                  <a:srgbClr val="0000A3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209" name="Straight Connector 208">
                <a:extLst>
                  <a:ext uri="{FF2B5EF4-FFF2-40B4-BE49-F238E27FC236}">
                    <a16:creationId xmlns:a16="http://schemas.microsoft.com/office/drawing/2014/main" id="{E78DF9F5-BD07-4C4A-A501-200BBA700727}"/>
                  </a:ext>
                </a:extLst>
              </p:cNvPr>
              <p:cNvCxnSpPr/>
              <p:nvPr/>
            </p:nvCxnSpPr>
            <p:spPr>
              <a:xfrm flipV="1">
                <a:off x="5270526" y="2029553"/>
                <a:ext cx="295249" cy="73468"/>
              </a:xfrm>
              <a:prstGeom prst="line">
                <a:avLst/>
              </a:prstGeom>
              <a:ln w="4445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Straight Connector 209">
                <a:extLst>
                  <a:ext uri="{FF2B5EF4-FFF2-40B4-BE49-F238E27FC236}">
                    <a16:creationId xmlns:a16="http://schemas.microsoft.com/office/drawing/2014/main" id="{DBE95510-1F0E-E646-98CC-0FC28B1E393E}"/>
                  </a:ext>
                </a:extLst>
              </p:cNvPr>
              <p:cNvCxnSpPr/>
              <p:nvPr/>
            </p:nvCxnSpPr>
            <p:spPr>
              <a:xfrm flipV="1">
                <a:off x="5275406" y="2261710"/>
                <a:ext cx="290369" cy="16752"/>
              </a:xfrm>
              <a:prstGeom prst="line">
                <a:avLst/>
              </a:prstGeom>
              <a:ln w="4445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Straight Connector 210">
                <a:extLst>
                  <a:ext uri="{FF2B5EF4-FFF2-40B4-BE49-F238E27FC236}">
                    <a16:creationId xmlns:a16="http://schemas.microsoft.com/office/drawing/2014/main" id="{1D7BEFD3-F26A-AD44-A857-8C005F51539B}"/>
                  </a:ext>
                </a:extLst>
              </p:cNvPr>
              <p:cNvCxnSpPr/>
              <p:nvPr/>
            </p:nvCxnSpPr>
            <p:spPr>
              <a:xfrm flipV="1">
                <a:off x="5275406" y="2151772"/>
                <a:ext cx="290369" cy="48402"/>
              </a:xfrm>
              <a:prstGeom prst="line">
                <a:avLst/>
              </a:prstGeom>
              <a:ln w="4445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Straight Connector 211">
                <a:extLst>
                  <a:ext uri="{FF2B5EF4-FFF2-40B4-BE49-F238E27FC236}">
                    <a16:creationId xmlns:a16="http://schemas.microsoft.com/office/drawing/2014/main" id="{06FF51B4-562C-0D43-A7D8-A5C506784C14}"/>
                  </a:ext>
                </a:extLst>
              </p:cNvPr>
              <p:cNvCxnSpPr/>
              <p:nvPr/>
            </p:nvCxnSpPr>
            <p:spPr>
              <a:xfrm>
                <a:off x="5270094" y="2354086"/>
                <a:ext cx="295681" cy="0"/>
              </a:xfrm>
              <a:prstGeom prst="line">
                <a:avLst/>
              </a:prstGeom>
              <a:ln w="4445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Straight Connector 212">
                <a:extLst>
                  <a:ext uri="{FF2B5EF4-FFF2-40B4-BE49-F238E27FC236}">
                    <a16:creationId xmlns:a16="http://schemas.microsoft.com/office/drawing/2014/main" id="{9DEAC96C-92BA-754D-B5A3-D6C3B111D351}"/>
                  </a:ext>
                </a:extLst>
              </p:cNvPr>
              <p:cNvCxnSpPr/>
              <p:nvPr/>
            </p:nvCxnSpPr>
            <p:spPr>
              <a:xfrm flipV="1">
                <a:off x="5950242" y="1866900"/>
                <a:ext cx="0" cy="465273"/>
              </a:xfrm>
              <a:prstGeom prst="line">
                <a:avLst/>
              </a:prstGeom>
              <a:ln w="44450">
                <a:solidFill>
                  <a:schemeClr val="bg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Straight Connector 213">
                <a:extLst>
                  <a:ext uri="{FF2B5EF4-FFF2-40B4-BE49-F238E27FC236}">
                    <a16:creationId xmlns:a16="http://schemas.microsoft.com/office/drawing/2014/main" id="{322E56AD-D0CA-8441-B371-5881B75B5E39}"/>
                  </a:ext>
                </a:extLst>
              </p:cNvPr>
              <p:cNvCxnSpPr/>
              <p:nvPr/>
            </p:nvCxnSpPr>
            <p:spPr>
              <a:xfrm>
                <a:off x="5628589" y="1936750"/>
                <a:ext cx="0" cy="476854"/>
              </a:xfrm>
              <a:prstGeom prst="line">
                <a:avLst/>
              </a:prstGeom>
              <a:ln w="15875">
                <a:solidFill>
                  <a:srgbClr val="0000A8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1" name="Freeform 200">
              <a:extLst>
                <a:ext uri="{FF2B5EF4-FFF2-40B4-BE49-F238E27FC236}">
                  <a16:creationId xmlns:a16="http://schemas.microsoft.com/office/drawing/2014/main" id="{0C8AB0E2-2B25-E44F-B414-972F8962FE42}"/>
                </a:ext>
              </a:extLst>
            </p:cNvPr>
            <p:cNvSpPr/>
            <p:nvPr/>
          </p:nvSpPr>
          <p:spPr>
            <a:xfrm>
              <a:off x="9604024" y="1751946"/>
              <a:ext cx="1497864" cy="1386455"/>
            </a:xfrm>
            <a:custGeom>
              <a:avLst/>
              <a:gdLst>
                <a:gd name="connsiteX0" fmla="*/ 434989 w 1523031"/>
                <a:gd name="connsiteY0" fmla="*/ 253346 h 1763594"/>
                <a:gd name="connsiteX1" fmla="*/ 488 w 1523031"/>
                <a:gd name="connsiteY1" fmla="*/ 921706 h 1763594"/>
                <a:gd name="connsiteX2" fmla="*/ 368142 w 1523031"/>
                <a:gd name="connsiteY2" fmla="*/ 1489812 h 1763594"/>
                <a:gd name="connsiteX3" fmla="*/ 1187008 w 1523031"/>
                <a:gd name="connsiteY3" fmla="*/ 1757156 h 1763594"/>
                <a:gd name="connsiteX4" fmla="*/ 1521239 w 1523031"/>
                <a:gd name="connsiteY4" fmla="*/ 1239177 h 1763594"/>
                <a:gd name="connsiteX5" fmla="*/ 1320700 w 1523031"/>
                <a:gd name="connsiteY5" fmla="*/ 654362 h 1763594"/>
                <a:gd name="connsiteX6" fmla="*/ 1337412 w 1523031"/>
                <a:gd name="connsiteY6" fmla="*/ 136383 h 1763594"/>
                <a:gd name="connsiteX7" fmla="*/ 1086739 w 1523031"/>
                <a:gd name="connsiteY7" fmla="*/ 2711 h 1763594"/>
                <a:gd name="connsiteX8" fmla="*/ 434989 w 1523031"/>
                <a:gd name="connsiteY8" fmla="*/ 253346 h 1763594"/>
                <a:gd name="connsiteX0" fmla="*/ 434989 w 1537226"/>
                <a:gd name="connsiteY0" fmla="*/ 253346 h 1763594"/>
                <a:gd name="connsiteX1" fmla="*/ 488 w 1537226"/>
                <a:gd name="connsiteY1" fmla="*/ 921706 h 1763594"/>
                <a:gd name="connsiteX2" fmla="*/ 368142 w 1537226"/>
                <a:gd name="connsiteY2" fmla="*/ 1489812 h 1763594"/>
                <a:gd name="connsiteX3" fmla="*/ 1187008 w 1537226"/>
                <a:gd name="connsiteY3" fmla="*/ 1757156 h 1763594"/>
                <a:gd name="connsiteX4" fmla="*/ 1521239 w 1537226"/>
                <a:gd name="connsiteY4" fmla="*/ 1239177 h 1763594"/>
                <a:gd name="connsiteX5" fmla="*/ 1468998 w 1537226"/>
                <a:gd name="connsiteY5" fmla="*/ 654362 h 1763594"/>
                <a:gd name="connsiteX6" fmla="*/ 1337412 w 1537226"/>
                <a:gd name="connsiteY6" fmla="*/ 136383 h 1763594"/>
                <a:gd name="connsiteX7" fmla="*/ 1086739 w 1537226"/>
                <a:gd name="connsiteY7" fmla="*/ 2711 h 1763594"/>
                <a:gd name="connsiteX8" fmla="*/ 434989 w 1537226"/>
                <a:gd name="connsiteY8" fmla="*/ 253346 h 1763594"/>
                <a:gd name="connsiteX0" fmla="*/ 434989 w 1537226"/>
                <a:gd name="connsiteY0" fmla="*/ 253346 h 1763594"/>
                <a:gd name="connsiteX1" fmla="*/ 488 w 1537226"/>
                <a:gd name="connsiteY1" fmla="*/ 921706 h 1763594"/>
                <a:gd name="connsiteX2" fmla="*/ 368142 w 1537226"/>
                <a:gd name="connsiteY2" fmla="*/ 1489812 h 1763594"/>
                <a:gd name="connsiteX3" fmla="*/ 1187008 w 1537226"/>
                <a:gd name="connsiteY3" fmla="*/ 1757156 h 1763594"/>
                <a:gd name="connsiteX4" fmla="*/ 1521239 w 1537226"/>
                <a:gd name="connsiteY4" fmla="*/ 1239177 h 1763594"/>
                <a:gd name="connsiteX5" fmla="*/ 1468998 w 1537226"/>
                <a:gd name="connsiteY5" fmla="*/ 654362 h 1763594"/>
                <a:gd name="connsiteX6" fmla="*/ 1337412 w 1537226"/>
                <a:gd name="connsiteY6" fmla="*/ 136383 h 1763594"/>
                <a:gd name="connsiteX7" fmla="*/ 839572 w 1537226"/>
                <a:gd name="connsiteY7" fmla="*/ 2711 h 1763594"/>
                <a:gd name="connsiteX8" fmla="*/ 434989 w 1537226"/>
                <a:gd name="connsiteY8" fmla="*/ 253346 h 1763594"/>
                <a:gd name="connsiteX0" fmla="*/ 360357 w 1536743"/>
                <a:gd name="connsiteY0" fmla="*/ 534641 h 1782088"/>
                <a:gd name="connsiteX1" fmla="*/ 5 w 1536743"/>
                <a:gd name="connsiteY1" fmla="*/ 940200 h 1782088"/>
                <a:gd name="connsiteX2" fmla="*/ 367659 w 1536743"/>
                <a:gd name="connsiteY2" fmla="*/ 1508306 h 1782088"/>
                <a:gd name="connsiteX3" fmla="*/ 1186525 w 1536743"/>
                <a:gd name="connsiteY3" fmla="*/ 1775650 h 1782088"/>
                <a:gd name="connsiteX4" fmla="*/ 1520756 w 1536743"/>
                <a:gd name="connsiteY4" fmla="*/ 1257671 h 1782088"/>
                <a:gd name="connsiteX5" fmla="*/ 1468515 w 1536743"/>
                <a:gd name="connsiteY5" fmla="*/ 672856 h 1782088"/>
                <a:gd name="connsiteX6" fmla="*/ 1336929 w 1536743"/>
                <a:gd name="connsiteY6" fmla="*/ 154877 h 1782088"/>
                <a:gd name="connsiteX7" fmla="*/ 839089 w 1536743"/>
                <a:gd name="connsiteY7" fmla="*/ 21205 h 1782088"/>
                <a:gd name="connsiteX8" fmla="*/ 360357 w 1536743"/>
                <a:gd name="connsiteY8" fmla="*/ 534641 h 1782088"/>
                <a:gd name="connsiteX0" fmla="*/ 360355 w 1536741"/>
                <a:gd name="connsiteY0" fmla="*/ 534641 h 1782088"/>
                <a:gd name="connsiteX1" fmla="*/ 3 w 1536741"/>
                <a:gd name="connsiteY1" fmla="*/ 940200 h 1782088"/>
                <a:gd name="connsiteX2" fmla="*/ 367657 w 1536741"/>
                <a:gd name="connsiteY2" fmla="*/ 1508306 h 1782088"/>
                <a:gd name="connsiteX3" fmla="*/ 1186523 w 1536741"/>
                <a:gd name="connsiteY3" fmla="*/ 1775650 h 1782088"/>
                <a:gd name="connsiteX4" fmla="*/ 1520754 w 1536741"/>
                <a:gd name="connsiteY4" fmla="*/ 1257671 h 1782088"/>
                <a:gd name="connsiteX5" fmla="*/ 1468513 w 1536741"/>
                <a:gd name="connsiteY5" fmla="*/ 672856 h 1782088"/>
                <a:gd name="connsiteX6" fmla="*/ 1336927 w 1536741"/>
                <a:gd name="connsiteY6" fmla="*/ 154877 h 1782088"/>
                <a:gd name="connsiteX7" fmla="*/ 839087 w 1536741"/>
                <a:gd name="connsiteY7" fmla="*/ 21205 h 1782088"/>
                <a:gd name="connsiteX8" fmla="*/ 360355 w 1536741"/>
                <a:gd name="connsiteY8" fmla="*/ 534641 h 1782088"/>
                <a:gd name="connsiteX0" fmla="*/ 360355 w 1494463"/>
                <a:gd name="connsiteY0" fmla="*/ 534641 h 1775651"/>
                <a:gd name="connsiteX1" fmla="*/ 3 w 1494463"/>
                <a:gd name="connsiteY1" fmla="*/ 940200 h 1775651"/>
                <a:gd name="connsiteX2" fmla="*/ 367657 w 1494463"/>
                <a:gd name="connsiteY2" fmla="*/ 1508306 h 1775651"/>
                <a:gd name="connsiteX3" fmla="*/ 1186523 w 1494463"/>
                <a:gd name="connsiteY3" fmla="*/ 1775650 h 1775651"/>
                <a:gd name="connsiteX4" fmla="*/ 1467465 w 1494463"/>
                <a:gd name="connsiteY4" fmla="*/ 1510813 h 1775651"/>
                <a:gd name="connsiteX5" fmla="*/ 1468513 w 1494463"/>
                <a:gd name="connsiteY5" fmla="*/ 672856 h 1775651"/>
                <a:gd name="connsiteX6" fmla="*/ 1336927 w 1494463"/>
                <a:gd name="connsiteY6" fmla="*/ 154877 h 1775651"/>
                <a:gd name="connsiteX7" fmla="*/ 839087 w 1494463"/>
                <a:gd name="connsiteY7" fmla="*/ 21205 h 1775651"/>
                <a:gd name="connsiteX8" fmla="*/ 360355 w 1494463"/>
                <a:gd name="connsiteY8" fmla="*/ 534641 h 1775651"/>
                <a:gd name="connsiteX0" fmla="*/ 360355 w 1491064"/>
                <a:gd name="connsiteY0" fmla="*/ 552327 h 1793337"/>
                <a:gd name="connsiteX1" fmla="*/ 3 w 1491064"/>
                <a:gd name="connsiteY1" fmla="*/ 957886 h 1793337"/>
                <a:gd name="connsiteX2" fmla="*/ 367657 w 1491064"/>
                <a:gd name="connsiteY2" fmla="*/ 1525992 h 1793337"/>
                <a:gd name="connsiteX3" fmla="*/ 1186523 w 1491064"/>
                <a:gd name="connsiteY3" fmla="*/ 1793336 h 1793337"/>
                <a:gd name="connsiteX4" fmla="*/ 1467465 w 1491064"/>
                <a:gd name="connsiteY4" fmla="*/ 1528499 h 1793337"/>
                <a:gd name="connsiteX5" fmla="*/ 1468513 w 1491064"/>
                <a:gd name="connsiteY5" fmla="*/ 690542 h 1793337"/>
                <a:gd name="connsiteX6" fmla="*/ 1407977 w 1491064"/>
                <a:gd name="connsiteY6" fmla="*/ 109278 h 1793337"/>
                <a:gd name="connsiteX7" fmla="*/ 839087 w 1491064"/>
                <a:gd name="connsiteY7" fmla="*/ 38891 h 1793337"/>
                <a:gd name="connsiteX8" fmla="*/ 360355 w 1491064"/>
                <a:gd name="connsiteY8" fmla="*/ 552327 h 1793337"/>
                <a:gd name="connsiteX0" fmla="*/ 360355 w 1502818"/>
                <a:gd name="connsiteY0" fmla="*/ 552327 h 1612281"/>
                <a:gd name="connsiteX1" fmla="*/ 3 w 1502818"/>
                <a:gd name="connsiteY1" fmla="*/ 957886 h 1612281"/>
                <a:gd name="connsiteX2" fmla="*/ 367657 w 1502818"/>
                <a:gd name="connsiteY2" fmla="*/ 1525992 h 1612281"/>
                <a:gd name="connsiteX3" fmla="*/ 1026659 w 1502818"/>
                <a:gd name="connsiteY3" fmla="*/ 1582385 h 1612281"/>
                <a:gd name="connsiteX4" fmla="*/ 1467465 w 1502818"/>
                <a:gd name="connsiteY4" fmla="*/ 1528499 h 1612281"/>
                <a:gd name="connsiteX5" fmla="*/ 1468513 w 1502818"/>
                <a:gd name="connsiteY5" fmla="*/ 690542 h 1612281"/>
                <a:gd name="connsiteX6" fmla="*/ 1407977 w 1502818"/>
                <a:gd name="connsiteY6" fmla="*/ 109278 h 1612281"/>
                <a:gd name="connsiteX7" fmla="*/ 839087 w 1502818"/>
                <a:gd name="connsiteY7" fmla="*/ 38891 h 1612281"/>
                <a:gd name="connsiteX8" fmla="*/ 360355 w 1502818"/>
                <a:gd name="connsiteY8" fmla="*/ 552327 h 1612281"/>
                <a:gd name="connsiteX0" fmla="*/ 360384 w 1502847"/>
                <a:gd name="connsiteY0" fmla="*/ 552327 h 1803602"/>
                <a:gd name="connsiteX1" fmla="*/ 32 w 1502847"/>
                <a:gd name="connsiteY1" fmla="*/ 957886 h 1803602"/>
                <a:gd name="connsiteX2" fmla="*/ 385448 w 1502847"/>
                <a:gd name="connsiteY2" fmla="*/ 1779134 h 1803602"/>
                <a:gd name="connsiteX3" fmla="*/ 1026688 w 1502847"/>
                <a:gd name="connsiteY3" fmla="*/ 1582385 h 1803602"/>
                <a:gd name="connsiteX4" fmla="*/ 1467494 w 1502847"/>
                <a:gd name="connsiteY4" fmla="*/ 1528499 h 1803602"/>
                <a:gd name="connsiteX5" fmla="*/ 1468542 w 1502847"/>
                <a:gd name="connsiteY5" fmla="*/ 690542 h 1803602"/>
                <a:gd name="connsiteX6" fmla="*/ 1408006 w 1502847"/>
                <a:gd name="connsiteY6" fmla="*/ 109278 h 1803602"/>
                <a:gd name="connsiteX7" fmla="*/ 839116 w 1502847"/>
                <a:gd name="connsiteY7" fmla="*/ 38891 h 1803602"/>
                <a:gd name="connsiteX8" fmla="*/ 360384 w 1502847"/>
                <a:gd name="connsiteY8" fmla="*/ 552327 h 1803602"/>
                <a:gd name="connsiteX0" fmla="*/ 360384 w 1502847"/>
                <a:gd name="connsiteY0" fmla="*/ 552327 h 1826319"/>
                <a:gd name="connsiteX1" fmla="*/ 32 w 1502847"/>
                <a:gd name="connsiteY1" fmla="*/ 957886 h 1826319"/>
                <a:gd name="connsiteX2" fmla="*/ 385448 w 1502847"/>
                <a:gd name="connsiteY2" fmla="*/ 1779134 h 1826319"/>
                <a:gd name="connsiteX3" fmla="*/ 1026688 w 1502847"/>
                <a:gd name="connsiteY3" fmla="*/ 1582385 h 1826319"/>
                <a:gd name="connsiteX4" fmla="*/ 1467494 w 1502847"/>
                <a:gd name="connsiteY4" fmla="*/ 1528499 h 1826319"/>
                <a:gd name="connsiteX5" fmla="*/ 1468542 w 1502847"/>
                <a:gd name="connsiteY5" fmla="*/ 690542 h 1826319"/>
                <a:gd name="connsiteX6" fmla="*/ 1408006 w 1502847"/>
                <a:gd name="connsiteY6" fmla="*/ 109278 h 1826319"/>
                <a:gd name="connsiteX7" fmla="*/ 839116 w 1502847"/>
                <a:gd name="connsiteY7" fmla="*/ 38891 h 1826319"/>
                <a:gd name="connsiteX8" fmla="*/ 360384 w 1502847"/>
                <a:gd name="connsiteY8" fmla="*/ 552327 h 1826319"/>
                <a:gd name="connsiteX0" fmla="*/ 289852 w 1503366"/>
                <a:gd name="connsiteY0" fmla="*/ 461730 h 1820101"/>
                <a:gd name="connsiteX1" fmla="*/ 551 w 1503366"/>
                <a:gd name="connsiteY1" fmla="*/ 951668 h 1820101"/>
                <a:gd name="connsiteX2" fmla="*/ 385967 w 1503366"/>
                <a:gd name="connsiteY2" fmla="*/ 1772916 h 1820101"/>
                <a:gd name="connsiteX3" fmla="*/ 1027207 w 1503366"/>
                <a:gd name="connsiteY3" fmla="*/ 1576167 h 1820101"/>
                <a:gd name="connsiteX4" fmla="*/ 1468013 w 1503366"/>
                <a:gd name="connsiteY4" fmla="*/ 1522281 h 1820101"/>
                <a:gd name="connsiteX5" fmla="*/ 1469061 w 1503366"/>
                <a:gd name="connsiteY5" fmla="*/ 684324 h 1820101"/>
                <a:gd name="connsiteX6" fmla="*/ 1408525 w 1503366"/>
                <a:gd name="connsiteY6" fmla="*/ 103060 h 1820101"/>
                <a:gd name="connsiteX7" fmla="*/ 839635 w 1503366"/>
                <a:gd name="connsiteY7" fmla="*/ 32673 h 1820101"/>
                <a:gd name="connsiteX8" fmla="*/ 289852 w 1503366"/>
                <a:gd name="connsiteY8" fmla="*/ 461730 h 1820101"/>
                <a:gd name="connsiteX0" fmla="*/ 293376 w 1506890"/>
                <a:gd name="connsiteY0" fmla="*/ 461730 h 1820101"/>
                <a:gd name="connsiteX1" fmla="*/ 4075 w 1506890"/>
                <a:gd name="connsiteY1" fmla="*/ 951668 h 1820101"/>
                <a:gd name="connsiteX2" fmla="*/ 389491 w 1506890"/>
                <a:gd name="connsiteY2" fmla="*/ 1772916 h 1820101"/>
                <a:gd name="connsiteX3" fmla="*/ 1030731 w 1506890"/>
                <a:gd name="connsiteY3" fmla="*/ 1576167 h 1820101"/>
                <a:gd name="connsiteX4" fmla="*/ 1471537 w 1506890"/>
                <a:gd name="connsiteY4" fmla="*/ 1522281 h 1820101"/>
                <a:gd name="connsiteX5" fmla="*/ 1472585 w 1506890"/>
                <a:gd name="connsiteY5" fmla="*/ 684324 h 1820101"/>
                <a:gd name="connsiteX6" fmla="*/ 1412049 w 1506890"/>
                <a:gd name="connsiteY6" fmla="*/ 103060 h 1820101"/>
                <a:gd name="connsiteX7" fmla="*/ 843159 w 1506890"/>
                <a:gd name="connsiteY7" fmla="*/ 32673 h 1820101"/>
                <a:gd name="connsiteX8" fmla="*/ 293376 w 1506890"/>
                <a:gd name="connsiteY8" fmla="*/ 461730 h 1820101"/>
                <a:gd name="connsiteX0" fmla="*/ 203955 w 1545103"/>
                <a:gd name="connsiteY0" fmla="*/ 206126 h 1802639"/>
                <a:gd name="connsiteX1" fmla="*/ 42288 w 1545103"/>
                <a:gd name="connsiteY1" fmla="*/ 934206 h 1802639"/>
                <a:gd name="connsiteX2" fmla="*/ 427704 w 1545103"/>
                <a:gd name="connsiteY2" fmla="*/ 1755454 h 1802639"/>
                <a:gd name="connsiteX3" fmla="*/ 1068944 w 1545103"/>
                <a:gd name="connsiteY3" fmla="*/ 1558705 h 1802639"/>
                <a:gd name="connsiteX4" fmla="*/ 1509750 w 1545103"/>
                <a:gd name="connsiteY4" fmla="*/ 1504819 h 1802639"/>
                <a:gd name="connsiteX5" fmla="*/ 1510798 w 1545103"/>
                <a:gd name="connsiteY5" fmla="*/ 666862 h 1802639"/>
                <a:gd name="connsiteX6" fmla="*/ 1450262 w 1545103"/>
                <a:gd name="connsiteY6" fmla="*/ 85598 h 1802639"/>
                <a:gd name="connsiteX7" fmla="*/ 881372 w 1545103"/>
                <a:gd name="connsiteY7" fmla="*/ 15211 h 1802639"/>
                <a:gd name="connsiteX8" fmla="*/ 203955 w 1545103"/>
                <a:gd name="connsiteY8" fmla="*/ 206126 h 1802639"/>
                <a:gd name="connsiteX0" fmla="*/ 147252 w 1634267"/>
                <a:gd name="connsiteY0" fmla="*/ 113266 h 1796376"/>
                <a:gd name="connsiteX1" fmla="*/ 131452 w 1634267"/>
                <a:gd name="connsiteY1" fmla="*/ 927943 h 1796376"/>
                <a:gd name="connsiteX2" fmla="*/ 516868 w 1634267"/>
                <a:gd name="connsiteY2" fmla="*/ 1749191 h 1796376"/>
                <a:gd name="connsiteX3" fmla="*/ 1158108 w 1634267"/>
                <a:gd name="connsiteY3" fmla="*/ 1552442 h 1796376"/>
                <a:gd name="connsiteX4" fmla="*/ 1598914 w 1634267"/>
                <a:gd name="connsiteY4" fmla="*/ 1498556 h 1796376"/>
                <a:gd name="connsiteX5" fmla="*/ 1599962 w 1634267"/>
                <a:gd name="connsiteY5" fmla="*/ 660599 h 1796376"/>
                <a:gd name="connsiteX6" fmla="*/ 1539426 w 1634267"/>
                <a:gd name="connsiteY6" fmla="*/ 79335 h 1796376"/>
                <a:gd name="connsiteX7" fmla="*/ 970536 w 1634267"/>
                <a:gd name="connsiteY7" fmla="*/ 8948 h 1796376"/>
                <a:gd name="connsiteX8" fmla="*/ 147252 w 1634267"/>
                <a:gd name="connsiteY8" fmla="*/ 113266 h 1796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34267" h="1796376">
                  <a:moveTo>
                    <a:pt x="147252" y="113266"/>
                  </a:moveTo>
                  <a:cubicBezTo>
                    <a:pt x="-139307" y="245497"/>
                    <a:pt x="69849" y="655289"/>
                    <a:pt x="131452" y="927943"/>
                  </a:cubicBezTo>
                  <a:cubicBezTo>
                    <a:pt x="193055" y="1200597"/>
                    <a:pt x="345759" y="1645108"/>
                    <a:pt x="516868" y="1749191"/>
                  </a:cubicBezTo>
                  <a:cubicBezTo>
                    <a:pt x="687977" y="1853274"/>
                    <a:pt x="1013294" y="1784070"/>
                    <a:pt x="1158108" y="1552442"/>
                  </a:cubicBezTo>
                  <a:cubicBezTo>
                    <a:pt x="1302922" y="1320814"/>
                    <a:pt x="1525272" y="1647197"/>
                    <a:pt x="1598914" y="1498556"/>
                  </a:cubicBezTo>
                  <a:cubicBezTo>
                    <a:pt x="1672556" y="1349916"/>
                    <a:pt x="1609877" y="897136"/>
                    <a:pt x="1599962" y="660599"/>
                  </a:cubicBezTo>
                  <a:cubicBezTo>
                    <a:pt x="1590047" y="424062"/>
                    <a:pt x="1578419" y="187943"/>
                    <a:pt x="1539426" y="79335"/>
                  </a:cubicBezTo>
                  <a:cubicBezTo>
                    <a:pt x="1500433" y="-29273"/>
                    <a:pt x="1202565" y="3293"/>
                    <a:pt x="970536" y="8948"/>
                  </a:cubicBezTo>
                  <a:cubicBezTo>
                    <a:pt x="738507" y="14603"/>
                    <a:pt x="433811" y="-18965"/>
                    <a:pt x="147252" y="113266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9CDFF9"/>
                </a:gs>
                <a:gs pos="100000">
                  <a:schemeClr val="bg1"/>
                </a:gs>
                <a:gs pos="57000">
                  <a:schemeClr val="accent5">
                    <a:lumMod val="20000"/>
                    <a:lumOff val="80000"/>
                  </a:schemeClr>
                </a:gs>
              </a:gsLst>
              <a:lin ang="0" scaled="1"/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C50343AA-23F4-9641-8338-929C0D9E1C68}"/>
                </a:ext>
              </a:extLst>
            </p:cNvPr>
            <p:cNvSpPr txBox="1"/>
            <p:nvPr/>
          </p:nvSpPr>
          <p:spPr>
            <a:xfrm>
              <a:off x="9490412" y="1821099"/>
              <a:ext cx="1725088" cy="2862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1400" dirty="0"/>
                <a:t>national or global ISP</a:t>
              </a:r>
            </a:p>
          </p:txBody>
        </p:sp>
        <p:sp>
          <p:nvSpPr>
            <p:cNvPr id="203" name="Rectangle 202">
              <a:extLst>
                <a:ext uri="{FF2B5EF4-FFF2-40B4-BE49-F238E27FC236}">
                  <a16:creationId xmlns:a16="http://schemas.microsoft.com/office/drawing/2014/main" id="{807525A0-3728-ED4F-8CB6-6D267FEBFBA0}"/>
                </a:ext>
              </a:extLst>
            </p:cNvPr>
            <p:cNvSpPr/>
            <p:nvPr/>
          </p:nvSpPr>
          <p:spPr>
            <a:xfrm>
              <a:off x="9342279" y="3647812"/>
              <a:ext cx="305749" cy="197847"/>
            </a:xfrm>
            <a:prstGeom prst="rect">
              <a:avLst/>
            </a:prstGeom>
            <a:solidFill>
              <a:srgbClr val="9CDF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" name="TextBox 203">
              <a:extLst>
                <a:ext uri="{FF2B5EF4-FFF2-40B4-BE49-F238E27FC236}">
                  <a16:creationId xmlns:a16="http://schemas.microsoft.com/office/drawing/2014/main" id="{3BED917E-85BE-034C-966D-D96A76686EFB}"/>
                </a:ext>
              </a:extLst>
            </p:cNvPr>
            <p:cNvSpPr txBox="1"/>
            <p:nvPr/>
          </p:nvSpPr>
          <p:spPr>
            <a:xfrm>
              <a:off x="8829373" y="3417823"/>
              <a:ext cx="1040639" cy="4801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1400" dirty="0"/>
                <a:t>local or regional ISP</a:t>
              </a:r>
            </a:p>
          </p:txBody>
        </p:sp>
        <p:sp>
          <p:nvSpPr>
            <p:cNvPr id="205" name="TextBox 204">
              <a:extLst>
                <a:ext uri="{FF2B5EF4-FFF2-40B4-BE49-F238E27FC236}">
                  <a16:creationId xmlns:a16="http://schemas.microsoft.com/office/drawing/2014/main" id="{0C51B97B-ED09-CB40-AB1E-F7D68E56F4B6}"/>
                </a:ext>
              </a:extLst>
            </p:cNvPr>
            <p:cNvSpPr txBox="1"/>
            <p:nvPr/>
          </p:nvSpPr>
          <p:spPr>
            <a:xfrm>
              <a:off x="10980978" y="4647841"/>
              <a:ext cx="813043" cy="3831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1050" dirty="0"/>
                <a:t>datacenter </a:t>
              </a:r>
            </a:p>
            <a:p>
              <a:pPr>
                <a:lnSpc>
                  <a:spcPct val="90000"/>
                </a:lnSpc>
              </a:pPr>
              <a:r>
                <a:rPr lang="en-US" sz="1050" dirty="0"/>
                <a:t>network</a:t>
              </a:r>
            </a:p>
          </p:txBody>
        </p: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E1076A89-3AA4-A24E-BA04-A60589BE564E}"/>
                </a:ext>
              </a:extLst>
            </p:cNvPr>
            <p:cNvSpPr txBox="1"/>
            <p:nvPr/>
          </p:nvSpPr>
          <p:spPr>
            <a:xfrm>
              <a:off x="10126229" y="4198152"/>
              <a:ext cx="843051" cy="6740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1400" dirty="0"/>
                <a:t>content </a:t>
              </a:r>
            </a:p>
            <a:p>
              <a:pPr>
                <a:lnSpc>
                  <a:spcPct val="90000"/>
                </a:lnSpc>
              </a:pPr>
              <a:r>
                <a:rPr lang="en-US" sz="1400" dirty="0"/>
                <a:t>provider </a:t>
              </a:r>
            </a:p>
            <a:p>
              <a:pPr>
                <a:lnSpc>
                  <a:spcPct val="90000"/>
                </a:lnSpc>
              </a:pPr>
              <a:r>
                <a:rPr lang="en-US" sz="1400" dirty="0"/>
                <a:t>network</a:t>
              </a:r>
              <a:endParaRPr lang="en-US" sz="1000" dirty="0"/>
            </a:p>
          </p:txBody>
        </p:sp>
      </p:grpSp>
      <p:grpSp>
        <p:nvGrpSpPr>
          <p:cNvPr id="225" name="Group 224">
            <a:extLst>
              <a:ext uri="{FF2B5EF4-FFF2-40B4-BE49-F238E27FC236}">
                <a16:creationId xmlns:a16="http://schemas.microsoft.com/office/drawing/2014/main" id="{7C84F2DD-9E4C-BF4D-887B-BFA69FD2CAD1}"/>
              </a:ext>
            </a:extLst>
          </p:cNvPr>
          <p:cNvGrpSpPr/>
          <p:nvPr/>
        </p:nvGrpSpPr>
        <p:grpSpPr>
          <a:xfrm>
            <a:off x="4298676" y="2127325"/>
            <a:ext cx="3578867" cy="3640283"/>
            <a:chOff x="7562238" y="2127325"/>
            <a:chExt cx="3578867" cy="3640283"/>
          </a:xfrm>
        </p:grpSpPr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0DBB14FE-0E15-2F40-AC68-7824BEFA82C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559920" y="3580125"/>
              <a:ext cx="412964" cy="6371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35183C53-3171-B546-A60A-1A197E5E645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660835" y="3640684"/>
              <a:ext cx="345866" cy="7389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06BC0423-32E1-EC48-8936-5CF63380F5E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636897" y="3633421"/>
              <a:ext cx="335987" cy="39534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16D70010-BA61-3349-B16D-B82FE2145C1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570774" y="3594896"/>
              <a:ext cx="1" cy="48574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>
              <a:extLst>
                <a:ext uri="{FF2B5EF4-FFF2-40B4-BE49-F238E27FC236}">
                  <a16:creationId xmlns:a16="http://schemas.microsoft.com/office/drawing/2014/main" id="{BBB6B54A-668A-6E4C-86EA-CEAF85D5AAA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550620" y="4071642"/>
              <a:ext cx="508543" cy="34864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2E4E4FFD-E62F-0145-84C3-B7CF6488A5D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895195" y="4087742"/>
              <a:ext cx="6554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40AB6569-8B51-7446-B6B8-BD41EAD5AA5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19616" y="4087742"/>
              <a:ext cx="6554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12A92306-709D-2340-80E4-77CAD92D239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76868" y="3507672"/>
              <a:ext cx="382424" cy="51705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8985436C-70B3-4A4D-A0D4-8E71DF89A04D}"/>
                </a:ext>
              </a:extLst>
            </p:cNvPr>
            <p:cNvCxnSpPr>
              <a:cxnSpLocks/>
            </p:cNvCxnSpPr>
            <p:nvPr/>
          </p:nvCxnSpPr>
          <p:spPr>
            <a:xfrm>
              <a:off x="9733069" y="3507672"/>
              <a:ext cx="0" cy="54029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C6F50623-A822-3D46-AD2A-A1D2BEFA4E6F}"/>
                </a:ext>
              </a:extLst>
            </p:cNvPr>
            <p:cNvCxnSpPr/>
            <p:nvPr/>
          </p:nvCxnSpPr>
          <p:spPr>
            <a:xfrm>
              <a:off x="10137668" y="2754692"/>
              <a:ext cx="488174" cy="83933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id="{F873673B-23D0-894B-9BEA-84F5BA0D3D6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798719" y="2695013"/>
              <a:ext cx="380432" cy="694807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7" name="Group 236">
              <a:extLst>
                <a:ext uri="{FF2B5EF4-FFF2-40B4-BE49-F238E27FC236}">
                  <a16:creationId xmlns:a16="http://schemas.microsoft.com/office/drawing/2014/main" id="{25CE94B3-1C9A-4644-95F3-8F4FEEF7ACFF}"/>
                </a:ext>
              </a:extLst>
            </p:cNvPr>
            <p:cNvGrpSpPr/>
            <p:nvPr/>
          </p:nvGrpSpPr>
          <p:grpSpPr>
            <a:xfrm>
              <a:off x="7562238" y="2127325"/>
              <a:ext cx="3578867" cy="3640283"/>
              <a:chOff x="7562238" y="2127325"/>
              <a:chExt cx="3578867" cy="3640283"/>
            </a:xfrm>
          </p:grpSpPr>
          <p:grpSp>
            <p:nvGrpSpPr>
              <p:cNvPr id="238" name="Group 237">
                <a:extLst>
                  <a:ext uri="{FF2B5EF4-FFF2-40B4-BE49-F238E27FC236}">
                    <a16:creationId xmlns:a16="http://schemas.microsoft.com/office/drawing/2014/main" id="{2938CF4F-F7D8-0241-BFAB-FAA095A5C8B6}"/>
                  </a:ext>
                </a:extLst>
              </p:cNvPr>
              <p:cNvGrpSpPr/>
              <p:nvPr/>
            </p:nvGrpSpPr>
            <p:grpSpPr>
              <a:xfrm>
                <a:off x="7857253" y="2127325"/>
                <a:ext cx="3283852" cy="3640283"/>
                <a:chOff x="7881336" y="2104198"/>
                <a:chExt cx="3283852" cy="3640283"/>
              </a:xfrm>
            </p:grpSpPr>
            <p:sp>
              <p:nvSpPr>
                <p:cNvPr id="243" name="Line 428">
                  <a:extLst>
                    <a:ext uri="{FF2B5EF4-FFF2-40B4-BE49-F238E27FC236}">
                      <a16:creationId xmlns:a16="http://schemas.microsoft.com/office/drawing/2014/main" id="{C75EB7DF-7E43-BE48-A335-3730F79885E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6200000" flipV="1">
                  <a:off x="9813692" y="5228612"/>
                  <a:ext cx="388062" cy="756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44" name="Line 430">
                  <a:extLst>
                    <a:ext uri="{FF2B5EF4-FFF2-40B4-BE49-F238E27FC236}">
                      <a16:creationId xmlns:a16="http://schemas.microsoft.com/office/drawing/2014/main" id="{EE02B8F0-8BD5-8B40-AA40-0B7FFF8D724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6200000">
                  <a:off x="10234009" y="5382159"/>
                  <a:ext cx="0" cy="11430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45" name="Line 431">
                  <a:extLst>
                    <a:ext uri="{FF2B5EF4-FFF2-40B4-BE49-F238E27FC236}">
                      <a16:creationId xmlns:a16="http://schemas.microsoft.com/office/drawing/2014/main" id="{DFD99D76-7DCE-D149-BD7C-730EA321F11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9457042" y="4815390"/>
                  <a:ext cx="524483" cy="261537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46" name="Line 432">
                  <a:extLst>
                    <a:ext uri="{FF2B5EF4-FFF2-40B4-BE49-F238E27FC236}">
                      <a16:creationId xmlns:a16="http://schemas.microsoft.com/office/drawing/2014/main" id="{7B093B6A-2577-5C40-8324-56771D01B3D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8874149" y="4815390"/>
                  <a:ext cx="569255" cy="24626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47" name="Line 433">
                  <a:extLst>
                    <a:ext uri="{FF2B5EF4-FFF2-40B4-BE49-F238E27FC236}">
                      <a16:creationId xmlns:a16="http://schemas.microsoft.com/office/drawing/2014/main" id="{9FF5BFD3-9E64-4A45-A08D-A53784DB480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8845827" y="5085749"/>
                  <a:ext cx="1030502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48" name="Line 435">
                  <a:extLst>
                    <a:ext uri="{FF2B5EF4-FFF2-40B4-BE49-F238E27FC236}">
                      <a16:creationId xmlns:a16="http://schemas.microsoft.com/office/drawing/2014/main" id="{6427960C-94E0-684E-89E3-9DE28720C7C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234290" y="5094207"/>
                  <a:ext cx="226800" cy="12700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49" name="Line 436">
                  <a:extLst>
                    <a:ext uri="{FF2B5EF4-FFF2-40B4-BE49-F238E27FC236}">
                      <a16:creationId xmlns:a16="http://schemas.microsoft.com/office/drawing/2014/main" id="{3813F030-7633-ED4A-BAED-60EE916F974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7972450" y="5267343"/>
                  <a:ext cx="412750" cy="12700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0" name="Line 439">
                  <a:extLst>
                    <a:ext uri="{FF2B5EF4-FFF2-40B4-BE49-F238E27FC236}">
                      <a16:creationId xmlns:a16="http://schemas.microsoft.com/office/drawing/2014/main" id="{7575BB6B-64DB-BB49-9A37-AC46D4680E0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8397900" y="5259125"/>
                  <a:ext cx="68080" cy="29396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1" name="Line 440">
                  <a:extLst>
                    <a:ext uri="{FF2B5EF4-FFF2-40B4-BE49-F238E27FC236}">
                      <a16:creationId xmlns:a16="http://schemas.microsoft.com/office/drawing/2014/main" id="{1C598458-1F5D-F649-BB3D-79243DC3A71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8512814" y="5284804"/>
                  <a:ext cx="280374" cy="26987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2" name="Line 441">
                  <a:extLst>
                    <a:ext uri="{FF2B5EF4-FFF2-40B4-BE49-F238E27FC236}">
                      <a16:creationId xmlns:a16="http://schemas.microsoft.com/office/drawing/2014/main" id="{BE51B57E-507B-4349-B52B-F024714DA22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512814" y="5234921"/>
                  <a:ext cx="914184" cy="46862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3" name="Line 443">
                  <a:extLst>
                    <a:ext uri="{FF2B5EF4-FFF2-40B4-BE49-F238E27FC236}">
                      <a16:creationId xmlns:a16="http://schemas.microsoft.com/office/drawing/2014/main" id="{865800FA-395B-E442-A289-4CE7F0D67D5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271861" y="3806843"/>
                  <a:ext cx="0" cy="13176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4" name="Line 449">
                  <a:extLst>
                    <a:ext uri="{FF2B5EF4-FFF2-40B4-BE49-F238E27FC236}">
                      <a16:creationId xmlns:a16="http://schemas.microsoft.com/office/drawing/2014/main" id="{077DD260-B7EE-B345-804F-0F64E09CF61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7881336" y="4017980"/>
                  <a:ext cx="168275" cy="3175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5" name="Line 428">
                  <a:extLst>
                    <a:ext uri="{FF2B5EF4-FFF2-40B4-BE49-F238E27FC236}">
                      <a16:creationId xmlns:a16="http://schemas.microsoft.com/office/drawing/2014/main" id="{6E0C6AFA-3378-B94F-9F04-8B1D3D4B07F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6200000" flipV="1">
                  <a:off x="9909628" y="5560344"/>
                  <a:ext cx="366793" cy="1482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6" name="Line 440">
                  <a:extLst>
                    <a:ext uri="{FF2B5EF4-FFF2-40B4-BE49-F238E27FC236}">
                      <a16:creationId xmlns:a16="http://schemas.microsoft.com/office/drawing/2014/main" id="{26866020-27A7-4B43-A7EB-ECE6F7D6831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8483508" y="5013435"/>
                  <a:ext cx="404236" cy="20777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cxnSp>
              <p:nvCxnSpPr>
                <p:cNvPr id="257" name="Straight Connector 256">
                  <a:extLst>
                    <a:ext uri="{FF2B5EF4-FFF2-40B4-BE49-F238E27FC236}">
                      <a16:creationId xmlns:a16="http://schemas.microsoft.com/office/drawing/2014/main" id="{5FCC8C22-7DD9-9940-B3BD-BDFF15FCD91E}"/>
                    </a:ext>
                  </a:extLst>
                </p:cNvPr>
                <p:cNvCxnSpPr/>
                <p:nvPr/>
              </p:nvCxnSpPr>
              <p:spPr>
                <a:xfrm flipH="1">
                  <a:off x="10124718" y="2146305"/>
                  <a:ext cx="761467" cy="577355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8" name="Straight Connector 257">
                  <a:extLst>
                    <a:ext uri="{FF2B5EF4-FFF2-40B4-BE49-F238E27FC236}">
                      <a16:creationId xmlns:a16="http://schemas.microsoft.com/office/drawing/2014/main" id="{D59FEF6C-7274-0943-89BB-AF01060325A5}"/>
                    </a:ext>
                  </a:extLst>
                </p:cNvPr>
                <p:cNvCxnSpPr/>
                <p:nvPr/>
              </p:nvCxnSpPr>
              <p:spPr>
                <a:xfrm flipH="1">
                  <a:off x="10124718" y="2245186"/>
                  <a:ext cx="3970" cy="518461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9" name="Straight Connector 258">
                  <a:extLst>
                    <a:ext uri="{FF2B5EF4-FFF2-40B4-BE49-F238E27FC236}">
                      <a16:creationId xmlns:a16="http://schemas.microsoft.com/office/drawing/2014/main" id="{29551CB3-7795-8841-8C23-8799AB5518AB}"/>
                    </a:ext>
                  </a:extLst>
                </p:cNvPr>
                <p:cNvCxnSpPr/>
                <p:nvPr/>
              </p:nvCxnSpPr>
              <p:spPr>
                <a:xfrm flipH="1">
                  <a:off x="10696218" y="2177379"/>
                  <a:ext cx="149360" cy="518461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0" name="Straight Connector 259">
                  <a:extLst>
                    <a:ext uri="{FF2B5EF4-FFF2-40B4-BE49-F238E27FC236}">
                      <a16:creationId xmlns:a16="http://schemas.microsoft.com/office/drawing/2014/main" id="{EEF01C6C-9D9E-AD44-9700-054D7B0C0B6F}"/>
                    </a:ext>
                  </a:extLst>
                </p:cNvPr>
                <p:cNvCxnSpPr/>
                <p:nvPr/>
              </p:nvCxnSpPr>
              <p:spPr>
                <a:xfrm flipH="1">
                  <a:off x="10166249" y="2695840"/>
                  <a:ext cx="574283" cy="2782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1" name="Straight Connector 260">
                  <a:extLst>
                    <a:ext uri="{FF2B5EF4-FFF2-40B4-BE49-F238E27FC236}">
                      <a16:creationId xmlns:a16="http://schemas.microsoft.com/office/drawing/2014/main" id="{DDB8363F-8C02-9F40-95EC-DFA00C008597}"/>
                    </a:ext>
                  </a:extLst>
                </p:cNvPr>
                <p:cNvCxnSpPr/>
                <p:nvPr/>
              </p:nvCxnSpPr>
              <p:spPr>
                <a:xfrm flipH="1">
                  <a:off x="10093625" y="2146305"/>
                  <a:ext cx="788589" cy="98881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2" name="Straight Connector 261">
                  <a:extLst>
                    <a:ext uri="{FF2B5EF4-FFF2-40B4-BE49-F238E27FC236}">
                      <a16:creationId xmlns:a16="http://schemas.microsoft.com/office/drawing/2014/main" id="{B11B0B31-6EF0-4547-B831-C00E69370F2D}"/>
                    </a:ext>
                  </a:extLst>
                </p:cNvPr>
                <p:cNvCxnSpPr/>
                <p:nvPr/>
              </p:nvCxnSpPr>
              <p:spPr>
                <a:xfrm flipH="1">
                  <a:off x="10886186" y="2104198"/>
                  <a:ext cx="279002" cy="42107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3" name="Straight Connector 262">
                  <a:extLst>
                    <a:ext uri="{FF2B5EF4-FFF2-40B4-BE49-F238E27FC236}">
                      <a16:creationId xmlns:a16="http://schemas.microsoft.com/office/drawing/2014/main" id="{1B7E54C3-29DC-494F-B2B4-6DD0921BA281}"/>
                    </a:ext>
                  </a:extLst>
                </p:cNvPr>
                <p:cNvCxnSpPr/>
                <p:nvPr/>
              </p:nvCxnSpPr>
              <p:spPr>
                <a:xfrm flipH="1" flipV="1">
                  <a:off x="10706077" y="2695840"/>
                  <a:ext cx="353541" cy="67807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4" name="Straight Connector 263">
                  <a:extLst>
                    <a:ext uri="{FF2B5EF4-FFF2-40B4-BE49-F238E27FC236}">
                      <a16:creationId xmlns:a16="http://schemas.microsoft.com/office/drawing/2014/main" id="{486A4D93-0B9E-E94E-86E8-29E21B5970F1}"/>
                    </a:ext>
                  </a:extLst>
                </p:cNvPr>
                <p:cNvCxnSpPr/>
                <p:nvPr/>
              </p:nvCxnSpPr>
              <p:spPr>
                <a:xfrm flipH="1">
                  <a:off x="8793306" y="2245186"/>
                  <a:ext cx="1300319" cy="606622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65" name="Line 541">
                  <a:extLst>
                    <a:ext uri="{FF2B5EF4-FFF2-40B4-BE49-F238E27FC236}">
                      <a16:creationId xmlns:a16="http://schemas.microsoft.com/office/drawing/2014/main" id="{22420095-2321-0E49-8F6B-F278EA1C658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9402788" y="4090252"/>
                  <a:ext cx="429324" cy="705603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66" name="Line 424">
                  <a:extLst>
                    <a:ext uri="{FF2B5EF4-FFF2-40B4-BE49-F238E27FC236}">
                      <a16:creationId xmlns:a16="http://schemas.microsoft.com/office/drawing/2014/main" id="{23AC98A6-AC63-6C4E-9EAF-24DAA47A3DE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8268637" y="4024329"/>
                  <a:ext cx="969051" cy="3175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pic>
            <p:nvPicPr>
              <p:cNvPr id="239" name="Picture 778" descr="antenna_radiation_stylized">
                <a:extLst>
                  <a:ext uri="{FF2B5EF4-FFF2-40B4-BE49-F238E27FC236}">
                    <a16:creationId xmlns:a16="http://schemas.microsoft.com/office/drawing/2014/main" id="{339C5A21-48C3-8C4E-97CC-6BE18F1ADF8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562238" y="3813930"/>
                <a:ext cx="506412" cy="10600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40" name="Picture 781" descr="antenna_radiation_stylized">
                <a:extLst>
                  <a:ext uri="{FF2B5EF4-FFF2-40B4-BE49-F238E27FC236}">
                    <a16:creationId xmlns:a16="http://schemas.microsoft.com/office/drawing/2014/main" id="{33FE1CB8-1856-404B-B45D-7C1990DCB38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42073" y="5480938"/>
                <a:ext cx="452014" cy="951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41" name="Picture 799" descr="cell_tower_radiation copy">
                <a:extLst>
                  <a:ext uri="{FF2B5EF4-FFF2-40B4-BE49-F238E27FC236}">
                    <a16:creationId xmlns:a16="http://schemas.microsoft.com/office/drawing/2014/main" id="{D9A5B0B9-F934-1F49-A088-0CDEAA593F8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980866" y="2158167"/>
                <a:ext cx="457200" cy="3327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42" name="Oval 800">
                <a:extLst>
                  <a:ext uri="{FF2B5EF4-FFF2-40B4-BE49-F238E27FC236}">
                    <a16:creationId xmlns:a16="http://schemas.microsoft.com/office/drawing/2014/main" id="{3D8ECAF8-5850-194C-BCF9-18BF40983C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74541" y="2292995"/>
                <a:ext cx="52388" cy="49485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</p:grpSp>
      </p:grpSp>
      <p:grpSp>
        <p:nvGrpSpPr>
          <p:cNvPr id="267" name="Group 266">
            <a:extLst>
              <a:ext uri="{FF2B5EF4-FFF2-40B4-BE49-F238E27FC236}">
                <a16:creationId xmlns:a16="http://schemas.microsoft.com/office/drawing/2014/main" id="{8B3DA130-C316-1847-8434-96A1E94B7D33}"/>
              </a:ext>
            </a:extLst>
          </p:cNvPr>
          <p:cNvGrpSpPr/>
          <p:nvPr/>
        </p:nvGrpSpPr>
        <p:grpSpPr>
          <a:xfrm>
            <a:off x="4150510" y="1891912"/>
            <a:ext cx="4144321" cy="4300892"/>
            <a:chOff x="7432700" y="1830405"/>
            <a:chExt cx="4144321" cy="4300892"/>
          </a:xfrm>
        </p:grpSpPr>
        <p:grpSp>
          <p:nvGrpSpPr>
            <p:cNvPr id="268" name="Group 267">
              <a:extLst>
                <a:ext uri="{FF2B5EF4-FFF2-40B4-BE49-F238E27FC236}">
                  <a16:creationId xmlns:a16="http://schemas.microsoft.com/office/drawing/2014/main" id="{3D12B61B-0259-ED4A-8CDA-E0796E7345FF}"/>
                </a:ext>
              </a:extLst>
            </p:cNvPr>
            <p:cNvGrpSpPr/>
            <p:nvPr/>
          </p:nvGrpSpPr>
          <p:grpSpPr>
            <a:xfrm>
              <a:off x="7432700" y="1830405"/>
              <a:ext cx="1909777" cy="938011"/>
              <a:chOff x="7432700" y="1830405"/>
              <a:chExt cx="1909777" cy="938011"/>
            </a:xfrm>
          </p:grpSpPr>
          <p:grpSp>
            <p:nvGrpSpPr>
              <p:cNvPr id="441" name="Group 652">
                <a:extLst>
                  <a:ext uri="{FF2B5EF4-FFF2-40B4-BE49-F238E27FC236}">
                    <a16:creationId xmlns:a16="http://schemas.microsoft.com/office/drawing/2014/main" id="{6F02849F-1BB6-F14C-9359-0E0EB05CC94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743850" y="1830405"/>
                <a:ext cx="415925" cy="385763"/>
                <a:chOff x="2751" y="1851"/>
                <a:chExt cx="462" cy="478"/>
              </a:xfrm>
            </p:grpSpPr>
            <p:pic>
              <p:nvPicPr>
                <p:cNvPr id="472" name="Picture 653" descr="iphone_stylized_small">
                  <a:extLst>
                    <a:ext uri="{FF2B5EF4-FFF2-40B4-BE49-F238E27FC236}">
                      <a16:creationId xmlns:a16="http://schemas.microsoft.com/office/drawing/2014/main" id="{692A3F65-E854-0B4F-A02A-AA54CA48F42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928" y="1922"/>
                  <a:ext cx="152" cy="40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473" name="Picture 654" descr="antenna_radiation_stylized">
                  <a:extLst>
                    <a:ext uri="{FF2B5EF4-FFF2-40B4-BE49-F238E27FC236}">
                      <a16:creationId xmlns:a16="http://schemas.microsoft.com/office/drawing/2014/main" id="{5A2C313C-235C-BF49-A17C-AED358DC602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751" y="1851"/>
                  <a:ext cx="462" cy="11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grpSp>
            <p:nvGrpSpPr>
              <p:cNvPr id="442" name="Group 441">
                <a:extLst>
                  <a:ext uri="{FF2B5EF4-FFF2-40B4-BE49-F238E27FC236}">
                    <a16:creationId xmlns:a16="http://schemas.microsoft.com/office/drawing/2014/main" id="{99714671-DC91-C94E-B306-A951A346B7BC}"/>
                  </a:ext>
                </a:extLst>
              </p:cNvPr>
              <p:cNvGrpSpPr/>
              <p:nvPr/>
            </p:nvGrpSpPr>
            <p:grpSpPr>
              <a:xfrm>
                <a:off x="7432700" y="2327293"/>
                <a:ext cx="534987" cy="407988"/>
                <a:chOff x="7432700" y="2327293"/>
                <a:chExt cx="534987" cy="407988"/>
              </a:xfrm>
            </p:grpSpPr>
            <p:pic>
              <p:nvPicPr>
                <p:cNvPr id="449" name="Picture 1017" descr="antenna_stylized">
                  <a:extLst>
                    <a:ext uri="{FF2B5EF4-FFF2-40B4-BE49-F238E27FC236}">
                      <a16:creationId xmlns:a16="http://schemas.microsoft.com/office/drawing/2014/main" id="{B5A505AA-6AB4-9344-AE33-AC3D2404AF9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32700" y="2327293"/>
                  <a:ext cx="530702" cy="22375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450" name="Picture 1018" descr="laptop_keyboard">
                  <a:extLst>
                    <a:ext uri="{FF2B5EF4-FFF2-40B4-BE49-F238E27FC236}">
                      <a16:creationId xmlns:a16="http://schemas.microsoft.com/office/drawing/2014/main" id="{FE897536-44B2-BB42-A99C-BABDB1C4157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09064" flipH="1">
                  <a:off x="7458407" y="2575770"/>
                  <a:ext cx="437221" cy="15951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451" name="Freeform 1019">
                  <a:extLst>
                    <a:ext uri="{FF2B5EF4-FFF2-40B4-BE49-F238E27FC236}">
                      <a16:creationId xmlns:a16="http://schemas.microsoft.com/office/drawing/2014/main" id="{17714C3B-2D8C-084B-96CB-BFCE697D1AA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603304" y="2420984"/>
                  <a:ext cx="351919" cy="208167"/>
                </a:xfrm>
                <a:custGeom>
                  <a:avLst/>
                  <a:gdLst>
                    <a:gd name="T0" fmla="*/ 775798119 w 2982"/>
                    <a:gd name="T1" fmla="*/ 0 h 2442"/>
                    <a:gd name="T2" fmla="*/ 0 w 2982"/>
                    <a:gd name="T3" fmla="*/ 211226083 h 2442"/>
                    <a:gd name="T4" fmla="*/ 2147483646 w 2982"/>
                    <a:gd name="T5" fmla="*/ 263880059 h 2442"/>
                    <a:gd name="T6" fmla="*/ 2147483646 w 2982"/>
                    <a:gd name="T7" fmla="*/ 52653891 h 2442"/>
                    <a:gd name="T8" fmla="*/ 775798119 w 2982"/>
                    <a:gd name="T9" fmla="*/ 0 h 244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982"/>
                    <a:gd name="T16" fmla="*/ 0 h 2442"/>
                    <a:gd name="T17" fmla="*/ 2982 w 2982"/>
                    <a:gd name="T18" fmla="*/ 2442 h 244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982" h="2442">
                      <a:moveTo>
                        <a:pt x="540" y="0"/>
                      </a:moveTo>
                      <a:lnTo>
                        <a:pt x="0" y="1734"/>
                      </a:lnTo>
                      <a:lnTo>
                        <a:pt x="2394" y="2442"/>
                      </a:lnTo>
                      <a:lnTo>
                        <a:pt x="2982" y="318"/>
                      </a:lnTo>
                      <a:lnTo>
                        <a:pt x="540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pic>
              <p:nvPicPr>
                <p:cNvPr id="452" name="Picture 1020" descr="screen">
                  <a:extLst>
                    <a:ext uri="{FF2B5EF4-FFF2-40B4-BE49-F238E27FC236}">
                      <a16:creationId xmlns:a16="http://schemas.microsoft.com/office/drawing/2014/main" id="{52BDCD26-6547-064A-8291-D5C1D4F963A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620637" y="2426338"/>
                  <a:ext cx="319785" cy="18942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453" name="Freeform 1021">
                  <a:extLst>
                    <a:ext uri="{FF2B5EF4-FFF2-40B4-BE49-F238E27FC236}">
                      <a16:creationId xmlns:a16="http://schemas.microsoft.com/office/drawing/2014/main" id="{07EFB0EB-8DA6-6F47-8BFE-69C83560E82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667378" y="2414843"/>
                  <a:ext cx="298167" cy="38736"/>
                </a:xfrm>
                <a:custGeom>
                  <a:avLst/>
                  <a:gdLst>
                    <a:gd name="T0" fmla="*/ 193616298 w 2528"/>
                    <a:gd name="T1" fmla="*/ 0 h 455"/>
                    <a:gd name="T2" fmla="*/ 2147483646 w 2528"/>
                    <a:gd name="T3" fmla="*/ 52445139 h 455"/>
                    <a:gd name="T4" fmla="*/ 2147483646 w 2528"/>
                    <a:gd name="T5" fmla="*/ 52445139 h 455"/>
                    <a:gd name="T6" fmla="*/ 0 w 2528"/>
                    <a:gd name="T7" fmla="*/ 52445139 h 455"/>
                    <a:gd name="T8" fmla="*/ 193616298 w 2528"/>
                    <a:gd name="T9" fmla="*/ 0 h 455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28"/>
                    <a:gd name="T16" fmla="*/ 0 h 455"/>
                    <a:gd name="T17" fmla="*/ 2528 w 2528"/>
                    <a:gd name="T18" fmla="*/ 455 h 455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28" h="455">
                      <a:moveTo>
                        <a:pt x="14" y="0"/>
                      </a:moveTo>
                      <a:lnTo>
                        <a:pt x="2528" y="341"/>
                      </a:lnTo>
                      <a:lnTo>
                        <a:pt x="2480" y="455"/>
                      </a:lnTo>
                      <a:lnTo>
                        <a:pt x="0" y="86"/>
                      </a:lnTo>
                      <a:lnTo>
                        <a:pt x="14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rgbClr val="EAEAEA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54" name="Freeform 1022">
                  <a:extLst>
                    <a:ext uri="{FF2B5EF4-FFF2-40B4-BE49-F238E27FC236}">
                      <a16:creationId xmlns:a16="http://schemas.microsoft.com/office/drawing/2014/main" id="{916905A6-E098-9242-9A3D-4B41A94F798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600188" y="2414528"/>
                  <a:ext cx="82770" cy="161243"/>
                </a:xfrm>
                <a:custGeom>
                  <a:avLst/>
                  <a:gdLst>
                    <a:gd name="T0" fmla="*/ 773664160 w 702"/>
                    <a:gd name="T1" fmla="*/ 0 h 1893"/>
                    <a:gd name="T2" fmla="*/ 0 w 702"/>
                    <a:gd name="T3" fmla="*/ 210739916 h 1893"/>
                    <a:gd name="T4" fmla="*/ 193416040 w 702"/>
                    <a:gd name="T5" fmla="*/ 210739916 h 1893"/>
                    <a:gd name="T6" fmla="*/ 967080200 w 702"/>
                    <a:gd name="T7" fmla="*/ 52529017 h 1893"/>
                    <a:gd name="T8" fmla="*/ 773664160 w 702"/>
                    <a:gd name="T9" fmla="*/ 0 h 189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02"/>
                    <a:gd name="T16" fmla="*/ 0 h 1893"/>
                    <a:gd name="T17" fmla="*/ 702 w 702"/>
                    <a:gd name="T18" fmla="*/ 1893 h 189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02" h="1893">
                      <a:moveTo>
                        <a:pt x="579" y="0"/>
                      </a:moveTo>
                      <a:lnTo>
                        <a:pt x="0" y="1869"/>
                      </a:lnTo>
                      <a:lnTo>
                        <a:pt x="114" y="1893"/>
                      </a:lnTo>
                      <a:lnTo>
                        <a:pt x="702" y="51"/>
                      </a:lnTo>
                      <a:lnTo>
                        <a:pt x="579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55" name="Freeform 1023">
                  <a:extLst>
                    <a:ext uri="{FF2B5EF4-FFF2-40B4-BE49-F238E27FC236}">
                      <a16:creationId xmlns:a16="http://schemas.microsoft.com/office/drawing/2014/main" id="{F44365AC-9EF3-E940-B65C-A01E5F3E65E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874205" y="2443344"/>
                  <a:ext cx="89197" cy="186122"/>
                </a:xfrm>
                <a:custGeom>
                  <a:avLst/>
                  <a:gdLst>
                    <a:gd name="T0" fmla="*/ 969024527 w 756"/>
                    <a:gd name="T1" fmla="*/ 0 h 2184"/>
                    <a:gd name="T2" fmla="*/ 193802074 w 756"/>
                    <a:gd name="T3" fmla="*/ 263660221 h 2184"/>
                    <a:gd name="T4" fmla="*/ 0 w 756"/>
                    <a:gd name="T5" fmla="*/ 263660221 h 2184"/>
                    <a:gd name="T6" fmla="*/ 775222454 w 756"/>
                    <a:gd name="T7" fmla="*/ 52610059 h 2184"/>
                    <a:gd name="T8" fmla="*/ 969024527 w 756"/>
                    <a:gd name="T9" fmla="*/ 0 h 218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6"/>
                    <a:gd name="T16" fmla="*/ 0 h 2184"/>
                    <a:gd name="T17" fmla="*/ 756 w 756"/>
                    <a:gd name="T18" fmla="*/ 2184 h 2184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6" h="2184">
                      <a:moveTo>
                        <a:pt x="756" y="0"/>
                      </a:moveTo>
                      <a:lnTo>
                        <a:pt x="138" y="2184"/>
                      </a:lnTo>
                      <a:lnTo>
                        <a:pt x="0" y="2148"/>
                      </a:lnTo>
                      <a:lnTo>
                        <a:pt x="606" y="78"/>
                      </a:lnTo>
                      <a:lnTo>
                        <a:pt x="756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DDDDDD"/>
                    </a:gs>
                    <a:gs pos="100000">
                      <a:schemeClr val="bg1"/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56" name="Freeform 1024">
                  <a:extLst>
                    <a:ext uri="{FF2B5EF4-FFF2-40B4-BE49-F238E27FC236}">
                      <a16:creationId xmlns:a16="http://schemas.microsoft.com/office/drawing/2014/main" id="{4FB58A7B-B20E-BB4F-90B6-1840D20757A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99214" y="2567582"/>
                  <a:ext cx="327185" cy="62828"/>
                </a:xfrm>
                <a:custGeom>
                  <a:avLst/>
                  <a:gdLst>
                    <a:gd name="T0" fmla="*/ 193829444 w 2773"/>
                    <a:gd name="T1" fmla="*/ 0 h 738"/>
                    <a:gd name="T2" fmla="*/ 0 w 2773"/>
                    <a:gd name="T3" fmla="*/ 52443587 h 738"/>
                    <a:gd name="T4" fmla="*/ 2147483646 w 2773"/>
                    <a:gd name="T5" fmla="*/ 104894411 h 738"/>
                    <a:gd name="T6" fmla="*/ 2147483646 w 2773"/>
                    <a:gd name="T7" fmla="*/ 52443587 h 738"/>
                    <a:gd name="T8" fmla="*/ 193829444 w 2773"/>
                    <a:gd name="T9" fmla="*/ 0 h 73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773"/>
                    <a:gd name="T16" fmla="*/ 0 h 738"/>
                    <a:gd name="T17" fmla="*/ 2773 w 2773"/>
                    <a:gd name="T18" fmla="*/ 738 h 73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773" h="738">
                      <a:moveTo>
                        <a:pt x="33" y="0"/>
                      </a:moveTo>
                      <a:lnTo>
                        <a:pt x="0" y="99"/>
                      </a:lnTo>
                      <a:lnTo>
                        <a:pt x="2436" y="738"/>
                      </a:lnTo>
                      <a:cubicBezTo>
                        <a:pt x="2499" y="501"/>
                        <a:pt x="2773" y="727"/>
                        <a:pt x="2373" y="603"/>
                      </a:cubicBezTo>
                      <a:lnTo>
                        <a:pt x="33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CC"/>
                    </a:gs>
                    <a:gs pos="100000">
                      <a:schemeClr val="bg1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57" name="Freeform 1025">
                  <a:extLst>
                    <a:ext uri="{FF2B5EF4-FFF2-40B4-BE49-F238E27FC236}">
                      <a16:creationId xmlns:a16="http://schemas.microsoft.com/office/drawing/2014/main" id="{97361008-E18E-E344-9F86-907FDEB2050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884138" y="2444918"/>
                  <a:ext cx="83549" cy="186909"/>
                </a:xfrm>
                <a:custGeom>
                  <a:avLst/>
                  <a:gdLst>
                    <a:gd name="T0" fmla="*/ 2147483646 w 637"/>
                    <a:gd name="T1" fmla="*/ 0 h 1659"/>
                    <a:gd name="T2" fmla="*/ 2147483646 w 637"/>
                    <a:gd name="T3" fmla="*/ 0 h 1659"/>
                    <a:gd name="T4" fmla="*/ 295581541 w 637"/>
                    <a:gd name="T5" fmla="*/ 2147483646 h 1659"/>
                    <a:gd name="T6" fmla="*/ 0 w 637"/>
                    <a:gd name="T7" fmla="*/ 2147483646 h 1659"/>
                    <a:gd name="T8" fmla="*/ 2147483646 w 637"/>
                    <a:gd name="T9" fmla="*/ 0 h 165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637"/>
                    <a:gd name="T16" fmla="*/ 0 h 1659"/>
                    <a:gd name="T17" fmla="*/ 637 w 637"/>
                    <a:gd name="T18" fmla="*/ 1659 h 165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637" h="1659">
                      <a:moveTo>
                        <a:pt x="615" y="0"/>
                      </a:moveTo>
                      <a:lnTo>
                        <a:pt x="637" y="0"/>
                      </a:lnTo>
                      <a:lnTo>
                        <a:pt x="68" y="1659"/>
                      </a:lnTo>
                      <a:lnTo>
                        <a:pt x="0" y="1647"/>
                      </a:lnTo>
                      <a:lnTo>
                        <a:pt x="615" y="0"/>
                      </a:lnTo>
                      <a:close/>
                    </a:path>
                  </a:pathLst>
                </a:custGeom>
                <a:solidFill>
                  <a:srgbClr val="4D4D4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58" name="Freeform 1026">
                  <a:extLst>
                    <a:ext uri="{FF2B5EF4-FFF2-40B4-BE49-F238E27FC236}">
                      <a16:creationId xmlns:a16="http://schemas.microsoft.com/office/drawing/2014/main" id="{A2DE1A20-76F2-6347-8DFB-EB4D1E61551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99603" y="2575928"/>
                  <a:ext cx="290961" cy="62041"/>
                </a:xfrm>
                <a:custGeom>
                  <a:avLst/>
                  <a:gdLst>
                    <a:gd name="T0" fmla="*/ 0 w 2216"/>
                    <a:gd name="T1" fmla="*/ 0 h 550"/>
                    <a:gd name="T2" fmla="*/ 296523134 w 2216"/>
                    <a:gd name="T3" fmla="*/ 324379338 h 550"/>
                    <a:gd name="T4" fmla="*/ 2147483646 w 2216"/>
                    <a:gd name="T5" fmla="*/ 2147483646 h 550"/>
                    <a:gd name="T6" fmla="*/ 2147483646 w 2216"/>
                    <a:gd name="T7" fmla="*/ 2147483646 h 550"/>
                    <a:gd name="T8" fmla="*/ 0 w 2216"/>
                    <a:gd name="T9" fmla="*/ 0 h 55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216"/>
                    <a:gd name="T16" fmla="*/ 0 h 550"/>
                    <a:gd name="T17" fmla="*/ 2216 w 2216"/>
                    <a:gd name="T18" fmla="*/ 550 h 55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216" h="550">
                      <a:moveTo>
                        <a:pt x="0" y="0"/>
                      </a:moveTo>
                      <a:lnTo>
                        <a:pt x="9" y="57"/>
                      </a:lnTo>
                      <a:lnTo>
                        <a:pt x="2164" y="550"/>
                      </a:lnTo>
                      <a:lnTo>
                        <a:pt x="2216" y="49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grpSp>
              <p:nvGrpSpPr>
                <p:cNvPr id="459" name="Group 1027">
                  <a:extLst>
                    <a:ext uri="{FF2B5EF4-FFF2-40B4-BE49-F238E27FC236}">
                      <a16:creationId xmlns:a16="http://schemas.microsoft.com/office/drawing/2014/main" id="{1C34A7BA-9746-7844-AFE7-5037000FF941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7594735" y="2642220"/>
                  <a:ext cx="98740" cy="36846"/>
                  <a:chOff x="1740" y="2642"/>
                  <a:chExt cx="752" cy="327"/>
                </a:xfrm>
              </p:grpSpPr>
              <p:sp>
                <p:nvSpPr>
                  <p:cNvPr id="466" name="Freeform 1028">
                    <a:extLst>
                      <a:ext uri="{FF2B5EF4-FFF2-40B4-BE49-F238E27FC236}">
                        <a16:creationId xmlns:a16="http://schemas.microsoft.com/office/drawing/2014/main" id="{A9838B27-3D83-BB43-80DC-975926AB8F5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40" y="2642"/>
                    <a:ext cx="752" cy="327"/>
                  </a:xfrm>
                  <a:custGeom>
                    <a:avLst/>
                    <a:gdLst>
                      <a:gd name="T0" fmla="*/ 293 w 752"/>
                      <a:gd name="T1" fmla="*/ 0 h 327"/>
                      <a:gd name="T2" fmla="*/ 752 w 752"/>
                      <a:gd name="T3" fmla="*/ 124 h 327"/>
                      <a:gd name="T4" fmla="*/ 470 w 752"/>
                      <a:gd name="T5" fmla="*/ 327 h 327"/>
                      <a:gd name="T6" fmla="*/ 0 w 752"/>
                      <a:gd name="T7" fmla="*/ 183 h 327"/>
                      <a:gd name="T8" fmla="*/ 293 w 752"/>
                      <a:gd name="T9" fmla="*/ 0 h 327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752"/>
                      <a:gd name="T16" fmla="*/ 0 h 327"/>
                      <a:gd name="T17" fmla="*/ 752 w 752"/>
                      <a:gd name="T18" fmla="*/ 327 h 327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752" h="327">
                        <a:moveTo>
                          <a:pt x="293" y="0"/>
                        </a:moveTo>
                        <a:lnTo>
                          <a:pt x="752" y="124"/>
                        </a:lnTo>
                        <a:lnTo>
                          <a:pt x="470" y="327"/>
                        </a:lnTo>
                        <a:lnTo>
                          <a:pt x="0" y="183"/>
                        </a:lnTo>
                        <a:lnTo>
                          <a:pt x="293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67" name="Freeform 1029">
                    <a:extLst>
                      <a:ext uri="{FF2B5EF4-FFF2-40B4-BE49-F238E27FC236}">
                        <a16:creationId xmlns:a16="http://schemas.microsoft.com/office/drawing/2014/main" id="{2FB5540C-00C7-484C-AD1E-4D0E587B70B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54" y="2649"/>
                    <a:ext cx="726" cy="311"/>
                  </a:xfrm>
                  <a:custGeom>
                    <a:avLst/>
                    <a:gdLst>
                      <a:gd name="T0" fmla="*/ 282 w 726"/>
                      <a:gd name="T1" fmla="*/ 0 h 311"/>
                      <a:gd name="T2" fmla="*/ 726 w 726"/>
                      <a:gd name="T3" fmla="*/ 119 h 311"/>
                      <a:gd name="T4" fmla="*/ 457 w 726"/>
                      <a:gd name="T5" fmla="*/ 311 h 311"/>
                      <a:gd name="T6" fmla="*/ 0 w 726"/>
                      <a:gd name="T7" fmla="*/ 173 h 311"/>
                      <a:gd name="T8" fmla="*/ 282 w 726"/>
                      <a:gd name="T9" fmla="*/ 0 h 311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726"/>
                      <a:gd name="T16" fmla="*/ 0 h 311"/>
                      <a:gd name="T17" fmla="*/ 726 w 726"/>
                      <a:gd name="T18" fmla="*/ 311 h 311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726" h="311">
                        <a:moveTo>
                          <a:pt x="282" y="0"/>
                        </a:moveTo>
                        <a:lnTo>
                          <a:pt x="726" y="119"/>
                        </a:lnTo>
                        <a:lnTo>
                          <a:pt x="457" y="311"/>
                        </a:lnTo>
                        <a:lnTo>
                          <a:pt x="0" y="173"/>
                        </a:lnTo>
                        <a:lnTo>
                          <a:pt x="282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4D4D4D"/>
                      </a:gs>
                      <a:gs pos="100000">
                        <a:srgbClr val="DDDDDD"/>
                      </a:gs>
                    </a:gsLst>
                    <a:lin ang="1890000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68" name="Freeform 1030">
                    <a:extLst>
                      <a:ext uri="{FF2B5EF4-FFF2-40B4-BE49-F238E27FC236}">
                        <a16:creationId xmlns:a16="http://schemas.microsoft.com/office/drawing/2014/main" id="{1BF8FF84-BD0E-3E4F-9133-8E3DCBAE34E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808" y="2770"/>
                    <a:ext cx="258" cy="100"/>
                  </a:xfrm>
                  <a:custGeom>
                    <a:avLst/>
                    <a:gdLst>
                      <a:gd name="T0" fmla="*/ 0 w 258"/>
                      <a:gd name="T1" fmla="*/ 44 h 100"/>
                      <a:gd name="T2" fmla="*/ 75 w 258"/>
                      <a:gd name="T3" fmla="*/ 0 h 100"/>
                      <a:gd name="T4" fmla="*/ 258 w 258"/>
                      <a:gd name="T5" fmla="*/ 50 h 100"/>
                      <a:gd name="T6" fmla="*/ 183 w 258"/>
                      <a:gd name="T7" fmla="*/ 100 h 100"/>
                      <a:gd name="T8" fmla="*/ 0 w 258"/>
                      <a:gd name="T9" fmla="*/ 44 h 100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58"/>
                      <a:gd name="T16" fmla="*/ 0 h 100"/>
                      <a:gd name="T17" fmla="*/ 258 w 258"/>
                      <a:gd name="T18" fmla="*/ 100 h 100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58" h="100">
                        <a:moveTo>
                          <a:pt x="0" y="44"/>
                        </a:moveTo>
                        <a:lnTo>
                          <a:pt x="75" y="0"/>
                        </a:lnTo>
                        <a:lnTo>
                          <a:pt x="258" y="50"/>
                        </a:lnTo>
                        <a:lnTo>
                          <a:pt x="183" y="100"/>
                        </a:lnTo>
                        <a:lnTo>
                          <a:pt x="0" y="44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69" name="Freeform 1031">
                    <a:extLst>
                      <a:ext uri="{FF2B5EF4-FFF2-40B4-BE49-F238E27FC236}">
                        <a16:creationId xmlns:a16="http://schemas.microsoft.com/office/drawing/2014/main" id="{3B891C94-DC16-0942-A1E4-73F9CBF3A5B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99" y="2816"/>
                    <a:ext cx="194" cy="63"/>
                  </a:xfrm>
                  <a:custGeom>
                    <a:avLst/>
                    <a:gdLst>
                      <a:gd name="T0" fmla="*/ 12 w 194"/>
                      <a:gd name="T1" fmla="*/ 0 h 63"/>
                      <a:gd name="T2" fmla="*/ 194 w 194"/>
                      <a:gd name="T3" fmla="*/ 53 h 63"/>
                      <a:gd name="T4" fmla="*/ 180 w 194"/>
                      <a:gd name="T5" fmla="*/ 63 h 63"/>
                      <a:gd name="T6" fmla="*/ 0 w 194"/>
                      <a:gd name="T7" fmla="*/ 9 h 63"/>
                      <a:gd name="T8" fmla="*/ 12 w 194"/>
                      <a:gd name="T9" fmla="*/ 0 h 6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94"/>
                      <a:gd name="T16" fmla="*/ 0 h 63"/>
                      <a:gd name="T17" fmla="*/ 194 w 194"/>
                      <a:gd name="T18" fmla="*/ 63 h 63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94" h="63">
                        <a:moveTo>
                          <a:pt x="12" y="0"/>
                        </a:moveTo>
                        <a:lnTo>
                          <a:pt x="194" y="53"/>
                        </a:lnTo>
                        <a:lnTo>
                          <a:pt x="180" y="63"/>
                        </a:lnTo>
                        <a:lnTo>
                          <a:pt x="0" y="9"/>
                        </a:lnTo>
                        <a:lnTo>
                          <a:pt x="12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70" name="Freeform 1032">
                    <a:extLst>
                      <a:ext uri="{FF2B5EF4-FFF2-40B4-BE49-F238E27FC236}">
                        <a16:creationId xmlns:a16="http://schemas.microsoft.com/office/drawing/2014/main" id="{17426B92-255C-1B47-8653-C21EA639750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20" y="2834"/>
                    <a:ext cx="258" cy="102"/>
                  </a:xfrm>
                  <a:custGeom>
                    <a:avLst/>
                    <a:gdLst>
                      <a:gd name="T0" fmla="*/ 0 w 258"/>
                      <a:gd name="T1" fmla="*/ 46 h 102"/>
                      <a:gd name="T2" fmla="*/ 71 w 258"/>
                      <a:gd name="T3" fmla="*/ 0 h 102"/>
                      <a:gd name="T4" fmla="*/ 258 w 258"/>
                      <a:gd name="T5" fmla="*/ 52 h 102"/>
                      <a:gd name="T6" fmla="*/ 183 w 258"/>
                      <a:gd name="T7" fmla="*/ 102 h 102"/>
                      <a:gd name="T8" fmla="*/ 0 w 258"/>
                      <a:gd name="T9" fmla="*/ 46 h 10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58"/>
                      <a:gd name="T16" fmla="*/ 0 h 102"/>
                      <a:gd name="T17" fmla="*/ 258 w 258"/>
                      <a:gd name="T18" fmla="*/ 102 h 102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58" h="102">
                        <a:moveTo>
                          <a:pt x="0" y="46"/>
                        </a:moveTo>
                        <a:lnTo>
                          <a:pt x="71" y="0"/>
                        </a:lnTo>
                        <a:lnTo>
                          <a:pt x="258" y="52"/>
                        </a:lnTo>
                        <a:lnTo>
                          <a:pt x="183" y="102"/>
                        </a:lnTo>
                        <a:lnTo>
                          <a:pt x="0" y="46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71" name="Freeform 1033">
                    <a:extLst>
                      <a:ext uri="{FF2B5EF4-FFF2-40B4-BE49-F238E27FC236}">
                        <a16:creationId xmlns:a16="http://schemas.microsoft.com/office/drawing/2014/main" id="{46BBB043-94AC-9349-9ACF-7A72B248395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11" y="2882"/>
                    <a:ext cx="194" cy="63"/>
                  </a:xfrm>
                  <a:custGeom>
                    <a:avLst/>
                    <a:gdLst>
                      <a:gd name="T0" fmla="*/ 12 w 194"/>
                      <a:gd name="T1" fmla="*/ 0 h 63"/>
                      <a:gd name="T2" fmla="*/ 194 w 194"/>
                      <a:gd name="T3" fmla="*/ 53 h 63"/>
                      <a:gd name="T4" fmla="*/ 180 w 194"/>
                      <a:gd name="T5" fmla="*/ 63 h 63"/>
                      <a:gd name="T6" fmla="*/ 0 w 194"/>
                      <a:gd name="T7" fmla="*/ 9 h 63"/>
                      <a:gd name="T8" fmla="*/ 12 w 194"/>
                      <a:gd name="T9" fmla="*/ 0 h 6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94"/>
                      <a:gd name="T16" fmla="*/ 0 h 63"/>
                      <a:gd name="T17" fmla="*/ 194 w 194"/>
                      <a:gd name="T18" fmla="*/ 63 h 63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94" h="63">
                        <a:moveTo>
                          <a:pt x="12" y="0"/>
                        </a:moveTo>
                        <a:lnTo>
                          <a:pt x="194" y="53"/>
                        </a:lnTo>
                        <a:lnTo>
                          <a:pt x="180" y="63"/>
                        </a:lnTo>
                        <a:lnTo>
                          <a:pt x="0" y="9"/>
                        </a:lnTo>
                        <a:lnTo>
                          <a:pt x="12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sp>
              <p:nvSpPr>
                <p:cNvPr id="460" name="Freeform 1034">
                  <a:extLst>
                    <a:ext uri="{FF2B5EF4-FFF2-40B4-BE49-F238E27FC236}">
                      <a16:creationId xmlns:a16="http://schemas.microsoft.com/office/drawing/2014/main" id="{A79A5444-A677-8141-B8CC-7AC9C1870D1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763780" y="2647731"/>
                  <a:ext cx="119578" cy="80936"/>
                </a:xfrm>
                <a:custGeom>
                  <a:avLst/>
                  <a:gdLst>
                    <a:gd name="T0" fmla="*/ 213221464 w 990"/>
                    <a:gd name="T1" fmla="*/ 1090686587 h 792"/>
                    <a:gd name="T2" fmla="*/ 1915477586 w 990"/>
                    <a:gd name="T3" fmla="*/ 0 h 792"/>
                    <a:gd name="T4" fmla="*/ 1915477586 w 990"/>
                    <a:gd name="T5" fmla="*/ 108859840 h 792"/>
                    <a:gd name="T6" fmla="*/ 0 w 990"/>
                    <a:gd name="T7" fmla="*/ 1090686587 h 792"/>
                    <a:gd name="T8" fmla="*/ 213221464 w 990"/>
                    <a:gd name="T9" fmla="*/ 1090686587 h 79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990"/>
                    <a:gd name="T16" fmla="*/ 0 h 792"/>
                    <a:gd name="T17" fmla="*/ 990 w 990"/>
                    <a:gd name="T18" fmla="*/ 792 h 79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990" h="792">
                      <a:moveTo>
                        <a:pt x="3" y="738"/>
                      </a:moveTo>
                      <a:lnTo>
                        <a:pt x="990" y="0"/>
                      </a:lnTo>
                      <a:lnTo>
                        <a:pt x="987" y="60"/>
                      </a:lnTo>
                      <a:lnTo>
                        <a:pt x="0" y="792"/>
                      </a:lnTo>
                      <a:lnTo>
                        <a:pt x="3" y="738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61" name="Freeform 1035">
                  <a:extLst>
                    <a:ext uri="{FF2B5EF4-FFF2-40B4-BE49-F238E27FC236}">
                      <a16:creationId xmlns:a16="http://schemas.microsoft.com/office/drawing/2014/main" id="{DC8D20AD-4E33-2242-B7D0-F349BEBF7FE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458602" y="2654187"/>
                  <a:ext cx="305957" cy="73850"/>
                </a:xfrm>
                <a:custGeom>
                  <a:avLst/>
                  <a:gdLst>
                    <a:gd name="T0" fmla="*/ 213486572 w 2532"/>
                    <a:gd name="T1" fmla="*/ 0 h 723"/>
                    <a:gd name="T2" fmla="*/ 213486572 w 2532"/>
                    <a:gd name="T3" fmla="*/ 0 h 723"/>
                    <a:gd name="T4" fmla="*/ 2147483646 w 2532"/>
                    <a:gd name="T5" fmla="*/ 979380008 h 723"/>
                    <a:gd name="T6" fmla="*/ 2147483646 w 2532"/>
                    <a:gd name="T7" fmla="*/ 1088085165 h 723"/>
                    <a:gd name="T8" fmla="*/ 0 w 2532"/>
                    <a:gd name="T9" fmla="*/ 108705259 h 723"/>
                    <a:gd name="T10" fmla="*/ 213486572 w 2532"/>
                    <a:gd name="T11" fmla="*/ 0 h 7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532"/>
                    <a:gd name="T19" fmla="*/ 0 h 723"/>
                    <a:gd name="T20" fmla="*/ 2532 w 2532"/>
                    <a:gd name="T21" fmla="*/ 723 h 7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532" h="723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62" name="Freeform 1036">
                  <a:extLst>
                    <a:ext uri="{FF2B5EF4-FFF2-40B4-BE49-F238E27FC236}">
                      <a16:creationId xmlns:a16="http://schemas.microsoft.com/office/drawing/2014/main" id="{711922C9-07E0-2247-9331-82696102767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458797" y="2640645"/>
                  <a:ext cx="3311" cy="14959"/>
                </a:xfrm>
                <a:custGeom>
                  <a:avLst/>
                  <a:gdLst>
                    <a:gd name="T0" fmla="*/ 262278191 w 26"/>
                    <a:gd name="T1" fmla="*/ 107489981 h 147"/>
                    <a:gd name="T2" fmla="*/ 262278191 w 26"/>
                    <a:gd name="T3" fmla="*/ 214969480 h 147"/>
                    <a:gd name="T4" fmla="*/ 0 w 26"/>
                    <a:gd name="T5" fmla="*/ 214969480 h 147"/>
                    <a:gd name="T6" fmla="*/ 262278191 w 26"/>
                    <a:gd name="T7" fmla="*/ 0 h 147"/>
                    <a:gd name="T8" fmla="*/ 262278191 w 26"/>
                    <a:gd name="T9" fmla="*/ 107489981 h 14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6"/>
                    <a:gd name="T16" fmla="*/ 0 h 147"/>
                    <a:gd name="T17" fmla="*/ 26 w 26"/>
                    <a:gd name="T18" fmla="*/ 147 h 14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6" h="147">
                      <a:moveTo>
                        <a:pt x="26" y="10"/>
                      </a:moveTo>
                      <a:lnTo>
                        <a:pt x="23" y="147"/>
                      </a:lnTo>
                      <a:lnTo>
                        <a:pt x="0" y="144"/>
                      </a:lnTo>
                      <a:lnTo>
                        <a:pt x="3" y="0"/>
                      </a:lnTo>
                      <a:lnTo>
                        <a:pt x="26" y="1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63" name="Freeform 1037">
                  <a:extLst>
                    <a:ext uri="{FF2B5EF4-FFF2-40B4-BE49-F238E27FC236}">
                      <a16:creationId xmlns:a16="http://schemas.microsoft.com/office/drawing/2014/main" id="{4D5D6A06-EE09-3243-9BD2-0CACE4EEBC4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458992" y="2579707"/>
                  <a:ext cx="142170" cy="61883"/>
                </a:xfrm>
                <a:custGeom>
                  <a:avLst/>
                  <a:gdLst>
                    <a:gd name="T0" fmla="*/ 2136125890 w 1176"/>
                    <a:gd name="T1" fmla="*/ 0 h 606"/>
                    <a:gd name="T2" fmla="*/ 0 w 1176"/>
                    <a:gd name="T3" fmla="*/ 870000945 h 606"/>
                    <a:gd name="T4" fmla="*/ 213789467 w 1176"/>
                    <a:gd name="T5" fmla="*/ 870000945 h 606"/>
                    <a:gd name="T6" fmla="*/ 2136125890 w 1176"/>
                    <a:gd name="T7" fmla="*/ 108617123 h 606"/>
                    <a:gd name="T8" fmla="*/ 2136125890 w 1176"/>
                    <a:gd name="T9" fmla="*/ 0 h 60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76"/>
                    <a:gd name="T16" fmla="*/ 0 h 606"/>
                    <a:gd name="T17" fmla="*/ 1176 w 1176"/>
                    <a:gd name="T18" fmla="*/ 606 h 60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76" h="606">
                      <a:moveTo>
                        <a:pt x="1170" y="0"/>
                      </a:moveTo>
                      <a:lnTo>
                        <a:pt x="0" y="597"/>
                      </a:lnTo>
                      <a:lnTo>
                        <a:pt x="30" y="606"/>
                      </a:lnTo>
                      <a:lnTo>
                        <a:pt x="1176" y="18"/>
                      </a:lnTo>
                      <a:lnTo>
                        <a:pt x="1170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64" name="Freeform 1038">
                  <a:extLst>
                    <a:ext uri="{FF2B5EF4-FFF2-40B4-BE49-F238E27FC236}">
                      <a16:creationId xmlns:a16="http://schemas.microsoft.com/office/drawing/2014/main" id="{7DADA39F-C229-B04A-81ED-EB9C8910EFA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468535" y="2643795"/>
                  <a:ext cx="290182" cy="71016"/>
                </a:xfrm>
                <a:custGeom>
                  <a:avLst/>
                  <a:gdLst>
                    <a:gd name="T0" fmla="*/ 173112702 w 2532"/>
                    <a:gd name="T1" fmla="*/ 0 h 723"/>
                    <a:gd name="T2" fmla="*/ 173112702 w 2532"/>
                    <a:gd name="T3" fmla="*/ 0 h 723"/>
                    <a:gd name="T4" fmla="*/ 2069773885 w 2532"/>
                    <a:gd name="T5" fmla="*/ 558173482 h 723"/>
                    <a:gd name="T6" fmla="*/ 2069773885 w 2532"/>
                    <a:gd name="T7" fmla="*/ 558173482 h 723"/>
                    <a:gd name="T8" fmla="*/ 0 w 2532"/>
                    <a:gd name="T9" fmla="*/ 92871346 h 723"/>
                    <a:gd name="T10" fmla="*/ 173112702 w 2532"/>
                    <a:gd name="T11" fmla="*/ 0 h 7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532"/>
                    <a:gd name="T19" fmla="*/ 0 h 723"/>
                    <a:gd name="T20" fmla="*/ 2532 w 2532"/>
                    <a:gd name="T21" fmla="*/ 723 h 7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532" h="723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65" name="Freeform 1039">
                  <a:extLst>
                    <a:ext uri="{FF2B5EF4-FFF2-40B4-BE49-F238E27FC236}">
                      <a16:creationId xmlns:a16="http://schemas.microsoft.com/office/drawing/2014/main" id="{CD0E7D76-22A4-F547-AB35-D30942F7E6E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7758327" y="2638756"/>
                  <a:ext cx="118410" cy="73535"/>
                </a:xfrm>
                <a:custGeom>
                  <a:avLst/>
                  <a:gdLst>
                    <a:gd name="T0" fmla="*/ 0 w 2532"/>
                    <a:gd name="T1" fmla="*/ 0 h 723"/>
                    <a:gd name="T2" fmla="*/ 0 w 2532"/>
                    <a:gd name="T3" fmla="*/ 0 h 723"/>
                    <a:gd name="T4" fmla="*/ 0 w 2532"/>
                    <a:gd name="T5" fmla="*/ 962694895 h 723"/>
                    <a:gd name="T6" fmla="*/ 0 w 2532"/>
                    <a:gd name="T7" fmla="*/ 962694895 h 723"/>
                    <a:gd name="T8" fmla="*/ 0 w 2532"/>
                    <a:gd name="T9" fmla="*/ 107314314 h 723"/>
                    <a:gd name="T10" fmla="*/ 0 w 2532"/>
                    <a:gd name="T11" fmla="*/ 0 h 7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532"/>
                    <a:gd name="T19" fmla="*/ 0 h 723"/>
                    <a:gd name="T20" fmla="*/ 2532 w 2532"/>
                    <a:gd name="T21" fmla="*/ 723 h 7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532" h="723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443" name="Group 442">
                <a:extLst>
                  <a:ext uri="{FF2B5EF4-FFF2-40B4-BE49-F238E27FC236}">
                    <a16:creationId xmlns:a16="http://schemas.microsoft.com/office/drawing/2014/main" id="{CC187E26-7F76-D84C-9812-8889ACBE780C}"/>
                  </a:ext>
                </a:extLst>
              </p:cNvPr>
              <p:cNvGrpSpPr/>
              <p:nvPr/>
            </p:nvGrpSpPr>
            <p:grpSpPr>
              <a:xfrm>
                <a:off x="8631407" y="2290407"/>
                <a:ext cx="530702" cy="478009"/>
                <a:chOff x="8631407" y="2290407"/>
                <a:chExt cx="530702" cy="478009"/>
              </a:xfrm>
            </p:grpSpPr>
            <p:pic>
              <p:nvPicPr>
                <p:cNvPr id="447" name="Picture 568" descr="light2.png">
                  <a:extLst>
                    <a:ext uri="{FF2B5EF4-FFF2-40B4-BE49-F238E27FC236}">
                      <a16:creationId xmlns:a16="http://schemas.microsoft.com/office/drawing/2014/main" id="{536A5F4F-3F68-1940-97F4-3A7F60CA07D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8825293" y="2362969"/>
                  <a:ext cx="92772" cy="40544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448" name="Picture 1017" descr="antenna_stylized">
                  <a:extLst>
                    <a:ext uri="{FF2B5EF4-FFF2-40B4-BE49-F238E27FC236}">
                      <a16:creationId xmlns:a16="http://schemas.microsoft.com/office/drawing/2014/main" id="{7DDCB46E-29E1-0D40-8015-DC28B3B54B2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631407" y="2290407"/>
                  <a:ext cx="530702" cy="22375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grpSp>
            <p:nvGrpSpPr>
              <p:cNvPr id="444" name="Group 443">
                <a:extLst>
                  <a:ext uri="{FF2B5EF4-FFF2-40B4-BE49-F238E27FC236}">
                    <a16:creationId xmlns:a16="http://schemas.microsoft.com/office/drawing/2014/main" id="{3B0CCFB2-A265-4049-9E09-E5F92E1F10BD}"/>
                  </a:ext>
                </a:extLst>
              </p:cNvPr>
              <p:cNvGrpSpPr/>
              <p:nvPr/>
            </p:nvGrpSpPr>
            <p:grpSpPr>
              <a:xfrm>
                <a:off x="8493165" y="2029804"/>
                <a:ext cx="849312" cy="226109"/>
                <a:chOff x="8493165" y="2029804"/>
                <a:chExt cx="849312" cy="226109"/>
              </a:xfrm>
            </p:grpSpPr>
            <p:pic>
              <p:nvPicPr>
                <p:cNvPr id="445" name="Picture 603" descr="car_icon_small">
                  <a:extLst>
                    <a:ext uri="{FF2B5EF4-FFF2-40B4-BE49-F238E27FC236}">
                      <a16:creationId xmlns:a16="http://schemas.microsoft.com/office/drawing/2014/main" id="{28714102-42CC-7B46-8C56-8BE6D8F4E01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493165" y="2087638"/>
                  <a:ext cx="849312" cy="16827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446" name="Picture 1017" descr="antenna_stylized">
                  <a:extLst>
                    <a:ext uri="{FF2B5EF4-FFF2-40B4-BE49-F238E27FC236}">
                      <a16:creationId xmlns:a16="http://schemas.microsoft.com/office/drawing/2014/main" id="{A00837F4-826C-A047-8D83-64D5340E4A8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704645" y="2029804"/>
                  <a:ext cx="530702" cy="22375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  <p:grpSp>
          <p:nvGrpSpPr>
            <p:cNvPr id="269" name="Group 268">
              <a:extLst>
                <a:ext uri="{FF2B5EF4-FFF2-40B4-BE49-F238E27FC236}">
                  <a16:creationId xmlns:a16="http://schemas.microsoft.com/office/drawing/2014/main" id="{410B1237-E532-2842-9272-B3597001B4C4}"/>
                </a:ext>
              </a:extLst>
            </p:cNvPr>
            <p:cNvGrpSpPr/>
            <p:nvPr/>
          </p:nvGrpSpPr>
          <p:grpSpPr>
            <a:xfrm>
              <a:off x="7487144" y="3296104"/>
              <a:ext cx="857739" cy="583764"/>
              <a:chOff x="7487144" y="3296104"/>
              <a:chExt cx="857739" cy="583764"/>
            </a:xfrm>
          </p:grpSpPr>
          <p:grpSp>
            <p:nvGrpSpPr>
              <p:cNvPr id="411" name="Group 410">
                <a:extLst>
                  <a:ext uri="{FF2B5EF4-FFF2-40B4-BE49-F238E27FC236}">
                    <a16:creationId xmlns:a16="http://schemas.microsoft.com/office/drawing/2014/main" id="{132795D9-4DF6-9243-AA0D-A9979C426B09}"/>
                  </a:ext>
                </a:extLst>
              </p:cNvPr>
              <p:cNvGrpSpPr/>
              <p:nvPr/>
            </p:nvGrpSpPr>
            <p:grpSpPr>
              <a:xfrm>
                <a:off x="7487144" y="3389820"/>
                <a:ext cx="350807" cy="305517"/>
                <a:chOff x="7487144" y="3389820"/>
                <a:chExt cx="350807" cy="305517"/>
              </a:xfrm>
            </p:grpSpPr>
            <p:pic>
              <p:nvPicPr>
                <p:cNvPr id="418" name="Picture 1115" descr="antenna_stylized">
                  <a:extLst>
                    <a:ext uri="{FF2B5EF4-FFF2-40B4-BE49-F238E27FC236}">
                      <a16:creationId xmlns:a16="http://schemas.microsoft.com/office/drawing/2014/main" id="{8114F302-D9A7-0143-AF15-6093D94E225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87144" y="3389820"/>
                  <a:ext cx="347997" cy="16755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419" name="Picture 1116" descr="laptop_keyboard">
                  <a:extLst>
                    <a:ext uri="{FF2B5EF4-FFF2-40B4-BE49-F238E27FC236}">
                      <a16:creationId xmlns:a16="http://schemas.microsoft.com/office/drawing/2014/main" id="{4D37A0FF-B75F-2347-8BE0-974AEC4AB53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09064" flipH="1">
                  <a:off x="7504001" y="3575889"/>
                  <a:ext cx="286699" cy="11944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420" name="Freeform 1117">
                  <a:extLst>
                    <a:ext uri="{FF2B5EF4-FFF2-40B4-BE49-F238E27FC236}">
                      <a16:creationId xmlns:a16="http://schemas.microsoft.com/office/drawing/2014/main" id="{F6E9F1A8-56B0-674E-BEBA-40A9AC12CBA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99014" y="3459979"/>
                  <a:ext cx="230764" cy="155883"/>
                </a:xfrm>
                <a:custGeom>
                  <a:avLst/>
                  <a:gdLst>
                    <a:gd name="T0" fmla="*/ 143665061 w 2982"/>
                    <a:gd name="T1" fmla="*/ 0 h 2442"/>
                    <a:gd name="T2" fmla="*/ 0 w 2982"/>
                    <a:gd name="T3" fmla="*/ 66329557 h 2442"/>
                    <a:gd name="T4" fmla="*/ 573719931 w 2982"/>
                    <a:gd name="T5" fmla="*/ 82975142 h 2442"/>
                    <a:gd name="T6" fmla="*/ 717384993 w 2982"/>
                    <a:gd name="T7" fmla="*/ 16645585 h 2442"/>
                    <a:gd name="T8" fmla="*/ 143665061 w 2982"/>
                    <a:gd name="T9" fmla="*/ 0 h 244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982"/>
                    <a:gd name="T16" fmla="*/ 0 h 2442"/>
                    <a:gd name="T17" fmla="*/ 2982 w 2982"/>
                    <a:gd name="T18" fmla="*/ 2442 h 244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982" h="2442">
                      <a:moveTo>
                        <a:pt x="540" y="0"/>
                      </a:moveTo>
                      <a:lnTo>
                        <a:pt x="0" y="1734"/>
                      </a:lnTo>
                      <a:lnTo>
                        <a:pt x="2394" y="2442"/>
                      </a:lnTo>
                      <a:lnTo>
                        <a:pt x="2982" y="318"/>
                      </a:lnTo>
                      <a:lnTo>
                        <a:pt x="540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pic>
              <p:nvPicPr>
                <p:cNvPr id="421" name="Picture 1118" descr="screen">
                  <a:extLst>
                    <a:ext uri="{FF2B5EF4-FFF2-40B4-BE49-F238E27FC236}">
                      <a16:creationId xmlns:a16="http://schemas.microsoft.com/office/drawing/2014/main" id="{2402F9EC-908C-2B45-83B1-B1B0690C787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610380" y="3463988"/>
                  <a:ext cx="209692" cy="14185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422" name="Freeform 1119">
                  <a:extLst>
                    <a:ext uri="{FF2B5EF4-FFF2-40B4-BE49-F238E27FC236}">
                      <a16:creationId xmlns:a16="http://schemas.microsoft.com/office/drawing/2014/main" id="{696A337C-E651-6749-A3DD-E5B03228D0C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641029" y="3455381"/>
                  <a:ext cx="195517" cy="29007"/>
                </a:xfrm>
                <a:custGeom>
                  <a:avLst/>
                  <a:gdLst>
                    <a:gd name="T0" fmla="*/ 35620212 w 2528"/>
                    <a:gd name="T1" fmla="*/ 0 h 455"/>
                    <a:gd name="T2" fmla="*/ 608343257 w 2528"/>
                    <a:gd name="T3" fmla="*/ 16582250 h 455"/>
                    <a:gd name="T4" fmla="*/ 572256449 w 2528"/>
                    <a:gd name="T5" fmla="*/ 16582250 h 455"/>
                    <a:gd name="T6" fmla="*/ 0 w 2528"/>
                    <a:gd name="T7" fmla="*/ 16582250 h 455"/>
                    <a:gd name="T8" fmla="*/ 35620212 w 2528"/>
                    <a:gd name="T9" fmla="*/ 0 h 455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28"/>
                    <a:gd name="T16" fmla="*/ 0 h 455"/>
                    <a:gd name="T17" fmla="*/ 2528 w 2528"/>
                    <a:gd name="T18" fmla="*/ 455 h 455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28" h="455">
                      <a:moveTo>
                        <a:pt x="14" y="0"/>
                      </a:moveTo>
                      <a:lnTo>
                        <a:pt x="2528" y="341"/>
                      </a:lnTo>
                      <a:lnTo>
                        <a:pt x="2480" y="455"/>
                      </a:lnTo>
                      <a:lnTo>
                        <a:pt x="0" y="86"/>
                      </a:lnTo>
                      <a:lnTo>
                        <a:pt x="14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rgbClr val="EAEAEA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23" name="Freeform 1120">
                  <a:extLst>
                    <a:ext uri="{FF2B5EF4-FFF2-40B4-BE49-F238E27FC236}">
                      <a16:creationId xmlns:a16="http://schemas.microsoft.com/office/drawing/2014/main" id="{3A7FAC03-EB67-3740-9EAE-C4E96FA4725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96971" y="3455145"/>
                  <a:ext cx="54275" cy="120745"/>
                </a:xfrm>
                <a:custGeom>
                  <a:avLst/>
                  <a:gdLst>
                    <a:gd name="T0" fmla="*/ 142804406 w 702"/>
                    <a:gd name="T1" fmla="*/ 0 h 1893"/>
                    <a:gd name="T2" fmla="*/ 0 w 702"/>
                    <a:gd name="T3" fmla="*/ 66174575 h 1893"/>
                    <a:gd name="T4" fmla="*/ 35584530 w 702"/>
                    <a:gd name="T5" fmla="*/ 66174575 h 1893"/>
                    <a:gd name="T6" fmla="*/ 178855222 w 702"/>
                    <a:gd name="T7" fmla="*/ 16607700 h 1893"/>
                    <a:gd name="T8" fmla="*/ 142804406 w 702"/>
                    <a:gd name="T9" fmla="*/ 0 h 189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02"/>
                    <a:gd name="T16" fmla="*/ 0 h 1893"/>
                    <a:gd name="T17" fmla="*/ 702 w 702"/>
                    <a:gd name="T18" fmla="*/ 1893 h 189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02" h="1893">
                      <a:moveTo>
                        <a:pt x="579" y="0"/>
                      </a:moveTo>
                      <a:lnTo>
                        <a:pt x="0" y="1869"/>
                      </a:lnTo>
                      <a:lnTo>
                        <a:pt x="114" y="1893"/>
                      </a:lnTo>
                      <a:lnTo>
                        <a:pt x="702" y="51"/>
                      </a:lnTo>
                      <a:lnTo>
                        <a:pt x="579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24" name="Freeform 1121">
                  <a:extLst>
                    <a:ext uri="{FF2B5EF4-FFF2-40B4-BE49-F238E27FC236}">
                      <a16:creationId xmlns:a16="http://schemas.microsoft.com/office/drawing/2014/main" id="{F4C7B834-60C6-6049-AE67-E0B761A96D6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776652" y="3476723"/>
                  <a:ext cx="58489" cy="139375"/>
                </a:xfrm>
                <a:custGeom>
                  <a:avLst/>
                  <a:gdLst>
                    <a:gd name="T0" fmla="*/ 179213623 w 756"/>
                    <a:gd name="T1" fmla="*/ 0 h 2184"/>
                    <a:gd name="T2" fmla="*/ 35656008 w 756"/>
                    <a:gd name="T3" fmla="*/ 82904513 h 2184"/>
                    <a:gd name="T4" fmla="*/ 0 w 756"/>
                    <a:gd name="T5" fmla="*/ 82904513 h 2184"/>
                    <a:gd name="T6" fmla="*/ 143090785 w 756"/>
                    <a:gd name="T7" fmla="*/ 16632211 h 2184"/>
                    <a:gd name="T8" fmla="*/ 179213623 w 756"/>
                    <a:gd name="T9" fmla="*/ 0 h 218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6"/>
                    <a:gd name="T16" fmla="*/ 0 h 2184"/>
                    <a:gd name="T17" fmla="*/ 756 w 756"/>
                    <a:gd name="T18" fmla="*/ 2184 h 2184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6" h="2184">
                      <a:moveTo>
                        <a:pt x="756" y="0"/>
                      </a:moveTo>
                      <a:lnTo>
                        <a:pt x="138" y="2184"/>
                      </a:lnTo>
                      <a:lnTo>
                        <a:pt x="0" y="2148"/>
                      </a:lnTo>
                      <a:lnTo>
                        <a:pt x="606" y="78"/>
                      </a:lnTo>
                      <a:lnTo>
                        <a:pt x="756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DDDDDD"/>
                    </a:gs>
                    <a:gs pos="100000">
                      <a:schemeClr val="bg1"/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25" name="Freeform 1122">
                  <a:extLst>
                    <a:ext uri="{FF2B5EF4-FFF2-40B4-BE49-F238E27FC236}">
                      <a16:creationId xmlns:a16="http://schemas.microsoft.com/office/drawing/2014/main" id="{F235FA6F-0EB0-7E4D-97AE-BB6F5EBCE6F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96332" y="3569758"/>
                  <a:ext cx="214545" cy="47048"/>
                </a:xfrm>
                <a:custGeom>
                  <a:avLst/>
                  <a:gdLst>
                    <a:gd name="T0" fmla="*/ 35658648 w 2773"/>
                    <a:gd name="T1" fmla="*/ 0 h 738"/>
                    <a:gd name="T2" fmla="*/ 0 w 2773"/>
                    <a:gd name="T3" fmla="*/ 16581742 h 738"/>
                    <a:gd name="T4" fmla="*/ 573357470 w 2773"/>
                    <a:gd name="T5" fmla="*/ 33163485 h 738"/>
                    <a:gd name="T6" fmla="*/ 573357470 w 2773"/>
                    <a:gd name="T7" fmla="*/ 16581742 h 738"/>
                    <a:gd name="T8" fmla="*/ 35658648 w 2773"/>
                    <a:gd name="T9" fmla="*/ 0 h 73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773"/>
                    <a:gd name="T16" fmla="*/ 0 h 738"/>
                    <a:gd name="T17" fmla="*/ 2773 w 2773"/>
                    <a:gd name="T18" fmla="*/ 738 h 73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773" h="738">
                      <a:moveTo>
                        <a:pt x="33" y="0"/>
                      </a:moveTo>
                      <a:lnTo>
                        <a:pt x="0" y="99"/>
                      </a:lnTo>
                      <a:lnTo>
                        <a:pt x="2436" y="738"/>
                      </a:lnTo>
                      <a:cubicBezTo>
                        <a:pt x="2499" y="501"/>
                        <a:pt x="2773" y="727"/>
                        <a:pt x="2373" y="603"/>
                      </a:cubicBezTo>
                      <a:lnTo>
                        <a:pt x="33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CC"/>
                    </a:gs>
                    <a:gs pos="100000">
                      <a:schemeClr val="bg1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26" name="Freeform 1123">
                  <a:extLst>
                    <a:ext uri="{FF2B5EF4-FFF2-40B4-BE49-F238E27FC236}">
                      <a16:creationId xmlns:a16="http://schemas.microsoft.com/office/drawing/2014/main" id="{51F0A160-FC91-554C-9D26-59D06AE5074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783165" y="3477902"/>
                  <a:ext cx="54786" cy="139965"/>
                </a:xfrm>
                <a:custGeom>
                  <a:avLst/>
                  <a:gdLst>
                    <a:gd name="T0" fmla="*/ 656550006 w 637"/>
                    <a:gd name="T1" fmla="*/ 0 h 1659"/>
                    <a:gd name="T2" fmla="*/ 656550006 w 637"/>
                    <a:gd name="T3" fmla="*/ 0 h 1659"/>
                    <a:gd name="T4" fmla="*/ 54716163 w 637"/>
                    <a:gd name="T5" fmla="*/ 2147483646 h 1659"/>
                    <a:gd name="T6" fmla="*/ 0 w 637"/>
                    <a:gd name="T7" fmla="*/ 2147483646 h 1659"/>
                    <a:gd name="T8" fmla="*/ 656550006 w 637"/>
                    <a:gd name="T9" fmla="*/ 0 h 165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637"/>
                    <a:gd name="T16" fmla="*/ 0 h 1659"/>
                    <a:gd name="T17" fmla="*/ 637 w 637"/>
                    <a:gd name="T18" fmla="*/ 1659 h 165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637" h="1659">
                      <a:moveTo>
                        <a:pt x="615" y="0"/>
                      </a:moveTo>
                      <a:lnTo>
                        <a:pt x="637" y="0"/>
                      </a:lnTo>
                      <a:lnTo>
                        <a:pt x="68" y="1659"/>
                      </a:lnTo>
                      <a:lnTo>
                        <a:pt x="0" y="1647"/>
                      </a:lnTo>
                      <a:lnTo>
                        <a:pt x="615" y="0"/>
                      </a:lnTo>
                      <a:close/>
                    </a:path>
                  </a:pathLst>
                </a:custGeom>
                <a:solidFill>
                  <a:srgbClr val="4D4D4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27" name="Freeform 1124">
                  <a:extLst>
                    <a:ext uri="{FF2B5EF4-FFF2-40B4-BE49-F238E27FC236}">
                      <a16:creationId xmlns:a16="http://schemas.microsoft.com/office/drawing/2014/main" id="{DBFF0E78-3522-C842-A43F-CA3D2F7CD02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96588" y="3576007"/>
                  <a:ext cx="190792" cy="46458"/>
                </a:xfrm>
                <a:custGeom>
                  <a:avLst/>
                  <a:gdLst>
                    <a:gd name="T0" fmla="*/ 0 w 2216"/>
                    <a:gd name="T1" fmla="*/ 0 h 550"/>
                    <a:gd name="T2" fmla="*/ 54884212 w 2216"/>
                    <a:gd name="T3" fmla="*/ 101852492 h 550"/>
                    <a:gd name="T4" fmla="*/ 2147483646 w 2216"/>
                    <a:gd name="T5" fmla="*/ 1017940055 h 550"/>
                    <a:gd name="T6" fmla="*/ 2147483646 w 2216"/>
                    <a:gd name="T7" fmla="*/ 865464562 h 550"/>
                    <a:gd name="T8" fmla="*/ 0 w 2216"/>
                    <a:gd name="T9" fmla="*/ 0 h 55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216"/>
                    <a:gd name="T16" fmla="*/ 0 h 550"/>
                    <a:gd name="T17" fmla="*/ 2216 w 2216"/>
                    <a:gd name="T18" fmla="*/ 550 h 55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216" h="550">
                      <a:moveTo>
                        <a:pt x="0" y="0"/>
                      </a:moveTo>
                      <a:lnTo>
                        <a:pt x="9" y="57"/>
                      </a:lnTo>
                      <a:lnTo>
                        <a:pt x="2164" y="550"/>
                      </a:lnTo>
                      <a:lnTo>
                        <a:pt x="2216" y="49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grpSp>
              <p:nvGrpSpPr>
                <p:cNvPr id="428" name="Group 1125">
                  <a:extLst>
                    <a:ext uri="{FF2B5EF4-FFF2-40B4-BE49-F238E27FC236}">
                      <a16:creationId xmlns:a16="http://schemas.microsoft.com/office/drawing/2014/main" id="{705F9096-8C45-974A-AA39-FDFA9685811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7593395" y="3625649"/>
                  <a:ext cx="64747" cy="27592"/>
                  <a:chOff x="1740" y="2642"/>
                  <a:chExt cx="752" cy="327"/>
                </a:xfrm>
              </p:grpSpPr>
              <p:sp>
                <p:nvSpPr>
                  <p:cNvPr id="435" name="Freeform 1126">
                    <a:extLst>
                      <a:ext uri="{FF2B5EF4-FFF2-40B4-BE49-F238E27FC236}">
                        <a16:creationId xmlns:a16="http://schemas.microsoft.com/office/drawing/2014/main" id="{B88F3A26-AEBF-9C4E-A684-3999E6DCE69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40" y="2642"/>
                    <a:ext cx="752" cy="327"/>
                  </a:xfrm>
                  <a:custGeom>
                    <a:avLst/>
                    <a:gdLst>
                      <a:gd name="T0" fmla="*/ 293 w 752"/>
                      <a:gd name="T1" fmla="*/ 0 h 327"/>
                      <a:gd name="T2" fmla="*/ 752 w 752"/>
                      <a:gd name="T3" fmla="*/ 124 h 327"/>
                      <a:gd name="T4" fmla="*/ 470 w 752"/>
                      <a:gd name="T5" fmla="*/ 327 h 327"/>
                      <a:gd name="T6" fmla="*/ 0 w 752"/>
                      <a:gd name="T7" fmla="*/ 183 h 327"/>
                      <a:gd name="T8" fmla="*/ 293 w 752"/>
                      <a:gd name="T9" fmla="*/ 0 h 327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752"/>
                      <a:gd name="T16" fmla="*/ 0 h 327"/>
                      <a:gd name="T17" fmla="*/ 752 w 752"/>
                      <a:gd name="T18" fmla="*/ 327 h 327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752" h="327">
                        <a:moveTo>
                          <a:pt x="293" y="0"/>
                        </a:moveTo>
                        <a:lnTo>
                          <a:pt x="752" y="124"/>
                        </a:lnTo>
                        <a:lnTo>
                          <a:pt x="470" y="327"/>
                        </a:lnTo>
                        <a:lnTo>
                          <a:pt x="0" y="183"/>
                        </a:lnTo>
                        <a:lnTo>
                          <a:pt x="293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36" name="Freeform 1127">
                    <a:extLst>
                      <a:ext uri="{FF2B5EF4-FFF2-40B4-BE49-F238E27FC236}">
                        <a16:creationId xmlns:a16="http://schemas.microsoft.com/office/drawing/2014/main" id="{713792AD-3E74-A84B-AFCB-E95CB956202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54" y="2649"/>
                    <a:ext cx="726" cy="311"/>
                  </a:xfrm>
                  <a:custGeom>
                    <a:avLst/>
                    <a:gdLst>
                      <a:gd name="T0" fmla="*/ 282 w 726"/>
                      <a:gd name="T1" fmla="*/ 0 h 311"/>
                      <a:gd name="T2" fmla="*/ 726 w 726"/>
                      <a:gd name="T3" fmla="*/ 119 h 311"/>
                      <a:gd name="T4" fmla="*/ 457 w 726"/>
                      <a:gd name="T5" fmla="*/ 311 h 311"/>
                      <a:gd name="T6" fmla="*/ 0 w 726"/>
                      <a:gd name="T7" fmla="*/ 173 h 311"/>
                      <a:gd name="T8" fmla="*/ 282 w 726"/>
                      <a:gd name="T9" fmla="*/ 0 h 311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726"/>
                      <a:gd name="T16" fmla="*/ 0 h 311"/>
                      <a:gd name="T17" fmla="*/ 726 w 726"/>
                      <a:gd name="T18" fmla="*/ 311 h 311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726" h="311">
                        <a:moveTo>
                          <a:pt x="282" y="0"/>
                        </a:moveTo>
                        <a:lnTo>
                          <a:pt x="726" y="119"/>
                        </a:lnTo>
                        <a:lnTo>
                          <a:pt x="457" y="311"/>
                        </a:lnTo>
                        <a:lnTo>
                          <a:pt x="0" y="173"/>
                        </a:lnTo>
                        <a:lnTo>
                          <a:pt x="282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4D4D4D"/>
                      </a:gs>
                      <a:gs pos="100000">
                        <a:srgbClr val="DDDDDD"/>
                      </a:gs>
                    </a:gsLst>
                    <a:lin ang="1890000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37" name="Freeform 1128">
                    <a:extLst>
                      <a:ext uri="{FF2B5EF4-FFF2-40B4-BE49-F238E27FC236}">
                        <a16:creationId xmlns:a16="http://schemas.microsoft.com/office/drawing/2014/main" id="{BC0681F4-5DAA-844F-9FE7-E7CC3971B1A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808" y="2770"/>
                    <a:ext cx="258" cy="100"/>
                  </a:xfrm>
                  <a:custGeom>
                    <a:avLst/>
                    <a:gdLst>
                      <a:gd name="T0" fmla="*/ 0 w 258"/>
                      <a:gd name="T1" fmla="*/ 44 h 100"/>
                      <a:gd name="T2" fmla="*/ 75 w 258"/>
                      <a:gd name="T3" fmla="*/ 0 h 100"/>
                      <a:gd name="T4" fmla="*/ 258 w 258"/>
                      <a:gd name="T5" fmla="*/ 50 h 100"/>
                      <a:gd name="T6" fmla="*/ 183 w 258"/>
                      <a:gd name="T7" fmla="*/ 100 h 100"/>
                      <a:gd name="T8" fmla="*/ 0 w 258"/>
                      <a:gd name="T9" fmla="*/ 44 h 100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58"/>
                      <a:gd name="T16" fmla="*/ 0 h 100"/>
                      <a:gd name="T17" fmla="*/ 258 w 258"/>
                      <a:gd name="T18" fmla="*/ 100 h 100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58" h="100">
                        <a:moveTo>
                          <a:pt x="0" y="44"/>
                        </a:moveTo>
                        <a:lnTo>
                          <a:pt x="75" y="0"/>
                        </a:lnTo>
                        <a:lnTo>
                          <a:pt x="258" y="50"/>
                        </a:lnTo>
                        <a:lnTo>
                          <a:pt x="183" y="100"/>
                        </a:lnTo>
                        <a:lnTo>
                          <a:pt x="0" y="44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38" name="Freeform 1129">
                    <a:extLst>
                      <a:ext uri="{FF2B5EF4-FFF2-40B4-BE49-F238E27FC236}">
                        <a16:creationId xmlns:a16="http://schemas.microsoft.com/office/drawing/2014/main" id="{91810E88-370E-694A-9AAF-DD6D1AA7376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99" y="2816"/>
                    <a:ext cx="194" cy="63"/>
                  </a:xfrm>
                  <a:custGeom>
                    <a:avLst/>
                    <a:gdLst>
                      <a:gd name="T0" fmla="*/ 12 w 194"/>
                      <a:gd name="T1" fmla="*/ 0 h 63"/>
                      <a:gd name="T2" fmla="*/ 194 w 194"/>
                      <a:gd name="T3" fmla="*/ 53 h 63"/>
                      <a:gd name="T4" fmla="*/ 180 w 194"/>
                      <a:gd name="T5" fmla="*/ 63 h 63"/>
                      <a:gd name="T6" fmla="*/ 0 w 194"/>
                      <a:gd name="T7" fmla="*/ 9 h 63"/>
                      <a:gd name="T8" fmla="*/ 12 w 194"/>
                      <a:gd name="T9" fmla="*/ 0 h 6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94"/>
                      <a:gd name="T16" fmla="*/ 0 h 63"/>
                      <a:gd name="T17" fmla="*/ 194 w 194"/>
                      <a:gd name="T18" fmla="*/ 63 h 63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94" h="63">
                        <a:moveTo>
                          <a:pt x="12" y="0"/>
                        </a:moveTo>
                        <a:lnTo>
                          <a:pt x="194" y="53"/>
                        </a:lnTo>
                        <a:lnTo>
                          <a:pt x="180" y="63"/>
                        </a:lnTo>
                        <a:lnTo>
                          <a:pt x="0" y="9"/>
                        </a:lnTo>
                        <a:lnTo>
                          <a:pt x="12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39" name="Freeform 1130">
                    <a:extLst>
                      <a:ext uri="{FF2B5EF4-FFF2-40B4-BE49-F238E27FC236}">
                        <a16:creationId xmlns:a16="http://schemas.microsoft.com/office/drawing/2014/main" id="{F9CE77F7-6684-874D-AD56-D6DEA40F039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20" y="2834"/>
                    <a:ext cx="258" cy="102"/>
                  </a:xfrm>
                  <a:custGeom>
                    <a:avLst/>
                    <a:gdLst>
                      <a:gd name="T0" fmla="*/ 0 w 258"/>
                      <a:gd name="T1" fmla="*/ 46 h 102"/>
                      <a:gd name="T2" fmla="*/ 71 w 258"/>
                      <a:gd name="T3" fmla="*/ 0 h 102"/>
                      <a:gd name="T4" fmla="*/ 258 w 258"/>
                      <a:gd name="T5" fmla="*/ 52 h 102"/>
                      <a:gd name="T6" fmla="*/ 183 w 258"/>
                      <a:gd name="T7" fmla="*/ 102 h 102"/>
                      <a:gd name="T8" fmla="*/ 0 w 258"/>
                      <a:gd name="T9" fmla="*/ 46 h 10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58"/>
                      <a:gd name="T16" fmla="*/ 0 h 102"/>
                      <a:gd name="T17" fmla="*/ 258 w 258"/>
                      <a:gd name="T18" fmla="*/ 102 h 102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58" h="102">
                        <a:moveTo>
                          <a:pt x="0" y="46"/>
                        </a:moveTo>
                        <a:lnTo>
                          <a:pt x="71" y="0"/>
                        </a:lnTo>
                        <a:lnTo>
                          <a:pt x="258" y="52"/>
                        </a:lnTo>
                        <a:lnTo>
                          <a:pt x="183" y="102"/>
                        </a:lnTo>
                        <a:lnTo>
                          <a:pt x="0" y="46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40" name="Freeform 1131">
                    <a:extLst>
                      <a:ext uri="{FF2B5EF4-FFF2-40B4-BE49-F238E27FC236}">
                        <a16:creationId xmlns:a16="http://schemas.microsoft.com/office/drawing/2014/main" id="{076697FC-CEF3-EC4A-9B3C-DCC52581AC1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11" y="2882"/>
                    <a:ext cx="194" cy="63"/>
                  </a:xfrm>
                  <a:custGeom>
                    <a:avLst/>
                    <a:gdLst>
                      <a:gd name="T0" fmla="*/ 12 w 194"/>
                      <a:gd name="T1" fmla="*/ 0 h 63"/>
                      <a:gd name="T2" fmla="*/ 194 w 194"/>
                      <a:gd name="T3" fmla="*/ 53 h 63"/>
                      <a:gd name="T4" fmla="*/ 180 w 194"/>
                      <a:gd name="T5" fmla="*/ 63 h 63"/>
                      <a:gd name="T6" fmla="*/ 0 w 194"/>
                      <a:gd name="T7" fmla="*/ 9 h 63"/>
                      <a:gd name="T8" fmla="*/ 12 w 194"/>
                      <a:gd name="T9" fmla="*/ 0 h 6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94"/>
                      <a:gd name="T16" fmla="*/ 0 h 63"/>
                      <a:gd name="T17" fmla="*/ 194 w 194"/>
                      <a:gd name="T18" fmla="*/ 63 h 63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94" h="63">
                        <a:moveTo>
                          <a:pt x="12" y="0"/>
                        </a:moveTo>
                        <a:lnTo>
                          <a:pt x="194" y="53"/>
                        </a:lnTo>
                        <a:lnTo>
                          <a:pt x="180" y="63"/>
                        </a:lnTo>
                        <a:lnTo>
                          <a:pt x="0" y="9"/>
                        </a:lnTo>
                        <a:lnTo>
                          <a:pt x="12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sp>
              <p:nvSpPr>
                <p:cNvPr id="429" name="Freeform 1132">
                  <a:extLst>
                    <a:ext uri="{FF2B5EF4-FFF2-40B4-BE49-F238E27FC236}">
                      <a16:creationId xmlns:a16="http://schemas.microsoft.com/office/drawing/2014/main" id="{C2ACF990-5BB6-2D43-B38E-E8ED8CE060B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704243" y="3629776"/>
                  <a:ext cx="78411" cy="60608"/>
                </a:xfrm>
                <a:custGeom>
                  <a:avLst/>
                  <a:gdLst>
                    <a:gd name="T0" fmla="*/ 39250883 w 990"/>
                    <a:gd name="T1" fmla="*/ 342828616 h 792"/>
                    <a:gd name="T2" fmla="*/ 354255671 w 990"/>
                    <a:gd name="T3" fmla="*/ 0 h 792"/>
                    <a:gd name="T4" fmla="*/ 354255671 w 990"/>
                    <a:gd name="T5" fmla="*/ 34504242 h 792"/>
                    <a:gd name="T6" fmla="*/ 0 w 990"/>
                    <a:gd name="T7" fmla="*/ 342828616 h 792"/>
                    <a:gd name="T8" fmla="*/ 39250883 w 990"/>
                    <a:gd name="T9" fmla="*/ 342828616 h 79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990"/>
                    <a:gd name="T16" fmla="*/ 0 h 792"/>
                    <a:gd name="T17" fmla="*/ 990 w 990"/>
                    <a:gd name="T18" fmla="*/ 792 h 79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990" h="792">
                      <a:moveTo>
                        <a:pt x="3" y="738"/>
                      </a:moveTo>
                      <a:lnTo>
                        <a:pt x="990" y="0"/>
                      </a:lnTo>
                      <a:lnTo>
                        <a:pt x="987" y="60"/>
                      </a:lnTo>
                      <a:lnTo>
                        <a:pt x="0" y="792"/>
                      </a:lnTo>
                      <a:lnTo>
                        <a:pt x="3" y="738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30" name="Freeform 1133">
                  <a:extLst>
                    <a:ext uri="{FF2B5EF4-FFF2-40B4-BE49-F238E27FC236}">
                      <a16:creationId xmlns:a16="http://schemas.microsoft.com/office/drawing/2014/main" id="{F8CC9EFB-082F-6048-AA6B-35BE897BFAF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04129" y="3634611"/>
                  <a:ext cx="200625" cy="55302"/>
                </a:xfrm>
                <a:custGeom>
                  <a:avLst/>
                  <a:gdLst>
                    <a:gd name="T0" fmla="*/ 39302216 w 2532"/>
                    <a:gd name="T1" fmla="*/ 0 h 723"/>
                    <a:gd name="T2" fmla="*/ 39302216 w 2532"/>
                    <a:gd name="T3" fmla="*/ 0 h 723"/>
                    <a:gd name="T4" fmla="*/ 867084690 w 2532"/>
                    <a:gd name="T5" fmla="*/ 307891170 h 723"/>
                    <a:gd name="T6" fmla="*/ 867084690 w 2532"/>
                    <a:gd name="T7" fmla="*/ 342351506 h 723"/>
                    <a:gd name="T8" fmla="*/ 0 w 2532"/>
                    <a:gd name="T9" fmla="*/ 34009889 h 723"/>
                    <a:gd name="T10" fmla="*/ 39302216 w 2532"/>
                    <a:gd name="T11" fmla="*/ 0 h 7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532"/>
                    <a:gd name="T19" fmla="*/ 0 h 723"/>
                    <a:gd name="T20" fmla="*/ 2532 w 2532"/>
                    <a:gd name="T21" fmla="*/ 723 h 7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532" h="723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31" name="Freeform 1134">
                  <a:extLst>
                    <a:ext uri="{FF2B5EF4-FFF2-40B4-BE49-F238E27FC236}">
                      <a16:creationId xmlns:a16="http://schemas.microsoft.com/office/drawing/2014/main" id="{57C302C2-ADA1-EE41-BFC8-4FFCCC3CF7E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04257" y="3624470"/>
                  <a:ext cx="2171" cy="11202"/>
                </a:xfrm>
                <a:custGeom>
                  <a:avLst/>
                  <a:gdLst>
                    <a:gd name="T0" fmla="*/ 48903362 w 26"/>
                    <a:gd name="T1" fmla="*/ 33634500 h 147"/>
                    <a:gd name="T2" fmla="*/ 48903362 w 26"/>
                    <a:gd name="T3" fmla="*/ 67263209 h 147"/>
                    <a:gd name="T4" fmla="*/ 0 w 26"/>
                    <a:gd name="T5" fmla="*/ 67263209 h 147"/>
                    <a:gd name="T6" fmla="*/ 48903362 w 26"/>
                    <a:gd name="T7" fmla="*/ 0 h 147"/>
                    <a:gd name="T8" fmla="*/ 48903362 w 26"/>
                    <a:gd name="T9" fmla="*/ 33634500 h 14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6"/>
                    <a:gd name="T16" fmla="*/ 0 h 147"/>
                    <a:gd name="T17" fmla="*/ 26 w 26"/>
                    <a:gd name="T18" fmla="*/ 147 h 14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6" h="147">
                      <a:moveTo>
                        <a:pt x="26" y="10"/>
                      </a:moveTo>
                      <a:lnTo>
                        <a:pt x="23" y="147"/>
                      </a:lnTo>
                      <a:lnTo>
                        <a:pt x="0" y="144"/>
                      </a:lnTo>
                      <a:lnTo>
                        <a:pt x="3" y="0"/>
                      </a:lnTo>
                      <a:lnTo>
                        <a:pt x="26" y="1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32" name="Freeform 1135">
                  <a:extLst>
                    <a:ext uri="{FF2B5EF4-FFF2-40B4-BE49-F238E27FC236}">
                      <a16:creationId xmlns:a16="http://schemas.microsoft.com/office/drawing/2014/main" id="{6931DC20-302F-B24A-B37F-F50B326040A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04384" y="3578837"/>
                  <a:ext cx="93225" cy="46340"/>
                </a:xfrm>
                <a:custGeom>
                  <a:avLst/>
                  <a:gdLst>
                    <a:gd name="T0" fmla="*/ 395043791 w 1176"/>
                    <a:gd name="T1" fmla="*/ 0 h 606"/>
                    <a:gd name="T2" fmla="*/ 0 w 1176"/>
                    <a:gd name="T3" fmla="*/ 273654982 h 606"/>
                    <a:gd name="T4" fmla="*/ 39357994 w 1176"/>
                    <a:gd name="T5" fmla="*/ 273654982 h 606"/>
                    <a:gd name="T6" fmla="*/ 395043791 w 1176"/>
                    <a:gd name="T7" fmla="*/ 33985420 h 606"/>
                    <a:gd name="T8" fmla="*/ 395043791 w 1176"/>
                    <a:gd name="T9" fmla="*/ 0 h 60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76"/>
                    <a:gd name="T16" fmla="*/ 0 h 606"/>
                    <a:gd name="T17" fmla="*/ 1176 w 1176"/>
                    <a:gd name="T18" fmla="*/ 606 h 60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76" h="606">
                      <a:moveTo>
                        <a:pt x="1170" y="0"/>
                      </a:moveTo>
                      <a:lnTo>
                        <a:pt x="0" y="597"/>
                      </a:lnTo>
                      <a:lnTo>
                        <a:pt x="30" y="606"/>
                      </a:lnTo>
                      <a:lnTo>
                        <a:pt x="1176" y="18"/>
                      </a:lnTo>
                      <a:lnTo>
                        <a:pt x="1170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33" name="Freeform 1136">
                  <a:extLst>
                    <a:ext uri="{FF2B5EF4-FFF2-40B4-BE49-F238E27FC236}">
                      <a16:creationId xmlns:a16="http://schemas.microsoft.com/office/drawing/2014/main" id="{118442AE-B6C5-E146-BB04-D28D6463FDC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10642" y="3626829"/>
                  <a:ext cx="190281" cy="53180"/>
                </a:xfrm>
                <a:custGeom>
                  <a:avLst/>
                  <a:gdLst>
                    <a:gd name="T0" fmla="*/ 31829833 w 2532"/>
                    <a:gd name="T1" fmla="*/ 0 h 723"/>
                    <a:gd name="T2" fmla="*/ 31829833 w 2532"/>
                    <a:gd name="T3" fmla="*/ 0 h 723"/>
                    <a:gd name="T4" fmla="*/ 382827787 w 2532"/>
                    <a:gd name="T5" fmla="*/ 175498781 h 723"/>
                    <a:gd name="T6" fmla="*/ 382827787 w 2532"/>
                    <a:gd name="T7" fmla="*/ 175498781 h 723"/>
                    <a:gd name="T8" fmla="*/ 0 w 2532"/>
                    <a:gd name="T9" fmla="*/ 29448186 h 723"/>
                    <a:gd name="T10" fmla="*/ 31829833 w 2532"/>
                    <a:gd name="T11" fmla="*/ 0 h 7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532"/>
                    <a:gd name="T19" fmla="*/ 0 h 723"/>
                    <a:gd name="T20" fmla="*/ 2532 w 2532"/>
                    <a:gd name="T21" fmla="*/ 723 h 7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532" h="723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34" name="Freeform 1137">
                  <a:extLst>
                    <a:ext uri="{FF2B5EF4-FFF2-40B4-BE49-F238E27FC236}">
                      <a16:creationId xmlns:a16="http://schemas.microsoft.com/office/drawing/2014/main" id="{2B17902B-862C-E040-B64C-803C765E372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7700668" y="3623055"/>
                  <a:ext cx="77645" cy="55066"/>
                </a:xfrm>
                <a:custGeom>
                  <a:avLst/>
                  <a:gdLst>
                    <a:gd name="T0" fmla="*/ 0 w 2532"/>
                    <a:gd name="T1" fmla="*/ 0 h 723"/>
                    <a:gd name="T2" fmla="*/ 0 w 2532"/>
                    <a:gd name="T3" fmla="*/ 0 h 723"/>
                    <a:gd name="T4" fmla="*/ 0 w 2532"/>
                    <a:gd name="T5" fmla="*/ 302641137 h 723"/>
                    <a:gd name="T6" fmla="*/ 0 w 2532"/>
                    <a:gd name="T7" fmla="*/ 302641137 h 723"/>
                    <a:gd name="T8" fmla="*/ 0 w 2532"/>
                    <a:gd name="T9" fmla="*/ 33575256 h 723"/>
                    <a:gd name="T10" fmla="*/ 0 w 2532"/>
                    <a:gd name="T11" fmla="*/ 0 h 7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532"/>
                    <a:gd name="T19" fmla="*/ 0 h 723"/>
                    <a:gd name="T20" fmla="*/ 2532 w 2532"/>
                    <a:gd name="T21" fmla="*/ 723 h 7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532" h="723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412" name="Group 1139">
                <a:extLst>
                  <a:ext uri="{FF2B5EF4-FFF2-40B4-BE49-F238E27FC236}">
                    <a16:creationId xmlns:a16="http://schemas.microsoft.com/office/drawing/2014/main" id="{020EBDBC-4F24-CF4C-9E0C-1550698FD48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7985622" y="3537823"/>
                <a:ext cx="359261" cy="342045"/>
                <a:chOff x="2839" y="3501"/>
                <a:chExt cx="755" cy="803"/>
              </a:xfrm>
            </p:grpSpPr>
            <p:pic>
              <p:nvPicPr>
                <p:cNvPr id="416" name="Picture 1140" descr="desktop_computer_stylized_medium">
                  <a:extLst>
                    <a:ext uri="{FF2B5EF4-FFF2-40B4-BE49-F238E27FC236}">
                      <a16:creationId xmlns:a16="http://schemas.microsoft.com/office/drawing/2014/main" id="{70C0445C-4BA2-CE48-832B-0C4DDF47842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839" y="3501"/>
                  <a:ext cx="755" cy="80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417" name="Freeform 1141">
                  <a:extLst>
                    <a:ext uri="{FF2B5EF4-FFF2-40B4-BE49-F238E27FC236}">
                      <a16:creationId xmlns:a16="http://schemas.microsoft.com/office/drawing/2014/main" id="{FB97F8F1-6746-9144-8A45-581D00C7225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16" y="3578"/>
                  <a:ext cx="356" cy="368"/>
                </a:xfrm>
                <a:custGeom>
                  <a:avLst/>
                  <a:gdLst>
                    <a:gd name="T0" fmla="*/ 0 w 356"/>
                    <a:gd name="T1" fmla="*/ 0 h 368"/>
                    <a:gd name="T2" fmla="*/ 300 w 356"/>
                    <a:gd name="T3" fmla="*/ 14 h 368"/>
                    <a:gd name="T4" fmla="*/ 356 w 356"/>
                    <a:gd name="T5" fmla="*/ 294 h 368"/>
                    <a:gd name="T6" fmla="*/ 78 w 356"/>
                    <a:gd name="T7" fmla="*/ 368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56"/>
                    <a:gd name="T16" fmla="*/ 0 h 368"/>
                    <a:gd name="T17" fmla="*/ 356 w 356"/>
                    <a:gd name="T18" fmla="*/ 368 h 36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chemeClr val="bg1"/>
                    </a:gs>
                  </a:gsLst>
                  <a:lin ang="27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413" name="Group 412">
                <a:extLst>
                  <a:ext uri="{FF2B5EF4-FFF2-40B4-BE49-F238E27FC236}">
                    <a16:creationId xmlns:a16="http://schemas.microsoft.com/office/drawing/2014/main" id="{6D6A571E-2949-8341-981A-40CBC9F30CDF}"/>
                  </a:ext>
                </a:extLst>
              </p:cNvPr>
              <p:cNvGrpSpPr/>
              <p:nvPr/>
            </p:nvGrpSpPr>
            <p:grpSpPr>
              <a:xfrm>
                <a:off x="7797061" y="3296104"/>
                <a:ext cx="347997" cy="396620"/>
                <a:chOff x="7797061" y="3296104"/>
                <a:chExt cx="347997" cy="396620"/>
              </a:xfrm>
            </p:grpSpPr>
            <p:pic>
              <p:nvPicPr>
                <p:cNvPr id="414" name="Picture 571" descr="fridge2.png">
                  <a:extLst>
                    <a:ext uri="{FF2B5EF4-FFF2-40B4-BE49-F238E27FC236}">
                      <a16:creationId xmlns:a16="http://schemas.microsoft.com/office/drawing/2014/main" id="{B19E9E32-E85F-8440-BCA6-26C5EBC4E5E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896825" y="3355697"/>
                  <a:ext cx="189578" cy="33702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415" name="Picture 1115" descr="antenna_stylized">
                  <a:extLst>
                    <a:ext uri="{FF2B5EF4-FFF2-40B4-BE49-F238E27FC236}">
                      <a16:creationId xmlns:a16="http://schemas.microsoft.com/office/drawing/2014/main" id="{46D68A7D-5AFA-CB4D-ADC2-D04A7AA5D7F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797061" y="3296104"/>
                  <a:ext cx="347997" cy="16755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  <p:grpSp>
          <p:nvGrpSpPr>
            <p:cNvPr id="270" name="Group 269">
              <a:extLst>
                <a:ext uri="{FF2B5EF4-FFF2-40B4-BE49-F238E27FC236}">
                  <a16:creationId xmlns:a16="http://schemas.microsoft.com/office/drawing/2014/main" id="{29ABA31C-2A27-8F4B-B553-5DECFE1460E0}"/>
                </a:ext>
              </a:extLst>
            </p:cNvPr>
            <p:cNvGrpSpPr/>
            <p:nvPr/>
          </p:nvGrpSpPr>
          <p:grpSpPr>
            <a:xfrm>
              <a:off x="11058573" y="3399165"/>
              <a:ext cx="518448" cy="1212242"/>
              <a:chOff x="11058573" y="3399165"/>
              <a:chExt cx="518448" cy="1212242"/>
            </a:xfrm>
          </p:grpSpPr>
          <p:grpSp>
            <p:nvGrpSpPr>
              <p:cNvPr id="399" name="Group 398">
                <a:extLst>
                  <a:ext uri="{FF2B5EF4-FFF2-40B4-BE49-F238E27FC236}">
                    <a16:creationId xmlns:a16="http://schemas.microsoft.com/office/drawing/2014/main" id="{CB2056C1-AEC2-264F-B5D1-97FF62994032}"/>
                  </a:ext>
                </a:extLst>
              </p:cNvPr>
              <p:cNvGrpSpPr/>
              <p:nvPr/>
            </p:nvGrpSpPr>
            <p:grpSpPr>
              <a:xfrm>
                <a:off x="11087182" y="4159591"/>
                <a:ext cx="489839" cy="451816"/>
                <a:chOff x="5103720" y="2693365"/>
                <a:chExt cx="611650" cy="414788"/>
              </a:xfrm>
            </p:grpSpPr>
            <p:cxnSp>
              <p:nvCxnSpPr>
                <p:cNvPr id="406" name="Straight Connector 405">
                  <a:extLst>
                    <a:ext uri="{FF2B5EF4-FFF2-40B4-BE49-F238E27FC236}">
                      <a16:creationId xmlns:a16="http://schemas.microsoft.com/office/drawing/2014/main" id="{8E4605B7-131F-3A41-B49D-053301CB697A}"/>
                    </a:ext>
                  </a:extLst>
                </p:cNvPr>
                <p:cNvCxnSpPr/>
                <p:nvPr/>
              </p:nvCxnSpPr>
              <p:spPr>
                <a:xfrm>
                  <a:off x="5103720" y="2914214"/>
                  <a:ext cx="232559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407" name="Group 406">
                  <a:extLst>
                    <a:ext uri="{FF2B5EF4-FFF2-40B4-BE49-F238E27FC236}">
                      <a16:creationId xmlns:a16="http://schemas.microsoft.com/office/drawing/2014/main" id="{98678F21-0F63-EA46-8F7A-D2B20A38C5AD}"/>
                    </a:ext>
                  </a:extLst>
                </p:cNvPr>
                <p:cNvGrpSpPr/>
                <p:nvPr/>
              </p:nvGrpSpPr>
              <p:grpSpPr>
                <a:xfrm>
                  <a:off x="5275406" y="2693365"/>
                  <a:ext cx="439964" cy="414788"/>
                  <a:chOff x="5275406" y="2711455"/>
                  <a:chExt cx="452949" cy="405518"/>
                </a:xfrm>
              </p:grpSpPr>
              <p:pic>
                <p:nvPicPr>
                  <p:cNvPr id="408" name="Picture 407" descr="server_rack.png">
                    <a:extLst>
                      <a:ext uri="{FF2B5EF4-FFF2-40B4-BE49-F238E27FC236}">
                        <a16:creationId xmlns:a16="http://schemas.microsoft.com/office/drawing/2014/main" id="{BF07F859-39EE-6D4D-908E-5899FFE85D9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537367" y="2770786"/>
                    <a:ext cx="190988" cy="313366"/>
                  </a:xfrm>
                  <a:prstGeom prst="rect">
                    <a:avLst/>
                  </a:prstGeom>
                </p:spPr>
              </p:pic>
              <p:pic>
                <p:nvPicPr>
                  <p:cNvPr id="409" name="Picture 408" descr="server_rack.png">
                    <a:extLst>
                      <a:ext uri="{FF2B5EF4-FFF2-40B4-BE49-F238E27FC236}">
                        <a16:creationId xmlns:a16="http://schemas.microsoft.com/office/drawing/2014/main" id="{93CEE20D-4897-BD47-978B-A52D1EB5879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275406" y="2764002"/>
                    <a:ext cx="190988" cy="313366"/>
                  </a:xfrm>
                  <a:prstGeom prst="rect">
                    <a:avLst/>
                  </a:prstGeom>
                </p:spPr>
              </p:pic>
              <p:pic>
                <p:nvPicPr>
                  <p:cNvPr id="410" name="Picture 409" descr="server_rack.png">
                    <a:extLst>
                      <a:ext uri="{FF2B5EF4-FFF2-40B4-BE49-F238E27FC236}">
                        <a16:creationId xmlns:a16="http://schemas.microsoft.com/office/drawing/2014/main" id="{C3ADA700-F75A-844C-A421-AE8235CAA54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385676" y="2711455"/>
                    <a:ext cx="247152" cy="405518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400" name="Group 399">
                <a:extLst>
                  <a:ext uri="{FF2B5EF4-FFF2-40B4-BE49-F238E27FC236}">
                    <a16:creationId xmlns:a16="http://schemas.microsoft.com/office/drawing/2014/main" id="{E4D24930-8347-4941-8181-5819F654EF93}"/>
                  </a:ext>
                </a:extLst>
              </p:cNvPr>
              <p:cNvGrpSpPr/>
              <p:nvPr/>
            </p:nvGrpSpPr>
            <p:grpSpPr>
              <a:xfrm>
                <a:off x="11058573" y="3399165"/>
                <a:ext cx="423724" cy="405973"/>
                <a:chOff x="5103720" y="2693365"/>
                <a:chExt cx="611650" cy="414788"/>
              </a:xfrm>
            </p:grpSpPr>
            <p:cxnSp>
              <p:nvCxnSpPr>
                <p:cNvPr id="401" name="Straight Connector 400">
                  <a:extLst>
                    <a:ext uri="{FF2B5EF4-FFF2-40B4-BE49-F238E27FC236}">
                      <a16:creationId xmlns:a16="http://schemas.microsoft.com/office/drawing/2014/main" id="{C0952E1C-2570-AF41-A038-205BFCE59EC1}"/>
                    </a:ext>
                  </a:extLst>
                </p:cNvPr>
                <p:cNvCxnSpPr/>
                <p:nvPr/>
              </p:nvCxnSpPr>
              <p:spPr>
                <a:xfrm>
                  <a:off x="5103720" y="2914214"/>
                  <a:ext cx="232559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402" name="Group 401">
                  <a:extLst>
                    <a:ext uri="{FF2B5EF4-FFF2-40B4-BE49-F238E27FC236}">
                      <a16:creationId xmlns:a16="http://schemas.microsoft.com/office/drawing/2014/main" id="{06FF7986-1A47-EC49-B8BD-BA34AB401D76}"/>
                    </a:ext>
                  </a:extLst>
                </p:cNvPr>
                <p:cNvGrpSpPr/>
                <p:nvPr/>
              </p:nvGrpSpPr>
              <p:grpSpPr>
                <a:xfrm>
                  <a:off x="5275406" y="2693365"/>
                  <a:ext cx="439964" cy="414788"/>
                  <a:chOff x="5275406" y="2711455"/>
                  <a:chExt cx="452949" cy="405518"/>
                </a:xfrm>
              </p:grpSpPr>
              <p:pic>
                <p:nvPicPr>
                  <p:cNvPr id="403" name="Picture 402" descr="server_rack.png">
                    <a:extLst>
                      <a:ext uri="{FF2B5EF4-FFF2-40B4-BE49-F238E27FC236}">
                        <a16:creationId xmlns:a16="http://schemas.microsoft.com/office/drawing/2014/main" id="{EB6DD7D1-F5EF-4D41-828B-962E65B91FC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537367" y="2770786"/>
                    <a:ext cx="190988" cy="313366"/>
                  </a:xfrm>
                  <a:prstGeom prst="rect">
                    <a:avLst/>
                  </a:prstGeom>
                </p:spPr>
              </p:pic>
              <p:pic>
                <p:nvPicPr>
                  <p:cNvPr id="404" name="Picture 403" descr="server_rack.png">
                    <a:extLst>
                      <a:ext uri="{FF2B5EF4-FFF2-40B4-BE49-F238E27FC236}">
                        <a16:creationId xmlns:a16="http://schemas.microsoft.com/office/drawing/2014/main" id="{1A8FEFB7-F615-134A-A54C-095441E7094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275406" y="2764002"/>
                    <a:ext cx="190988" cy="313366"/>
                  </a:xfrm>
                  <a:prstGeom prst="rect">
                    <a:avLst/>
                  </a:prstGeom>
                </p:spPr>
              </p:pic>
              <p:pic>
                <p:nvPicPr>
                  <p:cNvPr id="405" name="Picture 404" descr="server_rack.png">
                    <a:extLst>
                      <a:ext uri="{FF2B5EF4-FFF2-40B4-BE49-F238E27FC236}">
                        <a16:creationId xmlns:a16="http://schemas.microsoft.com/office/drawing/2014/main" id="{B6107F48-B0E6-FB4D-A16C-FF87D8CEA55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385676" y="2711455"/>
                    <a:ext cx="247152" cy="405518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271" name="Group 270">
              <a:extLst>
                <a:ext uri="{FF2B5EF4-FFF2-40B4-BE49-F238E27FC236}">
                  <a16:creationId xmlns:a16="http://schemas.microsoft.com/office/drawing/2014/main" id="{5DA76251-6A5F-3945-BED0-0CE3630E0FD2}"/>
                </a:ext>
              </a:extLst>
            </p:cNvPr>
            <p:cNvGrpSpPr/>
            <p:nvPr/>
          </p:nvGrpSpPr>
          <p:grpSpPr>
            <a:xfrm>
              <a:off x="7767607" y="4870841"/>
              <a:ext cx="2692126" cy="1260456"/>
              <a:chOff x="7767607" y="4870841"/>
              <a:chExt cx="2692126" cy="1260456"/>
            </a:xfrm>
          </p:grpSpPr>
          <p:grpSp>
            <p:nvGrpSpPr>
              <p:cNvPr id="272" name="Group 950">
                <a:extLst>
                  <a:ext uri="{FF2B5EF4-FFF2-40B4-BE49-F238E27FC236}">
                    <a16:creationId xmlns:a16="http://schemas.microsoft.com/office/drawing/2014/main" id="{105B68CC-63C7-7A4B-864A-EE1DD63B85F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0282541" y="5244631"/>
                <a:ext cx="177192" cy="330833"/>
                <a:chOff x="4140" y="429"/>
                <a:chExt cx="1425" cy="2396"/>
              </a:xfrm>
            </p:grpSpPr>
            <p:sp>
              <p:nvSpPr>
                <p:cNvPr id="367" name="Freeform 951">
                  <a:extLst>
                    <a:ext uri="{FF2B5EF4-FFF2-40B4-BE49-F238E27FC236}">
                      <a16:creationId xmlns:a16="http://schemas.microsoft.com/office/drawing/2014/main" id="{6E893C34-E9EB-2A4C-8F41-4472AA1251C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68" y="433"/>
                  <a:ext cx="283" cy="2286"/>
                </a:xfrm>
                <a:custGeom>
                  <a:avLst/>
                  <a:gdLst>
                    <a:gd name="T0" fmla="*/ 3 w 354"/>
                    <a:gd name="T1" fmla="*/ 0 h 2742"/>
                    <a:gd name="T2" fmla="*/ 15 w 354"/>
                    <a:gd name="T3" fmla="*/ 27 h 2742"/>
                    <a:gd name="T4" fmla="*/ 15 w 354"/>
                    <a:gd name="T5" fmla="*/ 205 h 2742"/>
                    <a:gd name="T6" fmla="*/ 0 w 354"/>
                    <a:gd name="T7" fmla="*/ 215 h 2742"/>
                    <a:gd name="T8" fmla="*/ 3 w 354"/>
                    <a:gd name="T9" fmla="*/ 0 h 274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54"/>
                    <a:gd name="T16" fmla="*/ 0 h 2742"/>
                    <a:gd name="T17" fmla="*/ 354 w 354"/>
                    <a:gd name="T18" fmla="*/ 2742 h 274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54" h="2742">
                      <a:moveTo>
                        <a:pt x="63" y="0"/>
                      </a:moveTo>
                      <a:lnTo>
                        <a:pt x="354" y="339"/>
                      </a:lnTo>
                      <a:lnTo>
                        <a:pt x="346" y="2624"/>
                      </a:lnTo>
                      <a:lnTo>
                        <a:pt x="0" y="2742"/>
                      </a:lnTo>
                      <a:lnTo>
                        <a:pt x="63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DDDDDD"/>
                    </a:gs>
                    <a:gs pos="100000">
                      <a:srgbClr val="333333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68" name="Rectangle 952">
                  <a:extLst>
                    <a:ext uri="{FF2B5EF4-FFF2-40B4-BE49-F238E27FC236}">
                      <a16:creationId xmlns:a16="http://schemas.microsoft.com/office/drawing/2014/main" id="{FDA2046C-A681-3540-8B3B-0B322701C46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10" y="429"/>
                  <a:ext cx="1046" cy="2285"/>
                </a:xfrm>
                <a:prstGeom prst="rect">
                  <a:avLst/>
                </a:pr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369" name="Freeform 953">
                  <a:extLst>
                    <a:ext uri="{FF2B5EF4-FFF2-40B4-BE49-F238E27FC236}">
                      <a16:creationId xmlns:a16="http://schemas.microsoft.com/office/drawing/2014/main" id="{D62E24E7-3747-A749-9EFC-E3A36821570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21" y="570"/>
                  <a:ext cx="169" cy="2115"/>
                </a:xfrm>
                <a:custGeom>
                  <a:avLst/>
                  <a:gdLst>
                    <a:gd name="T0" fmla="*/ 2 w 211"/>
                    <a:gd name="T1" fmla="*/ 0 h 2537"/>
                    <a:gd name="T2" fmla="*/ 9 w 211"/>
                    <a:gd name="T3" fmla="*/ 18 h 2537"/>
                    <a:gd name="T4" fmla="*/ 2 w 211"/>
                    <a:gd name="T5" fmla="*/ 196 h 2537"/>
                    <a:gd name="T6" fmla="*/ 2 w 211"/>
                    <a:gd name="T7" fmla="*/ 0 h 2537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11"/>
                    <a:gd name="T13" fmla="*/ 0 h 2537"/>
                    <a:gd name="T14" fmla="*/ 211 w 211"/>
                    <a:gd name="T15" fmla="*/ 2537 h 2537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1" h="2537">
                      <a:moveTo>
                        <a:pt x="7" y="0"/>
                      </a:moveTo>
                      <a:cubicBezTo>
                        <a:pt x="7" y="0"/>
                        <a:pt x="57" y="28"/>
                        <a:pt x="211" y="218"/>
                      </a:cubicBezTo>
                      <a:cubicBezTo>
                        <a:pt x="0" y="1229"/>
                        <a:pt x="41" y="2537"/>
                        <a:pt x="7" y="2501"/>
                      </a:cubicBezTo>
                      <a:lnTo>
                        <a:pt x="7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808080"/>
                    </a:gs>
                    <a:gs pos="100000">
                      <a:srgbClr val="F8F8F8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70" name="Freeform 954">
                  <a:extLst>
                    <a:ext uri="{FF2B5EF4-FFF2-40B4-BE49-F238E27FC236}">
                      <a16:creationId xmlns:a16="http://schemas.microsoft.com/office/drawing/2014/main" id="{D23B11DC-E299-3749-8427-3D681D1AA25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84" y="1640"/>
                  <a:ext cx="263" cy="189"/>
                </a:xfrm>
                <a:custGeom>
                  <a:avLst/>
                  <a:gdLst>
                    <a:gd name="T0" fmla="*/ 2 w 328"/>
                    <a:gd name="T1" fmla="*/ 0 h 226"/>
                    <a:gd name="T2" fmla="*/ 14 w 328"/>
                    <a:gd name="T3" fmla="*/ 11 h 226"/>
                    <a:gd name="T4" fmla="*/ 14 w 328"/>
                    <a:gd name="T5" fmla="*/ 19 h 226"/>
                    <a:gd name="T6" fmla="*/ 0 w 328"/>
                    <a:gd name="T7" fmla="*/ 8 h 226"/>
                    <a:gd name="T8" fmla="*/ 2 w 328"/>
                    <a:gd name="T9" fmla="*/ 0 h 22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28"/>
                    <a:gd name="T16" fmla="*/ 0 h 226"/>
                    <a:gd name="T17" fmla="*/ 328 w 328"/>
                    <a:gd name="T18" fmla="*/ 226 h 22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28" h="226">
                      <a:moveTo>
                        <a:pt x="4" y="0"/>
                      </a:moveTo>
                      <a:cubicBezTo>
                        <a:pt x="60" y="10"/>
                        <a:pt x="182" y="74"/>
                        <a:pt x="328" y="128"/>
                      </a:cubicBezTo>
                      <a:cubicBezTo>
                        <a:pt x="326" y="162"/>
                        <a:pt x="326" y="158"/>
                        <a:pt x="326" y="226"/>
                      </a:cubicBezTo>
                      <a:cubicBezTo>
                        <a:pt x="326" y="226"/>
                        <a:pt x="169" y="155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71" name="Rectangle 955">
                  <a:extLst>
                    <a:ext uri="{FF2B5EF4-FFF2-40B4-BE49-F238E27FC236}">
                      <a16:creationId xmlns:a16="http://schemas.microsoft.com/office/drawing/2014/main" id="{C362A2DD-236D-E941-9A68-71147398C22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10" y="690"/>
                  <a:ext cx="598" cy="47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  <p:grpSp>
              <p:nvGrpSpPr>
                <p:cNvPr id="372" name="Group 956">
                  <a:extLst>
                    <a:ext uri="{FF2B5EF4-FFF2-40B4-BE49-F238E27FC236}">
                      <a16:creationId xmlns:a16="http://schemas.microsoft.com/office/drawing/2014/main" id="{B96B2FA4-125D-0D45-A895-B51B9C66CF6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49" y="668"/>
                  <a:ext cx="581" cy="145"/>
                  <a:chOff x="614" y="2568"/>
                  <a:chExt cx="725" cy="139"/>
                </a:xfrm>
              </p:grpSpPr>
              <p:sp>
                <p:nvSpPr>
                  <p:cNvPr id="397" name="AutoShape 957">
                    <a:extLst>
                      <a:ext uri="{FF2B5EF4-FFF2-40B4-BE49-F238E27FC236}">
                        <a16:creationId xmlns:a16="http://schemas.microsoft.com/office/drawing/2014/main" id="{0A44A96E-FD97-804E-8674-2D28E6AF568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3" y="2566"/>
                    <a:ext cx="721" cy="14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en-US" altLang="en-US" sz="2400"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398" name="AutoShape 958">
                    <a:extLst>
                      <a:ext uri="{FF2B5EF4-FFF2-40B4-BE49-F238E27FC236}">
                        <a16:creationId xmlns:a16="http://schemas.microsoft.com/office/drawing/2014/main" id="{E9D61376-7B8E-824F-9397-A9EB0E7E3CE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25" y="2581"/>
                    <a:ext cx="696" cy="114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en-US" altLang="en-US" sz="2400">
                      <a:latin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373" name="Rectangle 959">
                  <a:extLst>
                    <a:ext uri="{FF2B5EF4-FFF2-40B4-BE49-F238E27FC236}">
                      <a16:creationId xmlns:a16="http://schemas.microsoft.com/office/drawing/2014/main" id="{11634F4A-0B32-AE40-95AD-7674DF66BF7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20" y="1022"/>
                  <a:ext cx="598" cy="47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  <p:grpSp>
              <p:nvGrpSpPr>
                <p:cNvPr id="374" name="Group 960">
                  <a:extLst>
                    <a:ext uri="{FF2B5EF4-FFF2-40B4-BE49-F238E27FC236}">
                      <a16:creationId xmlns:a16="http://schemas.microsoft.com/office/drawing/2014/main" id="{0E059F9B-4ECC-2B42-8864-466A3BD0785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47" y="994"/>
                  <a:ext cx="581" cy="134"/>
                  <a:chOff x="614" y="2568"/>
                  <a:chExt cx="725" cy="139"/>
                </a:xfrm>
              </p:grpSpPr>
              <p:sp>
                <p:nvSpPr>
                  <p:cNvPr id="395" name="AutoShape 961">
                    <a:extLst>
                      <a:ext uri="{FF2B5EF4-FFF2-40B4-BE49-F238E27FC236}">
                        <a16:creationId xmlns:a16="http://schemas.microsoft.com/office/drawing/2014/main" id="{13BCE696-E062-D244-8E06-D87415F9CB8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5" y="2564"/>
                    <a:ext cx="721" cy="139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en-US" altLang="en-US" sz="2400"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396" name="AutoShape 962">
                    <a:extLst>
                      <a:ext uri="{FF2B5EF4-FFF2-40B4-BE49-F238E27FC236}">
                        <a16:creationId xmlns:a16="http://schemas.microsoft.com/office/drawing/2014/main" id="{205D5B47-C1E3-D74C-AFC8-3FC78CD71A0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28" y="2581"/>
                    <a:ext cx="696" cy="107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en-US" altLang="en-US" sz="2400">
                      <a:latin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375" name="Rectangle 963">
                  <a:extLst>
                    <a:ext uri="{FF2B5EF4-FFF2-40B4-BE49-F238E27FC236}">
                      <a16:creationId xmlns:a16="http://schemas.microsoft.com/office/drawing/2014/main" id="{3D7C0840-D39F-D047-BA0A-0C1AC62229B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20" y="1354"/>
                  <a:ext cx="598" cy="47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376" name="Rectangle 964">
                  <a:extLst>
                    <a:ext uri="{FF2B5EF4-FFF2-40B4-BE49-F238E27FC236}">
                      <a16:creationId xmlns:a16="http://schemas.microsoft.com/office/drawing/2014/main" id="{9238B8B3-B3B3-EF4F-B3C5-F7F220DABCF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30" y="1655"/>
                  <a:ext cx="598" cy="47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  <p:grpSp>
              <p:nvGrpSpPr>
                <p:cNvPr id="377" name="Group 965">
                  <a:extLst>
                    <a:ext uri="{FF2B5EF4-FFF2-40B4-BE49-F238E27FC236}">
                      <a16:creationId xmlns:a16="http://schemas.microsoft.com/office/drawing/2014/main" id="{74F48900-39DC-924D-879E-2D4ED511D92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35" y="1627"/>
                  <a:ext cx="582" cy="151"/>
                  <a:chOff x="614" y="2568"/>
                  <a:chExt cx="725" cy="139"/>
                </a:xfrm>
              </p:grpSpPr>
              <p:sp>
                <p:nvSpPr>
                  <p:cNvPr id="393" name="AutoShape 966">
                    <a:extLst>
                      <a:ext uri="{FF2B5EF4-FFF2-40B4-BE49-F238E27FC236}">
                        <a16:creationId xmlns:a16="http://schemas.microsoft.com/office/drawing/2014/main" id="{A647FE3E-DD8C-8C4C-9100-22B9130727F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8" y="2586"/>
                    <a:ext cx="720" cy="12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en-US" altLang="en-US" sz="2400"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394" name="AutoShape 967">
                    <a:extLst>
                      <a:ext uri="{FF2B5EF4-FFF2-40B4-BE49-F238E27FC236}">
                        <a16:creationId xmlns:a16="http://schemas.microsoft.com/office/drawing/2014/main" id="{02DBDFED-D1E7-2C48-9570-D2B1496533B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30" y="2586"/>
                    <a:ext cx="695" cy="109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en-US" altLang="en-US" sz="2400">
                      <a:latin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378" name="Freeform 968">
                  <a:extLst>
                    <a:ext uri="{FF2B5EF4-FFF2-40B4-BE49-F238E27FC236}">
                      <a16:creationId xmlns:a16="http://schemas.microsoft.com/office/drawing/2014/main" id="{4A2E1E7B-9B85-D54E-B3FD-6C0BC666479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88" y="1354"/>
                  <a:ext cx="263" cy="188"/>
                </a:xfrm>
                <a:custGeom>
                  <a:avLst/>
                  <a:gdLst>
                    <a:gd name="T0" fmla="*/ 2 w 328"/>
                    <a:gd name="T1" fmla="*/ 0 h 226"/>
                    <a:gd name="T2" fmla="*/ 14 w 328"/>
                    <a:gd name="T3" fmla="*/ 10 h 226"/>
                    <a:gd name="T4" fmla="*/ 14 w 328"/>
                    <a:gd name="T5" fmla="*/ 17 h 226"/>
                    <a:gd name="T6" fmla="*/ 0 w 328"/>
                    <a:gd name="T7" fmla="*/ 7 h 226"/>
                    <a:gd name="T8" fmla="*/ 2 w 328"/>
                    <a:gd name="T9" fmla="*/ 0 h 22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28"/>
                    <a:gd name="T16" fmla="*/ 0 h 226"/>
                    <a:gd name="T17" fmla="*/ 328 w 328"/>
                    <a:gd name="T18" fmla="*/ 226 h 22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28" h="226">
                      <a:moveTo>
                        <a:pt x="4" y="0"/>
                      </a:moveTo>
                      <a:cubicBezTo>
                        <a:pt x="60" y="10"/>
                        <a:pt x="182" y="74"/>
                        <a:pt x="328" y="128"/>
                      </a:cubicBezTo>
                      <a:cubicBezTo>
                        <a:pt x="326" y="162"/>
                        <a:pt x="326" y="158"/>
                        <a:pt x="326" y="226"/>
                      </a:cubicBezTo>
                      <a:cubicBezTo>
                        <a:pt x="326" y="226"/>
                        <a:pt x="169" y="155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grpSp>
              <p:nvGrpSpPr>
                <p:cNvPr id="379" name="Group 969">
                  <a:extLst>
                    <a:ext uri="{FF2B5EF4-FFF2-40B4-BE49-F238E27FC236}">
                      <a16:creationId xmlns:a16="http://schemas.microsoft.com/office/drawing/2014/main" id="{1D042D54-3AA8-B949-A8E0-B61F90835E0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39" y="1327"/>
                  <a:ext cx="582" cy="139"/>
                  <a:chOff x="614" y="2568"/>
                  <a:chExt cx="725" cy="139"/>
                </a:xfrm>
              </p:grpSpPr>
              <p:sp>
                <p:nvSpPr>
                  <p:cNvPr id="391" name="AutoShape 970">
                    <a:extLst>
                      <a:ext uri="{FF2B5EF4-FFF2-40B4-BE49-F238E27FC236}">
                        <a16:creationId xmlns:a16="http://schemas.microsoft.com/office/drawing/2014/main" id="{CEDCEA75-8781-DE4C-8B76-56E601E8D34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3" y="2571"/>
                    <a:ext cx="732" cy="13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en-US" altLang="en-US" sz="2400"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392" name="AutoShape 971">
                    <a:extLst>
                      <a:ext uri="{FF2B5EF4-FFF2-40B4-BE49-F238E27FC236}">
                        <a16:creationId xmlns:a16="http://schemas.microsoft.com/office/drawing/2014/main" id="{3B54EAA1-5BBB-4C48-9600-9B19F9E1461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25" y="2587"/>
                    <a:ext cx="720" cy="103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en-US" altLang="en-US" sz="2400">
                      <a:latin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380" name="Rectangle 972">
                  <a:extLst>
                    <a:ext uri="{FF2B5EF4-FFF2-40B4-BE49-F238E27FC236}">
                      <a16:creationId xmlns:a16="http://schemas.microsoft.com/office/drawing/2014/main" id="{B106B3AE-96C3-8F47-A557-9DC370F13B7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46" y="429"/>
                  <a:ext cx="70" cy="2285"/>
                </a:xfrm>
                <a:prstGeom prst="rect">
                  <a:avLst/>
                </a:prstGeom>
                <a:gradFill rotWithShape="1">
                  <a:gsLst>
                    <a:gs pos="0">
                      <a:srgbClr val="333333"/>
                    </a:gs>
                    <a:gs pos="50000">
                      <a:srgbClr val="DDDDDD"/>
                    </a:gs>
                    <a:gs pos="100000">
                      <a:srgbClr val="333333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381" name="Freeform 973">
                  <a:extLst>
                    <a:ext uri="{FF2B5EF4-FFF2-40B4-BE49-F238E27FC236}">
                      <a16:creationId xmlns:a16="http://schemas.microsoft.com/office/drawing/2014/main" id="{589771FE-6466-FD46-9371-5A2C63CE1F7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12" y="1007"/>
                  <a:ext cx="237" cy="213"/>
                </a:xfrm>
                <a:custGeom>
                  <a:avLst/>
                  <a:gdLst>
                    <a:gd name="T0" fmla="*/ 2 w 296"/>
                    <a:gd name="T1" fmla="*/ 0 h 256"/>
                    <a:gd name="T2" fmla="*/ 14 w 296"/>
                    <a:gd name="T3" fmla="*/ 10 h 256"/>
                    <a:gd name="T4" fmla="*/ 14 w 296"/>
                    <a:gd name="T5" fmla="*/ 19 h 256"/>
                    <a:gd name="T6" fmla="*/ 0 w 296"/>
                    <a:gd name="T7" fmla="*/ 7 h 256"/>
                    <a:gd name="T8" fmla="*/ 2 w 296"/>
                    <a:gd name="T9" fmla="*/ 0 h 25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96"/>
                    <a:gd name="T16" fmla="*/ 0 h 256"/>
                    <a:gd name="T17" fmla="*/ 296 w 296"/>
                    <a:gd name="T18" fmla="*/ 256 h 25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96" h="256">
                      <a:moveTo>
                        <a:pt x="4" y="0"/>
                      </a:moveTo>
                      <a:cubicBezTo>
                        <a:pt x="55" y="10"/>
                        <a:pt x="144" y="68"/>
                        <a:pt x="292" y="144"/>
                      </a:cubicBezTo>
                      <a:cubicBezTo>
                        <a:pt x="290" y="178"/>
                        <a:pt x="296" y="188"/>
                        <a:pt x="296" y="256"/>
                      </a:cubicBezTo>
                      <a:cubicBezTo>
                        <a:pt x="296" y="256"/>
                        <a:pt x="160" y="176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82" name="Freeform 974">
                  <a:extLst>
                    <a:ext uri="{FF2B5EF4-FFF2-40B4-BE49-F238E27FC236}">
                      <a16:creationId xmlns:a16="http://schemas.microsoft.com/office/drawing/2014/main" id="{CB4F8852-674F-0845-8A8A-F8AE1A19F14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15" y="680"/>
                  <a:ext cx="244" cy="240"/>
                </a:xfrm>
                <a:custGeom>
                  <a:avLst/>
                  <a:gdLst>
                    <a:gd name="T0" fmla="*/ 0 w 304"/>
                    <a:gd name="T1" fmla="*/ 0 h 288"/>
                    <a:gd name="T2" fmla="*/ 14 w 304"/>
                    <a:gd name="T3" fmla="*/ 13 h 288"/>
                    <a:gd name="T4" fmla="*/ 13 w 304"/>
                    <a:gd name="T5" fmla="*/ 23 h 288"/>
                    <a:gd name="T6" fmla="*/ 2 w 304"/>
                    <a:gd name="T7" fmla="*/ 10 h 288"/>
                    <a:gd name="T8" fmla="*/ 0 w 304"/>
                    <a:gd name="T9" fmla="*/ 0 h 28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04"/>
                    <a:gd name="T16" fmla="*/ 0 h 288"/>
                    <a:gd name="T17" fmla="*/ 304 w 304"/>
                    <a:gd name="T18" fmla="*/ 288 h 28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04" h="288">
                      <a:moveTo>
                        <a:pt x="0" y="0"/>
                      </a:moveTo>
                      <a:cubicBezTo>
                        <a:pt x="51" y="10"/>
                        <a:pt x="148" y="76"/>
                        <a:pt x="304" y="164"/>
                      </a:cubicBezTo>
                      <a:cubicBezTo>
                        <a:pt x="302" y="198"/>
                        <a:pt x="284" y="220"/>
                        <a:pt x="284" y="288"/>
                      </a:cubicBezTo>
                      <a:cubicBezTo>
                        <a:pt x="284" y="288"/>
                        <a:pt x="163" y="179"/>
                        <a:pt x="8" y="124"/>
                      </a:cubicBezTo>
                      <a:cubicBezTo>
                        <a:pt x="8" y="72"/>
                        <a:pt x="0" y="17"/>
                        <a:pt x="0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83" name="Oval 975">
                  <a:extLst>
                    <a:ext uri="{FF2B5EF4-FFF2-40B4-BE49-F238E27FC236}">
                      <a16:creationId xmlns:a16="http://schemas.microsoft.com/office/drawing/2014/main" id="{2B657306-4D65-124E-94C5-8FC5DCC5246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15" y="2611"/>
                  <a:ext cx="50" cy="95"/>
                </a:xfrm>
                <a:prstGeom prst="ellipse">
                  <a:avLst/>
                </a:pr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384" name="Freeform 976">
                  <a:extLst>
                    <a:ext uri="{FF2B5EF4-FFF2-40B4-BE49-F238E27FC236}">
                      <a16:creationId xmlns:a16="http://schemas.microsoft.com/office/drawing/2014/main" id="{39996A0A-E9B0-9F40-9CE0-5F6C49D54EC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02" y="2614"/>
                  <a:ext cx="245" cy="200"/>
                </a:xfrm>
                <a:custGeom>
                  <a:avLst/>
                  <a:gdLst>
                    <a:gd name="T0" fmla="*/ 0 w 306"/>
                    <a:gd name="T1" fmla="*/ 9 h 240"/>
                    <a:gd name="T2" fmla="*/ 2 w 306"/>
                    <a:gd name="T3" fmla="*/ 19 h 240"/>
                    <a:gd name="T4" fmla="*/ 14 w 306"/>
                    <a:gd name="T5" fmla="*/ 9 h 240"/>
                    <a:gd name="T6" fmla="*/ 14 w 306"/>
                    <a:gd name="T7" fmla="*/ 0 h 240"/>
                    <a:gd name="T8" fmla="*/ 0 w 306"/>
                    <a:gd name="T9" fmla="*/ 9 h 24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06"/>
                    <a:gd name="T16" fmla="*/ 0 h 240"/>
                    <a:gd name="T17" fmla="*/ 306 w 306"/>
                    <a:gd name="T18" fmla="*/ 240 h 24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06" h="240">
                      <a:moveTo>
                        <a:pt x="0" y="106"/>
                      </a:moveTo>
                      <a:lnTo>
                        <a:pt x="2" y="240"/>
                      </a:lnTo>
                      <a:lnTo>
                        <a:pt x="306" y="110"/>
                      </a:lnTo>
                      <a:lnTo>
                        <a:pt x="300" y="0"/>
                      </a:lnTo>
                      <a:lnTo>
                        <a:pt x="0" y="106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85" name="AutoShape 977">
                  <a:extLst>
                    <a:ext uri="{FF2B5EF4-FFF2-40B4-BE49-F238E27FC236}">
                      <a16:creationId xmlns:a16="http://schemas.microsoft.com/office/drawing/2014/main" id="{942665FC-1B3E-9649-963D-2674727A452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140" y="2675"/>
                  <a:ext cx="1196" cy="15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DDDDDD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386" name="AutoShape 978">
                  <a:extLst>
                    <a:ext uri="{FF2B5EF4-FFF2-40B4-BE49-F238E27FC236}">
                      <a16:creationId xmlns:a16="http://schemas.microsoft.com/office/drawing/2014/main" id="{136A7E61-15C5-074A-A0ED-932AC7F0FA4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10" y="2714"/>
                  <a:ext cx="1066" cy="7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chemeClr val="tx2"/>
                    </a:gs>
                    <a:gs pos="100000">
                      <a:schemeClr val="bg2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387" name="Oval 979">
                  <a:extLst>
                    <a:ext uri="{FF2B5EF4-FFF2-40B4-BE49-F238E27FC236}">
                      <a16:creationId xmlns:a16="http://schemas.microsoft.com/office/drawing/2014/main" id="{BF54F6CB-D459-1147-8FF8-631C1913E44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09" y="2382"/>
                  <a:ext cx="159" cy="142"/>
                </a:xfrm>
                <a:prstGeom prst="ellipse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388" name="Oval 980">
                  <a:extLst>
                    <a:ext uri="{FF2B5EF4-FFF2-40B4-BE49-F238E27FC236}">
                      <a16:creationId xmlns:a16="http://schemas.microsoft.com/office/drawing/2014/main" id="{89895EAA-D89F-DF4B-B744-72857478182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489" y="2382"/>
                  <a:ext cx="159" cy="142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 algn="ctr" eaLnBrk="1" hangingPunct="1"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800">
                    <a:solidFill>
                      <a:srgbClr val="FF0000"/>
                    </a:solidFill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389" name="Oval 981">
                  <a:extLst>
                    <a:ext uri="{FF2B5EF4-FFF2-40B4-BE49-F238E27FC236}">
                      <a16:creationId xmlns:a16="http://schemas.microsoft.com/office/drawing/2014/main" id="{A9752AA9-FB20-6542-8C25-8CACA2BCE0E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58" y="2382"/>
                  <a:ext cx="159" cy="142"/>
                </a:xfrm>
                <a:prstGeom prst="ellipse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390" name="Rectangle 982">
                  <a:extLst>
                    <a:ext uri="{FF2B5EF4-FFF2-40B4-BE49-F238E27FC236}">
                      <a16:creationId xmlns:a16="http://schemas.microsoft.com/office/drawing/2014/main" id="{716C2151-576F-1A46-A710-6E8FDFF3088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67" y="1837"/>
                  <a:ext cx="80" cy="759"/>
                </a:xfrm>
                <a:prstGeom prst="rect">
                  <a:avLst/>
                </a:prstGeom>
                <a:solidFill>
                  <a:srgbClr val="29292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</p:grpSp>
          <p:grpSp>
            <p:nvGrpSpPr>
              <p:cNvPr id="273" name="Group 272">
                <a:extLst>
                  <a:ext uri="{FF2B5EF4-FFF2-40B4-BE49-F238E27FC236}">
                    <a16:creationId xmlns:a16="http://schemas.microsoft.com/office/drawing/2014/main" id="{9E0E0076-C07B-6C48-AD86-F643BF6E174C}"/>
                  </a:ext>
                </a:extLst>
              </p:cNvPr>
              <p:cNvGrpSpPr/>
              <p:nvPr/>
            </p:nvGrpSpPr>
            <p:grpSpPr>
              <a:xfrm>
                <a:off x="7767607" y="4870841"/>
                <a:ext cx="2080029" cy="1260456"/>
                <a:chOff x="7767607" y="4870841"/>
                <a:chExt cx="2080029" cy="1260456"/>
              </a:xfrm>
            </p:grpSpPr>
            <p:grpSp>
              <p:nvGrpSpPr>
                <p:cNvPr id="307" name="Group 590">
                  <a:extLst>
                    <a:ext uri="{FF2B5EF4-FFF2-40B4-BE49-F238E27FC236}">
                      <a16:creationId xmlns:a16="http://schemas.microsoft.com/office/drawing/2014/main" id="{B9E53313-9E86-DA49-8B90-9E85F107CD6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H="1">
                  <a:off x="7974481" y="4870841"/>
                  <a:ext cx="345630" cy="320302"/>
                  <a:chOff x="2839" y="3501"/>
                  <a:chExt cx="755" cy="803"/>
                </a:xfrm>
              </p:grpSpPr>
              <p:pic>
                <p:nvPicPr>
                  <p:cNvPr id="365" name="Picture 591" descr="desktop_computer_stylized_medium">
                    <a:extLst>
                      <a:ext uri="{FF2B5EF4-FFF2-40B4-BE49-F238E27FC236}">
                        <a16:creationId xmlns:a16="http://schemas.microsoft.com/office/drawing/2014/main" id="{83BC4ECA-9F84-4F42-ABB5-D7298BEC171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839" y="3501"/>
                    <a:ext cx="755" cy="80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366" name="Freeform 592">
                    <a:extLst>
                      <a:ext uri="{FF2B5EF4-FFF2-40B4-BE49-F238E27FC236}">
                        <a16:creationId xmlns:a16="http://schemas.microsoft.com/office/drawing/2014/main" id="{FB342DAA-E2B9-D048-BC6A-1899277849B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16" y="3578"/>
                    <a:ext cx="356" cy="368"/>
                  </a:xfrm>
                  <a:custGeom>
                    <a:avLst/>
                    <a:gdLst>
                      <a:gd name="T0" fmla="*/ 0 w 356"/>
                      <a:gd name="T1" fmla="*/ 0 h 368"/>
                      <a:gd name="T2" fmla="*/ 300 w 356"/>
                      <a:gd name="T3" fmla="*/ 14 h 368"/>
                      <a:gd name="T4" fmla="*/ 356 w 356"/>
                      <a:gd name="T5" fmla="*/ 294 h 368"/>
                      <a:gd name="T6" fmla="*/ 78 w 356"/>
                      <a:gd name="T7" fmla="*/ 368 h 368"/>
                      <a:gd name="T8" fmla="*/ 0 w 356"/>
                      <a:gd name="T9" fmla="*/ 0 h 36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356"/>
                      <a:gd name="T16" fmla="*/ 0 h 368"/>
                      <a:gd name="T17" fmla="*/ 356 w 356"/>
                      <a:gd name="T18" fmla="*/ 368 h 368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356" h="368">
                        <a:moveTo>
                          <a:pt x="0" y="0"/>
                        </a:moveTo>
                        <a:lnTo>
                          <a:pt x="300" y="14"/>
                        </a:lnTo>
                        <a:lnTo>
                          <a:pt x="356" y="294"/>
                        </a:lnTo>
                        <a:lnTo>
                          <a:pt x="78" y="368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000099"/>
                      </a:gs>
                      <a:gs pos="100000">
                        <a:schemeClr val="bg1"/>
                      </a:gs>
                    </a:gsLst>
                    <a:lin ang="270000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08" name="Group 1064">
                  <a:extLst>
                    <a:ext uri="{FF2B5EF4-FFF2-40B4-BE49-F238E27FC236}">
                      <a16:creationId xmlns:a16="http://schemas.microsoft.com/office/drawing/2014/main" id="{2E19C180-C301-5D4D-8B48-956C67D97D5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9195307" y="5823489"/>
                  <a:ext cx="310186" cy="307808"/>
                  <a:chOff x="877" y="1008"/>
                  <a:chExt cx="2747" cy="2591"/>
                </a:xfrm>
              </p:grpSpPr>
              <p:pic>
                <p:nvPicPr>
                  <p:cNvPr id="342" name="Picture 1065" descr="antenna_stylized">
                    <a:extLst>
                      <a:ext uri="{FF2B5EF4-FFF2-40B4-BE49-F238E27FC236}">
                        <a16:creationId xmlns:a16="http://schemas.microsoft.com/office/drawing/2014/main" id="{44D74F75-DC56-BC47-971C-DA6EC3D820A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77" y="1008"/>
                    <a:ext cx="2725" cy="1421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343" name="Picture 1066" descr="laptop_keyboard">
                    <a:extLst>
                      <a:ext uri="{FF2B5EF4-FFF2-40B4-BE49-F238E27FC236}">
                        <a16:creationId xmlns:a16="http://schemas.microsoft.com/office/drawing/2014/main" id="{E1D25DB1-8CEF-D748-940D-3EF3562925B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109064" flipH="1">
                    <a:off x="1009" y="2586"/>
                    <a:ext cx="2245" cy="101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344" name="Freeform 1067">
                    <a:extLst>
                      <a:ext uri="{FF2B5EF4-FFF2-40B4-BE49-F238E27FC236}">
                        <a16:creationId xmlns:a16="http://schemas.microsoft.com/office/drawing/2014/main" id="{072C7827-1511-594E-B6A7-09E61242F50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53" y="1603"/>
                    <a:ext cx="1807" cy="1322"/>
                  </a:xfrm>
                  <a:custGeom>
                    <a:avLst/>
                    <a:gdLst>
                      <a:gd name="T0" fmla="*/ 1 w 2982"/>
                      <a:gd name="T1" fmla="*/ 0 h 2442"/>
                      <a:gd name="T2" fmla="*/ 0 w 2982"/>
                      <a:gd name="T3" fmla="*/ 1 h 2442"/>
                      <a:gd name="T4" fmla="*/ 2 w 2982"/>
                      <a:gd name="T5" fmla="*/ 1 h 2442"/>
                      <a:gd name="T6" fmla="*/ 2 w 2982"/>
                      <a:gd name="T7" fmla="*/ 1 h 2442"/>
                      <a:gd name="T8" fmla="*/ 1 w 2982"/>
                      <a:gd name="T9" fmla="*/ 0 h 244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982"/>
                      <a:gd name="T16" fmla="*/ 0 h 2442"/>
                      <a:gd name="T17" fmla="*/ 2982 w 2982"/>
                      <a:gd name="T18" fmla="*/ 2442 h 2442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982" h="2442">
                        <a:moveTo>
                          <a:pt x="540" y="0"/>
                        </a:moveTo>
                        <a:lnTo>
                          <a:pt x="0" y="1734"/>
                        </a:lnTo>
                        <a:lnTo>
                          <a:pt x="2394" y="2442"/>
                        </a:lnTo>
                        <a:lnTo>
                          <a:pt x="2982" y="318"/>
                        </a:lnTo>
                        <a:lnTo>
                          <a:pt x="540" y="0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pic>
                <p:nvPicPr>
                  <p:cNvPr id="345" name="Picture 1068" descr="screen">
                    <a:extLst>
                      <a:ext uri="{FF2B5EF4-FFF2-40B4-BE49-F238E27FC236}">
                        <a16:creationId xmlns:a16="http://schemas.microsoft.com/office/drawing/2014/main" id="{AF734D1D-7C53-6A4D-9F87-65E28A0CDB1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842" y="1637"/>
                    <a:ext cx="1642" cy="120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346" name="Freeform 1069">
                    <a:extLst>
                      <a:ext uri="{FF2B5EF4-FFF2-40B4-BE49-F238E27FC236}">
                        <a16:creationId xmlns:a16="http://schemas.microsoft.com/office/drawing/2014/main" id="{4B21F103-691B-DB44-933E-7FBD718C9F9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82" y="1564"/>
                    <a:ext cx="1531" cy="246"/>
                  </a:xfrm>
                  <a:custGeom>
                    <a:avLst/>
                    <a:gdLst>
                      <a:gd name="T0" fmla="*/ 1 w 2528"/>
                      <a:gd name="T1" fmla="*/ 0 h 455"/>
                      <a:gd name="T2" fmla="*/ 2 w 2528"/>
                      <a:gd name="T3" fmla="*/ 1 h 455"/>
                      <a:gd name="T4" fmla="*/ 2 w 2528"/>
                      <a:gd name="T5" fmla="*/ 1 h 455"/>
                      <a:gd name="T6" fmla="*/ 0 w 2528"/>
                      <a:gd name="T7" fmla="*/ 1 h 455"/>
                      <a:gd name="T8" fmla="*/ 1 w 2528"/>
                      <a:gd name="T9" fmla="*/ 0 h 455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528"/>
                      <a:gd name="T16" fmla="*/ 0 h 455"/>
                      <a:gd name="T17" fmla="*/ 2528 w 2528"/>
                      <a:gd name="T18" fmla="*/ 455 h 455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528" h="455">
                        <a:moveTo>
                          <a:pt x="14" y="0"/>
                        </a:moveTo>
                        <a:lnTo>
                          <a:pt x="2528" y="341"/>
                        </a:lnTo>
                        <a:lnTo>
                          <a:pt x="2480" y="455"/>
                        </a:lnTo>
                        <a:lnTo>
                          <a:pt x="0" y="86"/>
                        </a:lnTo>
                        <a:lnTo>
                          <a:pt x="14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000099"/>
                      </a:gs>
                      <a:gs pos="100000">
                        <a:srgbClr val="EAEAEA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47" name="Freeform 1070">
                    <a:extLst>
                      <a:ext uri="{FF2B5EF4-FFF2-40B4-BE49-F238E27FC236}">
                        <a16:creationId xmlns:a16="http://schemas.microsoft.com/office/drawing/2014/main" id="{40C0A661-BA81-4A4D-B3F9-10BAE468D4B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37" y="1562"/>
                    <a:ext cx="425" cy="1024"/>
                  </a:xfrm>
                  <a:custGeom>
                    <a:avLst/>
                    <a:gdLst>
                      <a:gd name="T0" fmla="*/ 1 w 702"/>
                      <a:gd name="T1" fmla="*/ 0 h 1893"/>
                      <a:gd name="T2" fmla="*/ 0 w 702"/>
                      <a:gd name="T3" fmla="*/ 1 h 1893"/>
                      <a:gd name="T4" fmla="*/ 1 w 702"/>
                      <a:gd name="T5" fmla="*/ 1 h 1893"/>
                      <a:gd name="T6" fmla="*/ 1 w 702"/>
                      <a:gd name="T7" fmla="*/ 1 h 1893"/>
                      <a:gd name="T8" fmla="*/ 1 w 702"/>
                      <a:gd name="T9" fmla="*/ 0 h 189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702"/>
                      <a:gd name="T16" fmla="*/ 0 h 1893"/>
                      <a:gd name="T17" fmla="*/ 702 w 702"/>
                      <a:gd name="T18" fmla="*/ 1893 h 1893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702" h="1893">
                        <a:moveTo>
                          <a:pt x="579" y="0"/>
                        </a:moveTo>
                        <a:lnTo>
                          <a:pt x="0" y="1869"/>
                        </a:lnTo>
                        <a:lnTo>
                          <a:pt x="114" y="1893"/>
                        </a:lnTo>
                        <a:lnTo>
                          <a:pt x="702" y="51"/>
                        </a:lnTo>
                        <a:lnTo>
                          <a:pt x="579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48" name="Freeform 1071">
                    <a:extLst>
                      <a:ext uri="{FF2B5EF4-FFF2-40B4-BE49-F238E27FC236}">
                        <a16:creationId xmlns:a16="http://schemas.microsoft.com/office/drawing/2014/main" id="{F8D66C39-99AE-AD48-B626-ABC6EE3124B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144" y="1745"/>
                    <a:ext cx="458" cy="1182"/>
                  </a:xfrm>
                  <a:custGeom>
                    <a:avLst/>
                    <a:gdLst>
                      <a:gd name="T0" fmla="*/ 1 w 756"/>
                      <a:gd name="T1" fmla="*/ 0 h 2184"/>
                      <a:gd name="T2" fmla="*/ 1 w 756"/>
                      <a:gd name="T3" fmla="*/ 1 h 2184"/>
                      <a:gd name="T4" fmla="*/ 0 w 756"/>
                      <a:gd name="T5" fmla="*/ 1 h 2184"/>
                      <a:gd name="T6" fmla="*/ 1 w 756"/>
                      <a:gd name="T7" fmla="*/ 1 h 2184"/>
                      <a:gd name="T8" fmla="*/ 1 w 756"/>
                      <a:gd name="T9" fmla="*/ 0 h 2184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756"/>
                      <a:gd name="T16" fmla="*/ 0 h 2184"/>
                      <a:gd name="T17" fmla="*/ 756 w 756"/>
                      <a:gd name="T18" fmla="*/ 2184 h 2184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756" h="2184">
                        <a:moveTo>
                          <a:pt x="756" y="0"/>
                        </a:moveTo>
                        <a:lnTo>
                          <a:pt x="138" y="2184"/>
                        </a:lnTo>
                        <a:lnTo>
                          <a:pt x="0" y="2148"/>
                        </a:lnTo>
                        <a:lnTo>
                          <a:pt x="606" y="78"/>
                        </a:lnTo>
                        <a:lnTo>
                          <a:pt x="756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DDDDDD"/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49" name="Freeform 1072">
                    <a:extLst>
                      <a:ext uri="{FF2B5EF4-FFF2-40B4-BE49-F238E27FC236}">
                        <a16:creationId xmlns:a16="http://schemas.microsoft.com/office/drawing/2014/main" id="{762759A6-9AB0-3E4A-BCD5-216755F5086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32" y="2534"/>
                    <a:ext cx="1680" cy="399"/>
                  </a:xfrm>
                  <a:custGeom>
                    <a:avLst/>
                    <a:gdLst>
                      <a:gd name="T0" fmla="*/ 1 w 2773"/>
                      <a:gd name="T1" fmla="*/ 0 h 738"/>
                      <a:gd name="T2" fmla="*/ 0 w 2773"/>
                      <a:gd name="T3" fmla="*/ 1 h 738"/>
                      <a:gd name="T4" fmla="*/ 2 w 2773"/>
                      <a:gd name="T5" fmla="*/ 1 h 738"/>
                      <a:gd name="T6" fmla="*/ 2 w 2773"/>
                      <a:gd name="T7" fmla="*/ 1 h 738"/>
                      <a:gd name="T8" fmla="*/ 1 w 2773"/>
                      <a:gd name="T9" fmla="*/ 0 h 73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773"/>
                      <a:gd name="T16" fmla="*/ 0 h 738"/>
                      <a:gd name="T17" fmla="*/ 2773 w 2773"/>
                      <a:gd name="T18" fmla="*/ 738 h 738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773" h="738">
                        <a:moveTo>
                          <a:pt x="33" y="0"/>
                        </a:moveTo>
                        <a:lnTo>
                          <a:pt x="0" y="99"/>
                        </a:lnTo>
                        <a:lnTo>
                          <a:pt x="2436" y="738"/>
                        </a:lnTo>
                        <a:cubicBezTo>
                          <a:pt x="2499" y="501"/>
                          <a:pt x="2773" y="727"/>
                          <a:pt x="2373" y="603"/>
                        </a:cubicBezTo>
                        <a:lnTo>
                          <a:pt x="33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0000CC"/>
                      </a:gs>
                      <a:gs pos="100000">
                        <a:schemeClr val="bg1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50" name="Freeform 1073">
                    <a:extLst>
                      <a:ext uri="{FF2B5EF4-FFF2-40B4-BE49-F238E27FC236}">
                        <a16:creationId xmlns:a16="http://schemas.microsoft.com/office/drawing/2014/main" id="{E2C5F7D2-3CAC-2A47-B3D1-23984F8152C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195" y="1755"/>
                    <a:ext cx="429" cy="1187"/>
                  </a:xfrm>
                  <a:custGeom>
                    <a:avLst/>
                    <a:gdLst>
                      <a:gd name="T0" fmla="*/ 2 w 637"/>
                      <a:gd name="T1" fmla="*/ 0 h 1659"/>
                      <a:gd name="T2" fmla="*/ 2 w 637"/>
                      <a:gd name="T3" fmla="*/ 0 h 1659"/>
                      <a:gd name="T4" fmla="*/ 1 w 637"/>
                      <a:gd name="T5" fmla="*/ 15 h 1659"/>
                      <a:gd name="T6" fmla="*/ 0 w 637"/>
                      <a:gd name="T7" fmla="*/ 15 h 1659"/>
                      <a:gd name="T8" fmla="*/ 2 w 637"/>
                      <a:gd name="T9" fmla="*/ 0 h 1659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637"/>
                      <a:gd name="T16" fmla="*/ 0 h 1659"/>
                      <a:gd name="T17" fmla="*/ 637 w 637"/>
                      <a:gd name="T18" fmla="*/ 1659 h 1659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637" h="1659">
                        <a:moveTo>
                          <a:pt x="615" y="0"/>
                        </a:moveTo>
                        <a:lnTo>
                          <a:pt x="637" y="0"/>
                        </a:lnTo>
                        <a:lnTo>
                          <a:pt x="68" y="1659"/>
                        </a:lnTo>
                        <a:lnTo>
                          <a:pt x="0" y="1647"/>
                        </a:lnTo>
                        <a:lnTo>
                          <a:pt x="615" y="0"/>
                        </a:lnTo>
                        <a:close/>
                      </a:path>
                    </a:pathLst>
                  </a:custGeom>
                  <a:solidFill>
                    <a:srgbClr val="4D4D4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51" name="Freeform 1074">
                    <a:extLst>
                      <a:ext uri="{FF2B5EF4-FFF2-40B4-BE49-F238E27FC236}">
                        <a16:creationId xmlns:a16="http://schemas.microsoft.com/office/drawing/2014/main" id="{90B2547F-3582-8A4B-9ED3-E697212D726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34" y="2587"/>
                    <a:ext cx="1494" cy="394"/>
                  </a:xfrm>
                  <a:custGeom>
                    <a:avLst/>
                    <a:gdLst>
                      <a:gd name="T0" fmla="*/ 0 w 2216"/>
                      <a:gd name="T1" fmla="*/ 0 h 550"/>
                      <a:gd name="T2" fmla="*/ 1 w 2216"/>
                      <a:gd name="T3" fmla="*/ 1 h 550"/>
                      <a:gd name="T4" fmla="*/ 9 w 2216"/>
                      <a:gd name="T5" fmla="*/ 5 h 550"/>
                      <a:gd name="T6" fmla="*/ 9 w 2216"/>
                      <a:gd name="T7" fmla="*/ 4 h 550"/>
                      <a:gd name="T8" fmla="*/ 0 w 2216"/>
                      <a:gd name="T9" fmla="*/ 0 h 550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216"/>
                      <a:gd name="T16" fmla="*/ 0 h 550"/>
                      <a:gd name="T17" fmla="*/ 2216 w 2216"/>
                      <a:gd name="T18" fmla="*/ 550 h 550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216" h="550">
                        <a:moveTo>
                          <a:pt x="0" y="0"/>
                        </a:moveTo>
                        <a:lnTo>
                          <a:pt x="9" y="57"/>
                        </a:lnTo>
                        <a:lnTo>
                          <a:pt x="2164" y="550"/>
                        </a:lnTo>
                        <a:lnTo>
                          <a:pt x="2216" y="496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000099"/>
                      </a:gs>
                      <a:gs pos="100000">
                        <a:srgbClr val="808080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grpSp>
                <p:nvGrpSpPr>
                  <p:cNvPr id="352" name="Group 1075">
                    <a:extLst>
                      <a:ext uri="{FF2B5EF4-FFF2-40B4-BE49-F238E27FC236}">
                        <a16:creationId xmlns:a16="http://schemas.microsoft.com/office/drawing/2014/main" id="{EDD0FC17-DD07-E049-A9B3-6529CA9438F3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709" y="3008"/>
                    <a:ext cx="507" cy="234"/>
                    <a:chOff x="1740" y="2642"/>
                    <a:chExt cx="752" cy="327"/>
                  </a:xfrm>
                </p:grpSpPr>
                <p:sp>
                  <p:nvSpPr>
                    <p:cNvPr id="359" name="Freeform 1076">
                      <a:extLst>
                        <a:ext uri="{FF2B5EF4-FFF2-40B4-BE49-F238E27FC236}">
                          <a16:creationId xmlns:a16="http://schemas.microsoft.com/office/drawing/2014/main" id="{73BAEB81-2B80-FB4E-AB40-A10165BCE77C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1740" y="2642"/>
                      <a:ext cx="752" cy="327"/>
                    </a:xfrm>
                    <a:custGeom>
                      <a:avLst/>
                      <a:gdLst>
                        <a:gd name="T0" fmla="*/ 293 w 752"/>
                        <a:gd name="T1" fmla="*/ 0 h 327"/>
                        <a:gd name="T2" fmla="*/ 752 w 752"/>
                        <a:gd name="T3" fmla="*/ 124 h 327"/>
                        <a:gd name="T4" fmla="*/ 470 w 752"/>
                        <a:gd name="T5" fmla="*/ 327 h 327"/>
                        <a:gd name="T6" fmla="*/ 0 w 752"/>
                        <a:gd name="T7" fmla="*/ 183 h 327"/>
                        <a:gd name="T8" fmla="*/ 293 w 752"/>
                        <a:gd name="T9" fmla="*/ 0 h 327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752"/>
                        <a:gd name="T16" fmla="*/ 0 h 327"/>
                        <a:gd name="T17" fmla="*/ 752 w 752"/>
                        <a:gd name="T18" fmla="*/ 327 h 327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752" h="327">
                          <a:moveTo>
                            <a:pt x="293" y="0"/>
                          </a:moveTo>
                          <a:lnTo>
                            <a:pt x="752" y="124"/>
                          </a:lnTo>
                          <a:lnTo>
                            <a:pt x="470" y="327"/>
                          </a:lnTo>
                          <a:lnTo>
                            <a:pt x="0" y="183"/>
                          </a:lnTo>
                          <a:lnTo>
                            <a:pt x="293" y="0"/>
                          </a:lnTo>
                          <a:close/>
                        </a:path>
                      </a:pathLst>
                    </a:custGeom>
                    <a:solidFill>
                      <a:srgbClr val="000099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60" name="Freeform 1077">
                      <a:extLst>
                        <a:ext uri="{FF2B5EF4-FFF2-40B4-BE49-F238E27FC236}">
                          <a16:creationId xmlns:a16="http://schemas.microsoft.com/office/drawing/2014/main" id="{C149CC59-D850-D54C-BD36-A6559FA1C24B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1754" y="2649"/>
                      <a:ext cx="726" cy="311"/>
                    </a:xfrm>
                    <a:custGeom>
                      <a:avLst/>
                      <a:gdLst>
                        <a:gd name="T0" fmla="*/ 282 w 726"/>
                        <a:gd name="T1" fmla="*/ 0 h 311"/>
                        <a:gd name="T2" fmla="*/ 726 w 726"/>
                        <a:gd name="T3" fmla="*/ 119 h 311"/>
                        <a:gd name="T4" fmla="*/ 457 w 726"/>
                        <a:gd name="T5" fmla="*/ 311 h 311"/>
                        <a:gd name="T6" fmla="*/ 0 w 726"/>
                        <a:gd name="T7" fmla="*/ 173 h 311"/>
                        <a:gd name="T8" fmla="*/ 282 w 726"/>
                        <a:gd name="T9" fmla="*/ 0 h 311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726"/>
                        <a:gd name="T16" fmla="*/ 0 h 311"/>
                        <a:gd name="T17" fmla="*/ 726 w 726"/>
                        <a:gd name="T18" fmla="*/ 311 h 311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726" h="311">
                          <a:moveTo>
                            <a:pt x="282" y="0"/>
                          </a:moveTo>
                          <a:lnTo>
                            <a:pt x="726" y="119"/>
                          </a:lnTo>
                          <a:lnTo>
                            <a:pt x="457" y="311"/>
                          </a:lnTo>
                          <a:lnTo>
                            <a:pt x="0" y="173"/>
                          </a:lnTo>
                          <a:lnTo>
                            <a:pt x="282" y="0"/>
                          </a:lnTo>
                          <a:close/>
                        </a:path>
                      </a:pathLst>
                    </a:custGeom>
                    <a:gradFill rotWithShape="1">
                      <a:gsLst>
                        <a:gs pos="0">
                          <a:srgbClr val="4D4D4D"/>
                        </a:gs>
                        <a:gs pos="100000">
                          <a:srgbClr val="DDDDDD"/>
                        </a:gs>
                      </a:gsLst>
                      <a:lin ang="18900000" scaled="1"/>
                    </a:gra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61" name="Freeform 1078">
                      <a:extLst>
                        <a:ext uri="{FF2B5EF4-FFF2-40B4-BE49-F238E27FC236}">
                          <a16:creationId xmlns:a16="http://schemas.microsoft.com/office/drawing/2014/main" id="{FB23C253-6696-064F-8B63-5CFD70E9A57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1808" y="2770"/>
                      <a:ext cx="258" cy="100"/>
                    </a:xfrm>
                    <a:custGeom>
                      <a:avLst/>
                      <a:gdLst>
                        <a:gd name="T0" fmla="*/ 0 w 258"/>
                        <a:gd name="T1" fmla="*/ 44 h 100"/>
                        <a:gd name="T2" fmla="*/ 75 w 258"/>
                        <a:gd name="T3" fmla="*/ 0 h 100"/>
                        <a:gd name="T4" fmla="*/ 258 w 258"/>
                        <a:gd name="T5" fmla="*/ 50 h 100"/>
                        <a:gd name="T6" fmla="*/ 183 w 258"/>
                        <a:gd name="T7" fmla="*/ 100 h 100"/>
                        <a:gd name="T8" fmla="*/ 0 w 258"/>
                        <a:gd name="T9" fmla="*/ 44 h 100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258"/>
                        <a:gd name="T16" fmla="*/ 0 h 100"/>
                        <a:gd name="T17" fmla="*/ 258 w 258"/>
                        <a:gd name="T18" fmla="*/ 100 h 100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258" h="100">
                          <a:moveTo>
                            <a:pt x="0" y="44"/>
                          </a:moveTo>
                          <a:lnTo>
                            <a:pt x="75" y="0"/>
                          </a:lnTo>
                          <a:lnTo>
                            <a:pt x="258" y="50"/>
                          </a:lnTo>
                          <a:lnTo>
                            <a:pt x="183" y="100"/>
                          </a:lnTo>
                          <a:lnTo>
                            <a:pt x="0" y="44"/>
                          </a:ln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62" name="Freeform 1079">
                      <a:extLst>
                        <a:ext uri="{FF2B5EF4-FFF2-40B4-BE49-F238E27FC236}">
                          <a16:creationId xmlns:a16="http://schemas.microsoft.com/office/drawing/2014/main" id="{A2A7A6C6-3564-6848-B7A9-97784AE8676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1799" y="2816"/>
                      <a:ext cx="194" cy="63"/>
                    </a:xfrm>
                    <a:custGeom>
                      <a:avLst/>
                      <a:gdLst>
                        <a:gd name="T0" fmla="*/ 12 w 194"/>
                        <a:gd name="T1" fmla="*/ 0 h 63"/>
                        <a:gd name="T2" fmla="*/ 194 w 194"/>
                        <a:gd name="T3" fmla="*/ 53 h 63"/>
                        <a:gd name="T4" fmla="*/ 180 w 194"/>
                        <a:gd name="T5" fmla="*/ 63 h 63"/>
                        <a:gd name="T6" fmla="*/ 0 w 194"/>
                        <a:gd name="T7" fmla="*/ 9 h 63"/>
                        <a:gd name="T8" fmla="*/ 12 w 194"/>
                        <a:gd name="T9" fmla="*/ 0 h 63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194"/>
                        <a:gd name="T16" fmla="*/ 0 h 63"/>
                        <a:gd name="T17" fmla="*/ 194 w 194"/>
                        <a:gd name="T18" fmla="*/ 63 h 63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194" h="63">
                          <a:moveTo>
                            <a:pt x="12" y="0"/>
                          </a:moveTo>
                          <a:lnTo>
                            <a:pt x="194" y="53"/>
                          </a:lnTo>
                          <a:lnTo>
                            <a:pt x="180" y="63"/>
                          </a:lnTo>
                          <a:lnTo>
                            <a:pt x="0" y="9"/>
                          </a:lnTo>
                          <a:lnTo>
                            <a:pt x="12" y="0"/>
                          </a:lnTo>
                          <a:close/>
                        </a:path>
                      </a:pathLst>
                    </a:custGeom>
                    <a:solidFill>
                      <a:srgbClr val="000099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63" name="Freeform 1080">
                      <a:extLst>
                        <a:ext uri="{FF2B5EF4-FFF2-40B4-BE49-F238E27FC236}">
                          <a16:creationId xmlns:a16="http://schemas.microsoft.com/office/drawing/2014/main" id="{8369C3C9-89B4-7340-8EE3-82268E8BBFB7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020" y="2834"/>
                      <a:ext cx="258" cy="102"/>
                    </a:xfrm>
                    <a:custGeom>
                      <a:avLst/>
                      <a:gdLst>
                        <a:gd name="T0" fmla="*/ 0 w 258"/>
                        <a:gd name="T1" fmla="*/ 46 h 102"/>
                        <a:gd name="T2" fmla="*/ 71 w 258"/>
                        <a:gd name="T3" fmla="*/ 0 h 102"/>
                        <a:gd name="T4" fmla="*/ 258 w 258"/>
                        <a:gd name="T5" fmla="*/ 52 h 102"/>
                        <a:gd name="T6" fmla="*/ 183 w 258"/>
                        <a:gd name="T7" fmla="*/ 102 h 102"/>
                        <a:gd name="T8" fmla="*/ 0 w 258"/>
                        <a:gd name="T9" fmla="*/ 46 h 102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258"/>
                        <a:gd name="T16" fmla="*/ 0 h 102"/>
                        <a:gd name="T17" fmla="*/ 258 w 258"/>
                        <a:gd name="T18" fmla="*/ 102 h 102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258" h="102">
                          <a:moveTo>
                            <a:pt x="0" y="46"/>
                          </a:moveTo>
                          <a:lnTo>
                            <a:pt x="71" y="0"/>
                          </a:lnTo>
                          <a:lnTo>
                            <a:pt x="258" y="52"/>
                          </a:lnTo>
                          <a:lnTo>
                            <a:pt x="183" y="102"/>
                          </a:lnTo>
                          <a:lnTo>
                            <a:pt x="0" y="46"/>
                          </a:ln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64" name="Freeform 1081">
                      <a:extLst>
                        <a:ext uri="{FF2B5EF4-FFF2-40B4-BE49-F238E27FC236}">
                          <a16:creationId xmlns:a16="http://schemas.microsoft.com/office/drawing/2014/main" id="{9FAF6A33-B6B5-E941-9595-62E8AA0304BE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011" y="2882"/>
                      <a:ext cx="194" cy="63"/>
                    </a:xfrm>
                    <a:custGeom>
                      <a:avLst/>
                      <a:gdLst>
                        <a:gd name="T0" fmla="*/ 12 w 194"/>
                        <a:gd name="T1" fmla="*/ 0 h 63"/>
                        <a:gd name="T2" fmla="*/ 194 w 194"/>
                        <a:gd name="T3" fmla="*/ 53 h 63"/>
                        <a:gd name="T4" fmla="*/ 180 w 194"/>
                        <a:gd name="T5" fmla="*/ 63 h 63"/>
                        <a:gd name="T6" fmla="*/ 0 w 194"/>
                        <a:gd name="T7" fmla="*/ 9 h 63"/>
                        <a:gd name="T8" fmla="*/ 12 w 194"/>
                        <a:gd name="T9" fmla="*/ 0 h 63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194"/>
                        <a:gd name="T16" fmla="*/ 0 h 63"/>
                        <a:gd name="T17" fmla="*/ 194 w 194"/>
                        <a:gd name="T18" fmla="*/ 63 h 63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194" h="63">
                          <a:moveTo>
                            <a:pt x="12" y="0"/>
                          </a:moveTo>
                          <a:lnTo>
                            <a:pt x="194" y="53"/>
                          </a:lnTo>
                          <a:lnTo>
                            <a:pt x="180" y="63"/>
                          </a:lnTo>
                          <a:lnTo>
                            <a:pt x="0" y="9"/>
                          </a:lnTo>
                          <a:lnTo>
                            <a:pt x="12" y="0"/>
                          </a:lnTo>
                          <a:close/>
                        </a:path>
                      </a:pathLst>
                    </a:custGeom>
                    <a:solidFill>
                      <a:srgbClr val="000099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353" name="Freeform 1082">
                    <a:extLst>
                      <a:ext uri="{FF2B5EF4-FFF2-40B4-BE49-F238E27FC236}">
                        <a16:creationId xmlns:a16="http://schemas.microsoft.com/office/drawing/2014/main" id="{3D2426F3-2FB8-454B-A99C-5A64DEE5FDF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577" y="3043"/>
                    <a:ext cx="614" cy="514"/>
                  </a:xfrm>
                  <a:custGeom>
                    <a:avLst/>
                    <a:gdLst>
                      <a:gd name="T0" fmla="*/ 1 w 990"/>
                      <a:gd name="T1" fmla="*/ 2 h 792"/>
                      <a:gd name="T2" fmla="*/ 1 w 990"/>
                      <a:gd name="T3" fmla="*/ 0 h 792"/>
                      <a:gd name="T4" fmla="*/ 1 w 990"/>
                      <a:gd name="T5" fmla="*/ 1 h 792"/>
                      <a:gd name="T6" fmla="*/ 0 w 990"/>
                      <a:gd name="T7" fmla="*/ 2 h 792"/>
                      <a:gd name="T8" fmla="*/ 1 w 990"/>
                      <a:gd name="T9" fmla="*/ 2 h 79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990"/>
                      <a:gd name="T16" fmla="*/ 0 h 792"/>
                      <a:gd name="T17" fmla="*/ 990 w 990"/>
                      <a:gd name="T18" fmla="*/ 792 h 792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990" h="792">
                        <a:moveTo>
                          <a:pt x="3" y="738"/>
                        </a:moveTo>
                        <a:lnTo>
                          <a:pt x="990" y="0"/>
                        </a:lnTo>
                        <a:lnTo>
                          <a:pt x="987" y="60"/>
                        </a:lnTo>
                        <a:lnTo>
                          <a:pt x="0" y="792"/>
                        </a:lnTo>
                        <a:lnTo>
                          <a:pt x="3" y="738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54" name="Freeform 1083">
                    <a:extLst>
                      <a:ext uri="{FF2B5EF4-FFF2-40B4-BE49-F238E27FC236}">
                        <a16:creationId xmlns:a16="http://schemas.microsoft.com/office/drawing/2014/main" id="{465EAA2D-C26D-E347-AAE4-C04A1AFA6EB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10" y="3084"/>
                    <a:ext cx="1571" cy="469"/>
                  </a:xfrm>
                  <a:custGeom>
                    <a:avLst/>
                    <a:gdLst>
                      <a:gd name="T0" fmla="*/ 1 w 2532"/>
                      <a:gd name="T1" fmla="*/ 0 h 723"/>
                      <a:gd name="T2" fmla="*/ 1 w 2532"/>
                      <a:gd name="T3" fmla="*/ 0 h 723"/>
                      <a:gd name="T4" fmla="*/ 4 w 2532"/>
                      <a:gd name="T5" fmla="*/ 2 h 723"/>
                      <a:gd name="T6" fmla="*/ 4 w 2532"/>
                      <a:gd name="T7" fmla="*/ 2 h 723"/>
                      <a:gd name="T8" fmla="*/ 0 w 2532"/>
                      <a:gd name="T9" fmla="*/ 1 h 723"/>
                      <a:gd name="T10" fmla="*/ 1 w 2532"/>
                      <a:gd name="T11" fmla="*/ 0 h 723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w 2532"/>
                      <a:gd name="T19" fmla="*/ 0 h 723"/>
                      <a:gd name="T20" fmla="*/ 2532 w 2532"/>
                      <a:gd name="T21" fmla="*/ 723 h 723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T18" t="T19" r="T20" b="T21"/>
                    <a:pathLst>
                      <a:path w="2532" h="723">
                        <a:moveTo>
                          <a:pt x="6" y="0"/>
                        </a:moveTo>
                        <a:cubicBezTo>
                          <a:pt x="16" y="0"/>
                          <a:pt x="26" y="0"/>
                          <a:pt x="36" y="0"/>
                        </a:cubicBezTo>
                        <a:lnTo>
                          <a:pt x="2532" y="678"/>
                        </a:lnTo>
                        <a:lnTo>
                          <a:pt x="2529" y="723"/>
                        </a:lnTo>
                        <a:lnTo>
                          <a:pt x="0" y="24"/>
                        </a:lnTo>
                        <a:lnTo>
                          <a:pt x="6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55" name="Freeform 1084">
                    <a:extLst>
                      <a:ext uri="{FF2B5EF4-FFF2-40B4-BE49-F238E27FC236}">
                        <a16:creationId xmlns:a16="http://schemas.microsoft.com/office/drawing/2014/main" id="{5EB19469-90FE-3746-9CE3-EACAB14B43B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11" y="2998"/>
                    <a:ext cx="17" cy="95"/>
                  </a:xfrm>
                  <a:custGeom>
                    <a:avLst/>
                    <a:gdLst>
                      <a:gd name="T0" fmla="*/ 1 w 26"/>
                      <a:gd name="T1" fmla="*/ 1 h 147"/>
                      <a:gd name="T2" fmla="*/ 1 w 26"/>
                      <a:gd name="T3" fmla="*/ 1 h 147"/>
                      <a:gd name="T4" fmla="*/ 0 w 26"/>
                      <a:gd name="T5" fmla="*/ 1 h 147"/>
                      <a:gd name="T6" fmla="*/ 1 w 26"/>
                      <a:gd name="T7" fmla="*/ 0 h 147"/>
                      <a:gd name="T8" fmla="*/ 1 w 26"/>
                      <a:gd name="T9" fmla="*/ 1 h 147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6"/>
                      <a:gd name="T16" fmla="*/ 0 h 147"/>
                      <a:gd name="T17" fmla="*/ 26 w 26"/>
                      <a:gd name="T18" fmla="*/ 147 h 147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6" h="147">
                        <a:moveTo>
                          <a:pt x="26" y="10"/>
                        </a:moveTo>
                        <a:lnTo>
                          <a:pt x="23" y="147"/>
                        </a:lnTo>
                        <a:lnTo>
                          <a:pt x="0" y="144"/>
                        </a:lnTo>
                        <a:lnTo>
                          <a:pt x="3" y="0"/>
                        </a:lnTo>
                        <a:lnTo>
                          <a:pt x="26" y="1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56" name="Freeform 1085">
                    <a:extLst>
                      <a:ext uri="{FF2B5EF4-FFF2-40B4-BE49-F238E27FC236}">
                        <a16:creationId xmlns:a16="http://schemas.microsoft.com/office/drawing/2014/main" id="{90FCE57B-5B1E-294E-B9D1-C646C88E960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12" y="2611"/>
                    <a:ext cx="730" cy="393"/>
                  </a:xfrm>
                  <a:custGeom>
                    <a:avLst/>
                    <a:gdLst>
                      <a:gd name="T0" fmla="*/ 1 w 1176"/>
                      <a:gd name="T1" fmla="*/ 0 h 606"/>
                      <a:gd name="T2" fmla="*/ 0 w 1176"/>
                      <a:gd name="T3" fmla="*/ 1 h 606"/>
                      <a:gd name="T4" fmla="*/ 1 w 1176"/>
                      <a:gd name="T5" fmla="*/ 1 h 606"/>
                      <a:gd name="T6" fmla="*/ 1 w 1176"/>
                      <a:gd name="T7" fmla="*/ 1 h 606"/>
                      <a:gd name="T8" fmla="*/ 1 w 1176"/>
                      <a:gd name="T9" fmla="*/ 0 h 606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176"/>
                      <a:gd name="T16" fmla="*/ 0 h 606"/>
                      <a:gd name="T17" fmla="*/ 1176 w 1176"/>
                      <a:gd name="T18" fmla="*/ 606 h 60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176" h="606">
                        <a:moveTo>
                          <a:pt x="1170" y="0"/>
                        </a:moveTo>
                        <a:lnTo>
                          <a:pt x="0" y="597"/>
                        </a:lnTo>
                        <a:lnTo>
                          <a:pt x="30" y="606"/>
                        </a:lnTo>
                        <a:lnTo>
                          <a:pt x="1176" y="18"/>
                        </a:lnTo>
                        <a:lnTo>
                          <a:pt x="1170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57" name="Freeform 1086">
                    <a:extLst>
                      <a:ext uri="{FF2B5EF4-FFF2-40B4-BE49-F238E27FC236}">
                        <a16:creationId xmlns:a16="http://schemas.microsoft.com/office/drawing/2014/main" id="{42E3D82A-3D8E-B94B-ACFE-ECA50820DE6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61" y="3018"/>
                    <a:ext cx="1490" cy="451"/>
                  </a:xfrm>
                  <a:custGeom>
                    <a:avLst/>
                    <a:gdLst>
                      <a:gd name="T0" fmla="*/ 1 w 2532"/>
                      <a:gd name="T1" fmla="*/ 0 h 723"/>
                      <a:gd name="T2" fmla="*/ 1 w 2532"/>
                      <a:gd name="T3" fmla="*/ 0 h 723"/>
                      <a:gd name="T4" fmla="*/ 1 w 2532"/>
                      <a:gd name="T5" fmla="*/ 1 h 723"/>
                      <a:gd name="T6" fmla="*/ 1 w 2532"/>
                      <a:gd name="T7" fmla="*/ 1 h 723"/>
                      <a:gd name="T8" fmla="*/ 0 w 2532"/>
                      <a:gd name="T9" fmla="*/ 1 h 723"/>
                      <a:gd name="T10" fmla="*/ 1 w 2532"/>
                      <a:gd name="T11" fmla="*/ 0 h 723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w 2532"/>
                      <a:gd name="T19" fmla="*/ 0 h 723"/>
                      <a:gd name="T20" fmla="*/ 2532 w 2532"/>
                      <a:gd name="T21" fmla="*/ 723 h 723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T18" t="T19" r="T20" b="T21"/>
                    <a:pathLst>
                      <a:path w="2532" h="723">
                        <a:moveTo>
                          <a:pt x="6" y="0"/>
                        </a:moveTo>
                        <a:cubicBezTo>
                          <a:pt x="16" y="0"/>
                          <a:pt x="26" y="0"/>
                          <a:pt x="36" y="0"/>
                        </a:cubicBezTo>
                        <a:lnTo>
                          <a:pt x="2532" y="678"/>
                        </a:lnTo>
                        <a:lnTo>
                          <a:pt x="2529" y="723"/>
                        </a:lnTo>
                        <a:lnTo>
                          <a:pt x="0" y="24"/>
                        </a:lnTo>
                        <a:lnTo>
                          <a:pt x="6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58" name="Freeform 1087">
                    <a:extLst>
                      <a:ext uri="{FF2B5EF4-FFF2-40B4-BE49-F238E27FC236}">
                        <a16:creationId xmlns:a16="http://schemas.microsoft.com/office/drawing/2014/main" id="{47752F2F-B3BC-2A41-BC20-C50B7A1DF22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2549" y="2986"/>
                    <a:ext cx="608" cy="467"/>
                  </a:xfrm>
                  <a:custGeom>
                    <a:avLst/>
                    <a:gdLst>
                      <a:gd name="T0" fmla="*/ 0 w 2532"/>
                      <a:gd name="T1" fmla="*/ 0 h 723"/>
                      <a:gd name="T2" fmla="*/ 0 w 2532"/>
                      <a:gd name="T3" fmla="*/ 0 h 723"/>
                      <a:gd name="T4" fmla="*/ 0 w 2532"/>
                      <a:gd name="T5" fmla="*/ 2 h 723"/>
                      <a:gd name="T6" fmla="*/ 0 w 2532"/>
                      <a:gd name="T7" fmla="*/ 2 h 723"/>
                      <a:gd name="T8" fmla="*/ 0 w 2532"/>
                      <a:gd name="T9" fmla="*/ 1 h 723"/>
                      <a:gd name="T10" fmla="*/ 0 w 2532"/>
                      <a:gd name="T11" fmla="*/ 0 h 723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w 2532"/>
                      <a:gd name="T19" fmla="*/ 0 h 723"/>
                      <a:gd name="T20" fmla="*/ 2532 w 2532"/>
                      <a:gd name="T21" fmla="*/ 723 h 723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T18" t="T19" r="T20" b="T21"/>
                    <a:pathLst>
                      <a:path w="2532" h="723">
                        <a:moveTo>
                          <a:pt x="6" y="0"/>
                        </a:moveTo>
                        <a:cubicBezTo>
                          <a:pt x="16" y="0"/>
                          <a:pt x="26" y="0"/>
                          <a:pt x="36" y="0"/>
                        </a:cubicBezTo>
                        <a:lnTo>
                          <a:pt x="2532" y="678"/>
                        </a:lnTo>
                        <a:lnTo>
                          <a:pt x="2529" y="723"/>
                        </a:lnTo>
                        <a:lnTo>
                          <a:pt x="0" y="24"/>
                        </a:lnTo>
                        <a:lnTo>
                          <a:pt x="6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09" name="Group 590">
                  <a:extLst>
                    <a:ext uri="{FF2B5EF4-FFF2-40B4-BE49-F238E27FC236}">
                      <a16:creationId xmlns:a16="http://schemas.microsoft.com/office/drawing/2014/main" id="{1E7B1418-81FA-AD4B-83A3-8DB54A40020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H="1">
                  <a:off x="7767607" y="5251740"/>
                  <a:ext cx="345630" cy="320302"/>
                  <a:chOff x="2839" y="3501"/>
                  <a:chExt cx="755" cy="803"/>
                </a:xfrm>
              </p:grpSpPr>
              <p:pic>
                <p:nvPicPr>
                  <p:cNvPr id="340" name="Picture 591" descr="desktop_computer_stylized_medium">
                    <a:extLst>
                      <a:ext uri="{FF2B5EF4-FFF2-40B4-BE49-F238E27FC236}">
                        <a16:creationId xmlns:a16="http://schemas.microsoft.com/office/drawing/2014/main" id="{C48EFF2D-FD56-0341-81DF-A6234E11BDD7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839" y="3501"/>
                    <a:ext cx="755" cy="80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341" name="Freeform 592">
                    <a:extLst>
                      <a:ext uri="{FF2B5EF4-FFF2-40B4-BE49-F238E27FC236}">
                        <a16:creationId xmlns:a16="http://schemas.microsoft.com/office/drawing/2014/main" id="{29259EA9-2A7A-8C43-895F-12EDD43AD94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16" y="3578"/>
                    <a:ext cx="356" cy="368"/>
                  </a:xfrm>
                  <a:custGeom>
                    <a:avLst/>
                    <a:gdLst>
                      <a:gd name="T0" fmla="*/ 0 w 356"/>
                      <a:gd name="T1" fmla="*/ 0 h 368"/>
                      <a:gd name="T2" fmla="*/ 300 w 356"/>
                      <a:gd name="T3" fmla="*/ 14 h 368"/>
                      <a:gd name="T4" fmla="*/ 356 w 356"/>
                      <a:gd name="T5" fmla="*/ 294 h 368"/>
                      <a:gd name="T6" fmla="*/ 78 w 356"/>
                      <a:gd name="T7" fmla="*/ 368 h 368"/>
                      <a:gd name="T8" fmla="*/ 0 w 356"/>
                      <a:gd name="T9" fmla="*/ 0 h 36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356"/>
                      <a:gd name="T16" fmla="*/ 0 h 368"/>
                      <a:gd name="T17" fmla="*/ 356 w 356"/>
                      <a:gd name="T18" fmla="*/ 368 h 368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356" h="368">
                        <a:moveTo>
                          <a:pt x="0" y="0"/>
                        </a:moveTo>
                        <a:lnTo>
                          <a:pt x="300" y="14"/>
                        </a:lnTo>
                        <a:lnTo>
                          <a:pt x="356" y="294"/>
                        </a:lnTo>
                        <a:lnTo>
                          <a:pt x="78" y="368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000099"/>
                      </a:gs>
                      <a:gs pos="100000">
                        <a:schemeClr val="bg1"/>
                      </a:gs>
                    </a:gsLst>
                    <a:lin ang="270000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10" name="Group 590">
                  <a:extLst>
                    <a:ext uri="{FF2B5EF4-FFF2-40B4-BE49-F238E27FC236}">
                      <a16:creationId xmlns:a16="http://schemas.microsoft.com/office/drawing/2014/main" id="{5EE6AA39-A699-6641-A0D3-3FAACD0C0511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H="1">
                  <a:off x="8147535" y="5475337"/>
                  <a:ext cx="345630" cy="320302"/>
                  <a:chOff x="2839" y="3501"/>
                  <a:chExt cx="755" cy="803"/>
                </a:xfrm>
              </p:grpSpPr>
              <p:pic>
                <p:nvPicPr>
                  <p:cNvPr id="338" name="Picture 591" descr="desktop_computer_stylized_medium">
                    <a:extLst>
                      <a:ext uri="{FF2B5EF4-FFF2-40B4-BE49-F238E27FC236}">
                        <a16:creationId xmlns:a16="http://schemas.microsoft.com/office/drawing/2014/main" id="{0160BC98-6B2C-E043-8B54-FF78661F595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839" y="3501"/>
                    <a:ext cx="755" cy="80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339" name="Freeform 592">
                    <a:extLst>
                      <a:ext uri="{FF2B5EF4-FFF2-40B4-BE49-F238E27FC236}">
                        <a16:creationId xmlns:a16="http://schemas.microsoft.com/office/drawing/2014/main" id="{DCAE90C9-8C63-A34D-875C-35848056E0B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16" y="3578"/>
                    <a:ext cx="356" cy="368"/>
                  </a:xfrm>
                  <a:custGeom>
                    <a:avLst/>
                    <a:gdLst>
                      <a:gd name="T0" fmla="*/ 0 w 356"/>
                      <a:gd name="T1" fmla="*/ 0 h 368"/>
                      <a:gd name="T2" fmla="*/ 300 w 356"/>
                      <a:gd name="T3" fmla="*/ 14 h 368"/>
                      <a:gd name="T4" fmla="*/ 356 w 356"/>
                      <a:gd name="T5" fmla="*/ 294 h 368"/>
                      <a:gd name="T6" fmla="*/ 78 w 356"/>
                      <a:gd name="T7" fmla="*/ 368 h 368"/>
                      <a:gd name="T8" fmla="*/ 0 w 356"/>
                      <a:gd name="T9" fmla="*/ 0 h 36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356"/>
                      <a:gd name="T16" fmla="*/ 0 h 368"/>
                      <a:gd name="T17" fmla="*/ 356 w 356"/>
                      <a:gd name="T18" fmla="*/ 368 h 368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356" h="368">
                        <a:moveTo>
                          <a:pt x="0" y="0"/>
                        </a:moveTo>
                        <a:lnTo>
                          <a:pt x="300" y="14"/>
                        </a:lnTo>
                        <a:lnTo>
                          <a:pt x="356" y="294"/>
                        </a:lnTo>
                        <a:lnTo>
                          <a:pt x="78" y="368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000099"/>
                      </a:gs>
                      <a:gs pos="100000">
                        <a:schemeClr val="bg1"/>
                      </a:gs>
                    </a:gsLst>
                    <a:lin ang="270000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11" name="Group 590">
                  <a:extLst>
                    <a:ext uri="{FF2B5EF4-FFF2-40B4-BE49-F238E27FC236}">
                      <a16:creationId xmlns:a16="http://schemas.microsoft.com/office/drawing/2014/main" id="{7B9403D3-F817-CC47-B561-B1B66D26D47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H="1">
                  <a:off x="8545760" y="5496810"/>
                  <a:ext cx="345630" cy="320302"/>
                  <a:chOff x="2839" y="3501"/>
                  <a:chExt cx="755" cy="803"/>
                </a:xfrm>
              </p:grpSpPr>
              <p:pic>
                <p:nvPicPr>
                  <p:cNvPr id="336" name="Picture 591" descr="desktop_computer_stylized_medium">
                    <a:extLst>
                      <a:ext uri="{FF2B5EF4-FFF2-40B4-BE49-F238E27FC236}">
                        <a16:creationId xmlns:a16="http://schemas.microsoft.com/office/drawing/2014/main" id="{D38999C1-3DE6-F74E-9738-91C2D563DBC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839" y="3501"/>
                    <a:ext cx="755" cy="80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337" name="Freeform 592">
                    <a:extLst>
                      <a:ext uri="{FF2B5EF4-FFF2-40B4-BE49-F238E27FC236}">
                        <a16:creationId xmlns:a16="http://schemas.microsoft.com/office/drawing/2014/main" id="{0EF30FE5-53CC-614C-B923-E6C40EE9DC1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16" y="3578"/>
                    <a:ext cx="356" cy="368"/>
                  </a:xfrm>
                  <a:custGeom>
                    <a:avLst/>
                    <a:gdLst>
                      <a:gd name="T0" fmla="*/ 0 w 356"/>
                      <a:gd name="T1" fmla="*/ 0 h 368"/>
                      <a:gd name="T2" fmla="*/ 300 w 356"/>
                      <a:gd name="T3" fmla="*/ 14 h 368"/>
                      <a:gd name="T4" fmla="*/ 356 w 356"/>
                      <a:gd name="T5" fmla="*/ 294 h 368"/>
                      <a:gd name="T6" fmla="*/ 78 w 356"/>
                      <a:gd name="T7" fmla="*/ 368 h 368"/>
                      <a:gd name="T8" fmla="*/ 0 w 356"/>
                      <a:gd name="T9" fmla="*/ 0 h 36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356"/>
                      <a:gd name="T16" fmla="*/ 0 h 368"/>
                      <a:gd name="T17" fmla="*/ 356 w 356"/>
                      <a:gd name="T18" fmla="*/ 368 h 368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356" h="368">
                        <a:moveTo>
                          <a:pt x="0" y="0"/>
                        </a:moveTo>
                        <a:lnTo>
                          <a:pt x="300" y="14"/>
                        </a:lnTo>
                        <a:lnTo>
                          <a:pt x="356" y="294"/>
                        </a:lnTo>
                        <a:lnTo>
                          <a:pt x="78" y="368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000099"/>
                      </a:gs>
                      <a:gs pos="100000">
                        <a:schemeClr val="bg1"/>
                      </a:gs>
                    </a:gsLst>
                    <a:lin ang="270000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12" name="Group 1064">
                  <a:extLst>
                    <a:ext uri="{FF2B5EF4-FFF2-40B4-BE49-F238E27FC236}">
                      <a16:creationId xmlns:a16="http://schemas.microsoft.com/office/drawing/2014/main" id="{CD1E5202-0CDC-004A-9555-35DD05C5154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9528372" y="5765818"/>
                  <a:ext cx="319264" cy="253379"/>
                  <a:chOff x="877" y="1008"/>
                  <a:chExt cx="2747" cy="2591"/>
                </a:xfrm>
              </p:grpSpPr>
              <p:pic>
                <p:nvPicPr>
                  <p:cNvPr id="313" name="Picture 1065" descr="antenna_stylized">
                    <a:extLst>
                      <a:ext uri="{FF2B5EF4-FFF2-40B4-BE49-F238E27FC236}">
                        <a16:creationId xmlns:a16="http://schemas.microsoft.com/office/drawing/2014/main" id="{10E4E0F1-97FE-8149-BA6F-28DEACCF1873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77" y="1008"/>
                    <a:ext cx="2725" cy="1421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314" name="Picture 1066" descr="laptop_keyboard">
                    <a:extLst>
                      <a:ext uri="{FF2B5EF4-FFF2-40B4-BE49-F238E27FC236}">
                        <a16:creationId xmlns:a16="http://schemas.microsoft.com/office/drawing/2014/main" id="{50695F17-D17C-A64D-B009-C95A538477A3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109064" flipH="1">
                    <a:off x="1009" y="2586"/>
                    <a:ext cx="2245" cy="101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315" name="Freeform 1067">
                    <a:extLst>
                      <a:ext uri="{FF2B5EF4-FFF2-40B4-BE49-F238E27FC236}">
                        <a16:creationId xmlns:a16="http://schemas.microsoft.com/office/drawing/2014/main" id="{59C56420-023D-134B-B61E-FAB82FEDE5C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53" y="1603"/>
                    <a:ext cx="1807" cy="1322"/>
                  </a:xfrm>
                  <a:custGeom>
                    <a:avLst/>
                    <a:gdLst>
                      <a:gd name="T0" fmla="*/ 1 w 2982"/>
                      <a:gd name="T1" fmla="*/ 0 h 2442"/>
                      <a:gd name="T2" fmla="*/ 0 w 2982"/>
                      <a:gd name="T3" fmla="*/ 1 h 2442"/>
                      <a:gd name="T4" fmla="*/ 2 w 2982"/>
                      <a:gd name="T5" fmla="*/ 1 h 2442"/>
                      <a:gd name="T6" fmla="*/ 2 w 2982"/>
                      <a:gd name="T7" fmla="*/ 1 h 2442"/>
                      <a:gd name="T8" fmla="*/ 1 w 2982"/>
                      <a:gd name="T9" fmla="*/ 0 h 244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982"/>
                      <a:gd name="T16" fmla="*/ 0 h 2442"/>
                      <a:gd name="T17" fmla="*/ 2982 w 2982"/>
                      <a:gd name="T18" fmla="*/ 2442 h 2442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982" h="2442">
                        <a:moveTo>
                          <a:pt x="540" y="0"/>
                        </a:moveTo>
                        <a:lnTo>
                          <a:pt x="0" y="1734"/>
                        </a:lnTo>
                        <a:lnTo>
                          <a:pt x="2394" y="2442"/>
                        </a:lnTo>
                        <a:lnTo>
                          <a:pt x="2982" y="318"/>
                        </a:lnTo>
                        <a:lnTo>
                          <a:pt x="540" y="0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pic>
                <p:nvPicPr>
                  <p:cNvPr id="316" name="Picture 1068" descr="screen">
                    <a:extLst>
                      <a:ext uri="{FF2B5EF4-FFF2-40B4-BE49-F238E27FC236}">
                        <a16:creationId xmlns:a16="http://schemas.microsoft.com/office/drawing/2014/main" id="{4D8A6F7C-09AB-1047-A419-7BC4903FD5D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842" y="1637"/>
                    <a:ext cx="1642" cy="120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317" name="Freeform 1069">
                    <a:extLst>
                      <a:ext uri="{FF2B5EF4-FFF2-40B4-BE49-F238E27FC236}">
                        <a16:creationId xmlns:a16="http://schemas.microsoft.com/office/drawing/2014/main" id="{7234BEB8-1CFE-EA4E-A625-E3EF5323068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82" y="1564"/>
                    <a:ext cx="1531" cy="246"/>
                  </a:xfrm>
                  <a:custGeom>
                    <a:avLst/>
                    <a:gdLst>
                      <a:gd name="T0" fmla="*/ 1 w 2528"/>
                      <a:gd name="T1" fmla="*/ 0 h 455"/>
                      <a:gd name="T2" fmla="*/ 2 w 2528"/>
                      <a:gd name="T3" fmla="*/ 1 h 455"/>
                      <a:gd name="T4" fmla="*/ 2 w 2528"/>
                      <a:gd name="T5" fmla="*/ 1 h 455"/>
                      <a:gd name="T6" fmla="*/ 0 w 2528"/>
                      <a:gd name="T7" fmla="*/ 1 h 455"/>
                      <a:gd name="T8" fmla="*/ 1 w 2528"/>
                      <a:gd name="T9" fmla="*/ 0 h 455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528"/>
                      <a:gd name="T16" fmla="*/ 0 h 455"/>
                      <a:gd name="T17" fmla="*/ 2528 w 2528"/>
                      <a:gd name="T18" fmla="*/ 455 h 455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528" h="455">
                        <a:moveTo>
                          <a:pt x="14" y="0"/>
                        </a:moveTo>
                        <a:lnTo>
                          <a:pt x="2528" y="341"/>
                        </a:lnTo>
                        <a:lnTo>
                          <a:pt x="2480" y="455"/>
                        </a:lnTo>
                        <a:lnTo>
                          <a:pt x="0" y="86"/>
                        </a:lnTo>
                        <a:lnTo>
                          <a:pt x="14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000099"/>
                      </a:gs>
                      <a:gs pos="100000">
                        <a:srgbClr val="EAEAEA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18" name="Freeform 1070">
                    <a:extLst>
                      <a:ext uri="{FF2B5EF4-FFF2-40B4-BE49-F238E27FC236}">
                        <a16:creationId xmlns:a16="http://schemas.microsoft.com/office/drawing/2014/main" id="{02F34472-0A64-9F45-879F-687EF9125F3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37" y="1562"/>
                    <a:ext cx="425" cy="1024"/>
                  </a:xfrm>
                  <a:custGeom>
                    <a:avLst/>
                    <a:gdLst>
                      <a:gd name="T0" fmla="*/ 1 w 702"/>
                      <a:gd name="T1" fmla="*/ 0 h 1893"/>
                      <a:gd name="T2" fmla="*/ 0 w 702"/>
                      <a:gd name="T3" fmla="*/ 1 h 1893"/>
                      <a:gd name="T4" fmla="*/ 1 w 702"/>
                      <a:gd name="T5" fmla="*/ 1 h 1893"/>
                      <a:gd name="T6" fmla="*/ 1 w 702"/>
                      <a:gd name="T7" fmla="*/ 1 h 1893"/>
                      <a:gd name="T8" fmla="*/ 1 w 702"/>
                      <a:gd name="T9" fmla="*/ 0 h 189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702"/>
                      <a:gd name="T16" fmla="*/ 0 h 1893"/>
                      <a:gd name="T17" fmla="*/ 702 w 702"/>
                      <a:gd name="T18" fmla="*/ 1893 h 1893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702" h="1893">
                        <a:moveTo>
                          <a:pt x="579" y="0"/>
                        </a:moveTo>
                        <a:lnTo>
                          <a:pt x="0" y="1869"/>
                        </a:lnTo>
                        <a:lnTo>
                          <a:pt x="114" y="1893"/>
                        </a:lnTo>
                        <a:lnTo>
                          <a:pt x="702" y="51"/>
                        </a:lnTo>
                        <a:lnTo>
                          <a:pt x="579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19" name="Freeform 1071">
                    <a:extLst>
                      <a:ext uri="{FF2B5EF4-FFF2-40B4-BE49-F238E27FC236}">
                        <a16:creationId xmlns:a16="http://schemas.microsoft.com/office/drawing/2014/main" id="{D2314168-15D0-194D-9BBC-A0FA59D68ED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144" y="1745"/>
                    <a:ext cx="458" cy="1182"/>
                  </a:xfrm>
                  <a:custGeom>
                    <a:avLst/>
                    <a:gdLst>
                      <a:gd name="T0" fmla="*/ 1 w 756"/>
                      <a:gd name="T1" fmla="*/ 0 h 2184"/>
                      <a:gd name="T2" fmla="*/ 1 w 756"/>
                      <a:gd name="T3" fmla="*/ 1 h 2184"/>
                      <a:gd name="T4" fmla="*/ 0 w 756"/>
                      <a:gd name="T5" fmla="*/ 1 h 2184"/>
                      <a:gd name="T6" fmla="*/ 1 w 756"/>
                      <a:gd name="T7" fmla="*/ 1 h 2184"/>
                      <a:gd name="T8" fmla="*/ 1 w 756"/>
                      <a:gd name="T9" fmla="*/ 0 h 2184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756"/>
                      <a:gd name="T16" fmla="*/ 0 h 2184"/>
                      <a:gd name="T17" fmla="*/ 756 w 756"/>
                      <a:gd name="T18" fmla="*/ 2184 h 2184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756" h="2184">
                        <a:moveTo>
                          <a:pt x="756" y="0"/>
                        </a:moveTo>
                        <a:lnTo>
                          <a:pt x="138" y="2184"/>
                        </a:lnTo>
                        <a:lnTo>
                          <a:pt x="0" y="2148"/>
                        </a:lnTo>
                        <a:lnTo>
                          <a:pt x="606" y="78"/>
                        </a:lnTo>
                        <a:lnTo>
                          <a:pt x="756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DDDDDD"/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0" name="Freeform 1072">
                    <a:extLst>
                      <a:ext uri="{FF2B5EF4-FFF2-40B4-BE49-F238E27FC236}">
                        <a16:creationId xmlns:a16="http://schemas.microsoft.com/office/drawing/2014/main" id="{B40763B8-E127-F044-A2EE-2BA6DD91CEE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32" y="2534"/>
                    <a:ext cx="1680" cy="399"/>
                  </a:xfrm>
                  <a:custGeom>
                    <a:avLst/>
                    <a:gdLst>
                      <a:gd name="T0" fmla="*/ 1 w 2773"/>
                      <a:gd name="T1" fmla="*/ 0 h 738"/>
                      <a:gd name="T2" fmla="*/ 0 w 2773"/>
                      <a:gd name="T3" fmla="*/ 1 h 738"/>
                      <a:gd name="T4" fmla="*/ 2 w 2773"/>
                      <a:gd name="T5" fmla="*/ 1 h 738"/>
                      <a:gd name="T6" fmla="*/ 2 w 2773"/>
                      <a:gd name="T7" fmla="*/ 1 h 738"/>
                      <a:gd name="T8" fmla="*/ 1 w 2773"/>
                      <a:gd name="T9" fmla="*/ 0 h 73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773"/>
                      <a:gd name="T16" fmla="*/ 0 h 738"/>
                      <a:gd name="T17" fmla="*/ 2773 w 2773"/>
                      <a:gd name="T18" fmla="*/ 738 h 738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773" h="738">
                        <a:moveTo>
                          <a:pt x="33" y="0"/>
                        </a:moveTo>
                        <a:lnTo>
                          <a:pt x="0" y="99"/>
                        </a:lnTo>
                        <a:lnTo>
                          <a:pt x="2436" y="738"/>
                        </a:lnTo>
                        <a:cubicBezTo>
                          <a:pt x="2499" y="501"/>
                          <a:pt x="2773" y="727"/>
                          <a:pt x="2373" y="603"/>
                        </a:cubicBezTo>
                        <a:lnTo>
                          <a:pt x="33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0000CC"/>
                      </a:gs>
                      <a:gs pos="100000">
                        <a:schemeClr val="bg1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1" name="Freeform 1073">
                    <a:extLst>
                      <a:ext uri="{FF2B5EF4-FFF2-40B4-BE49-F238E27FC236}">
                        <a16:creationId xmlns:a16="http://schemas.microsoft.com/office/drawing/2014/main" id="{3D6DEFF5-3AB2-3146-949F-09230C23761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195" y="1755"/>
                    <a:ext cx="429" cy="1187"/>
                  </a:xfrm>
                  <a:custGeom>
                    <a:avLst/>
                    <a:gdLst>
                      <a:gd name="T0" fmla="*/ 2 w 637"/>
                      <a:gd name="T1" fmla="*/ 0 h 1659"/>
                      <a:gd name="T2" fmla="*/ 2 w 637"/>
                      <a:gd name="T3" fmla="*/ 0 h 1659"/>
                      <a:gd name="T4" fmla="*/ 1 w 637"/>
                      <a:gd name="T5" fmla="*/ 15 h 1659"/>
                      <a:gd name="T6" fmla="*/ 0 w 637"/>
                      <a:gd name="T7" fmla="*/ 15 h 1659"/>
                      <a:gd name="T8" fmla="*/ 2 w 637"/>
                      <a:gd name="T9" fmla="*/ 0 h 1659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637"/>
                      <a:gd name="T16" fmla="*/ 0 h 1659"/>
                      <a:gd name="T17" fmla="*/ 637 w 637"/>
                      <a:gd name="T18" fmla="*/ 1659 h 1659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637" h="1659">
                        <a:moveTo>
                          <a:pt x="615" y="0"/>
                        </a:moveTo>
                        <a:lnTo>
                          <a:pt x="637" y="0"/>
                        </a:lnTo>
                        <a:lnTo>
                          <a:pt x="68" y="1659"/>
                        </a:lnTo>
                        <a:lnTo>
                          <a:pt x="0" y="1647"/>
                        </a:lnTo>
                        <a:lnTo>
                          <a:pt x="615" y="0"/>
                        </a:lnTo>
                        <a:close/>
                      </a:path>
                    </a:pathLst>
                  </a:custGeom>
                  <a:solidFill>
                    <a:srgbClr val="4D4D4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2" name="Freeform 1074">
                    <a:extLst>
                      <a:ext uri="{FF2B5EF4-FFF2-40B4-BE49-F238E27FC236}">
                        <a16:creationId xmlns:a16="http://schemas.microsoft.com/office/drawing/2014/main" id="{C74609FC-3C05-5E4B-AF5D-74D18643578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34" y="2587"/>
                    <a:ext cx="1494" cy="394"/>
                  </a:xfrm>
                  <a:custGeom>
                    <a:avLst/>
                    <a:gdLst>
                      <a:gd name="T0" fmla="*/ 0 w 2216"/>
                      <a:gd name="T1" fmla="*/ 0 h 550"/>
                      <a:gd name="T2" fmla="*/ 1 w 2216"/>
                      <a:gd name="T3" fmla="*/ 1 h 550"/>
                      <a:gd name="T4" fmla="*/ 9 w 2216"/>
                      <a:gd name="T5" fmla="*/ 5 h 550"/>
                      <a:gd name="T6" fmla="*/ 9 w 2216"/>
                      <a:gd name="T7" fmla="*/ 4 h 550"/>
                      <a:gd name="T8" fmla="*/ 0 w 2216"/>
                      <a:gd name="T9" fmla="*/ 0 h 550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216"/>
                      <a:gd name="T16" fmla="*/ 0 h 550"/>
                      <a:gd name="T17" fmla="*/ 2216 w 2216"/>
                      <a:gd name="T18" fmla="*/ 550 h 550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216" h="550">
                        <a:moveTo>
                          <a:pt x="0" y="0"/>
                        </a:moveTo>
                        <a:lnTo>
                          <a:pt x="9" y="57"/>
                        </a:lnTo>
                        <a:lnTo>
                          <a:pt x="2164" y="550"/>
                        </a:lnTo>
                        <a:lnTo>
                          <a:pt x="2216" y="496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000099"/>
                      </a:gs>
                      <a:gs pos="100000">
                        <a:srgbClr val="808080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grpSp>
                <p:nvGrpSpPr>
                  <p:cNvPr id="323" name="Group 1075">
                    <a:extLst>
                      <a:ext uri="{FF2B5EF4-FFF2-40B4-BE49-F238E27FC236}">
                        <a16:creationId xmlns:a16="http://schemas.microsoft.com/office/drawing/2014/main" id="{EBADE542-B59E-2E4E-B153-4F90E65EA9EE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709" y="3008"/>
                    <a:ext cx="507" cy="234"/>
                    <a:chOff x="1740" y="2642"/>
                    <a:chExt cx="752" cy="327"/>
                  </a:xfrm>
                </p:grpSpPr>
                <p:sp>
                  <p:nvSpPr>
                    <p:cNvPr id="330" name="Freeform 1076">
                      <a:extLst>
                        <a:ext uri="{FF2B5EF4-FFF2-40B4-BE49-F238E27FC236}">
                          <a16:creationId xmlns:a16="http://schemas.microsoft.com/office/drawing/2014/main" id="{ED0B9D25-AFF4-394F-ACB4-A302A603AE62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1740" y="2642"/>
                      <a:ext cx="752" cy="327"/>
                    </a:xfrm>
                    <a:custGeom>
                      <a:avLst/>
                      <a:gdLst>
                        <a:gd name="T0" fmla="*/ 293 w 752"/>
                        <a:gd name="T1" fmla="*/ 0 h 327"/>
                        <a:gd name="T2" fmla="*/ 752 w 752"/>
                        <a:gd name="T3" fmla="*/ 124 h 327"/>
                        <a:gd name="T4" fmla="*/ 470 w 752"/>
                        <a:gd name="T5" fmla="*/ 327 h 327"/>
                        <a:gd name="T6" fmla="*/ 0 w 752"/>
                        <a:gd name="T7" fmla="*/ 183 h 327"/>
                        <a:gd name="T8" fmla="*/ 293 w 752"/>
                        <a:gd name="T9" fmla="*/ 0 h 327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752"/>
                        <a:gd name="T16" fmla="*/ 0 h 327"/>
                        <a:gd name="T17" fmla="*/ 752 w 752"/>
                        <a:gd name="T18" fmla="*/ 327 h 327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752" h="327">
                          <a:moveTo>
                            <a:pt x="293" y="0"/>
                          </a:moveTo>
                          <a:lnTo>
                            <a:pt x="752" y="124"/>
                          </a:lnTo>
                          <a:lnTo>
                            <a:pt x="470" y="327"/>
                          </a:lnTo>
                          <a:lnTo>
                            <a:pt x="0" y="183"/>
                          </a:lnTo>
                          <a:lnTo>
                            <a:pt x="293" y="0"/>
                          </a:lnTo>
                          <a:close/>
                        </a:path>
                      </a:pathLst>
                    </a:custGeom>
                    <a:solidFill>
                      <a:srgbClr val="000099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31" name="Freeform 1077">
                      <a:extLst>
                        <a:ext uri="{FF2B5EF4-FFF2-40B4-BE49-F238E27FC236}">
                          <a16:creationId xmlns:a16="http://schemas.microsoft.com/office/drawing/2014/main" id="{47642094-9631-A749-AEC9-694C6AF95108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1754" y="2649"/>
                      <a:ext cx="726" cy="311"/>
                    </a:xfrm>
                    <a:custGeom>
                      <a:avLst/>
                      <a:gdLst>
                        <a:gd name="T0" fmla="*/ 282 w 726"/>
                        <a:gd name="T1" fmla="*/ 0 h 311"/>
                        <a:gd name="T2" fmla="*/ 726 w 726"/>
                        <a:gd name="T3" fmla="*/ 119 h 311"/>
                        <a:gd name="T4" fmla="*/ 457 w 726"/>
                        <a:gd name="T5" fmla="*/ 311 h 311"/>
                        <a:gd name="T6" fmla="*/ 0 w 726"/>
                        <a:gd name="T7" fmla="*/ 173 h 311"/>
                        <a:gd name="T8" fmla="*/ 282 w 726"/>
                        <a:gd name="T9" fmla="*/ 0 h 311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726"/>
                        <a:gd name="T16" fmla="*/ 0 h 311"/>
                        <a:gd name="T17" fmla="*/ 726 w 726"/>
                        <a:gd name="T18" fmla="*/ 311 h 311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726" h="311">
                          <a:moveTo>
                            <a:pt x="282" y="0"/>
                          </a:moveTo>
                          <a:lnTo>
                            <a:pt x="726" y="119"/>
                          </a:lnTo>
                          <a:lnTo>
                            <a:pt x="457" y="311"/>
                          </a:lnTo>
                          <a:lnTo>
                            <a:pt x="0" y="173"/>
                          </a:lnTo>
                          <a:lnTo>
                            <a:pt x="282" y="0"/>
                          </a:lnTo>
                          <a:close/>
                        </a:path>
                      </a:pathLst>
                    </a:custGeom>
                    <a:gradFill rotWithShape="1">
                      <a:gsLst>
                        <a:gs pos="0">
                          <a:srgbClr val="4D4D4D"/>
                        </a:gs>
                        <a:gs pos="100000">
                          <a:srgbClr val="DDDDDD"/>
                        </a:gs>
                      </a:gsLst>
                      <a:lin ang="18900000" scaled="1"/>
                    </a:gra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32" name="Freeform 1078">
                      <a:extLst>
                        <a:ext uri="{FF2B5EF4-FFF2-40B4-BE49-F238E27FC236}">
                          <a16:creationId xmlns:a16="http://schemas.microsoft.com/office/drawing/2014/main" id="{636F2234-F657-4947-B545-685AC2DB4F46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1808" y="2770"/>
                      <a:ext cx="258" cy="100"/>
                    </a:xfrm>
                    <a:custGeom>
                      <a:avLst/>
                      <a:gdLst>
                        <a:gd name="T0" fmla="*/ 0 w 258"/>
                        <a:gd name="T1" fmla="*/ 44 h 100"/>
                        <a:gd name="T2" fmla="*/ 75 w 258"/>
                        <a:gd name="T3" fmla="*/ 0 h 100"/>
                        <a:gd name="T4" fmla="*/ 258 w 258"/>
                        <a:gd name="T5" fmla="*/ 50 h 100"/>
                        <a:gd name="T6" fmla="*/ 183 w 258"/>
                        <a:gd name="T7" fmla="*/ 100 h 100"/>
                        <a:gd name="T8" fmla="*/ 0 w 258"/>
                        <a:gd name="T9" fmla="*/ 44 h 100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258"/>
                        <a:gd name="T16" fmla="*/ 0 h 100"/>
                        <a:gd name="T17" fmla="*/ 258 w 258"/>
                        <a:gd name="T18" fmla="*/ 100 h 100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258" h="100">
                          <a:moveTo>
                            <a:pt x="0" y="44"/>
                          </a:moveTo>
                          <a:lnTo>
                            <a:pt x="75" y="0"/>
                          </a:lnTo>
                          <a:lnTo>
                            <a:pt x="258" y="50"/>
                          </a:lnTo>
                          <a:lnTo>
                            <a:pt x="183" y="100"/>
                          </a:lnTo>
                          <a:lnTo>
                            <a:pt x="0" y="44"/>
                          </a:ln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33" name="Freeform 1079">
                      <a:extLst>
                        <a:ext uri="{FF2B5EF4-FFF2-40B4-BE49-F238E27FC236}">
                          <a16:creationId xmlns:a16="http://schemas.microsoft.com/office/drawing/2014/main" id="{7CE3F218-2EB2-3948-BB71-D05806C4B740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1799" y="2816"/>
                      <a:ext cx="194" cy="63"/>
                    </a:xfrm>
                    <a:custGeom>
                      <a:avLst/>
                      <a:gdLst>
                        <a:gd name="T0" fmla="*/ 12 w 194"/>
                        <a:gd name="T1" fmla="*/ 0 h 63"/>
                        <a:gd name="T2" fmla="*/ 194 w 194"/>
                        <a:gd name="T3" fmla="*/ 53 h 63"/>
                        <a:gd name="T4" fmla="*/ 180 w 194"/>
                        <a:gd name="T5" fmla="*/ 63 h 63"/>
                        <a:gd name="T6" fmla="*/ 0 w 194"/>
                        <a:gd name="T7" fmla="*/ 9 h 63"/>
                        <a:gd name="T8" fmla="*/ 12 w 194"/>
                        <a:gd name="T9" fmla="*/ 0 h 63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194"/>
                        <a:gd name="T16" fmla="*/ 0 h 63"/>
                        <a:gd name="T17" fmla="*/ 194 w 194"/>
                        <a:gd name="T18" fmla="*/ 63 h 63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194" h="63">
                          <a:moveTo>
                            <a:pt x="12" y="0"/>
                          </a:moveTo>
                          <a:lnTo>
                            <a:pt x="194" y="53"/>
                          </a:lnTo>
                          <a:lnTo>
                            <a:pt x="180" y="63"/>
                          </a:lnTo>
                          <a:lnTo>
                            <a:pt x="0" y="9"/>
                          </a:lnTo>
                          <a:lnTo>
                            <a:pt x="12" y="0"/>
                          </a:lnTo>
                          <a:close/>
                        </a:path>
                      </a:pathLst>
                    </a:custGeom>
                    <a:solidFill>
                      <a:srgbClr val="000099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34" name="Freeform 1080">
                      <a:extLst>
                        <a:ext uri="{FF2B5EF4-FFF2-40B4-BE49-F238E27FC236}">
                          <a16:creationId xmlns:a16="http://schemas.microsoft.com/office/drawing/2014/main" id="{AB064516-936D-5E4A-89DE-C8DF7F16BD0E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020" y="2834"/>
                      <a:ext cx="258" cy="102"/>
                    </a:xfrm>
                    <a:custGeom>
                      <a:avLst/>
                      <a:gdLst>
                        <a:gd name="T0" fmla="*/ 0 w 258"/>
                        <a:gd name="T1" fmla="*/ 46 h 102"/>
                        <a:gd name="T2" fmla="*/ 71 w 258"/>
                        <a:gd name="T3" fmla="*/ 0 h 102"/>
                        <a:gd name="T4" fmla="*/ 258 w 258"/>
                        <a:gd name="T5" fmla="*/ 52 h 102"/>
                        <a:gd name="T6" fmla="*/ 183 w 258"/>
                        <a:gd name="T7" fmla="*/ 102 h 102"/>
                        <a:gd name="T8" fmla="*/ 0 w 258"/>
                        <a:gd name="T9" fmla="*/ 46 h 102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258"/>
                        <a:gd name="T16" fmla="*/ 0 h 102"/>
                        <a:gd name="T17" fmla="*/ 258 w 258"/>
                        <a:gd name="T18" fmla="*/ 102 h 102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258" h="102">
                          <a:moveTo>
                            <a:pt x="0" y="46"/>
                          </a:moveTo>
                          <a:lnTo>
                            <a:pt x="71" y="0"/>
                          </a:lnTo>
                          <a:lnTo>
                            <a:pt x="258" y="52"/>
                          </a:lnTo>
                          <a:lnTo>
                            <a:pt x="183" y="102"/>
                          </a:lnTo>
                          <a:lnTo>
                            <a:pt x="0" y="46"/>
                          </a:ln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35" name="Freeform 1081">
                      <a:extLst>
                        <a:ext uri="{FF2B5EF4-FFF2-40B4-BE49-F238E27FC236}">
                          <a16:creationId xmlns:a16="http://schemas.microsoft.com/office/drawing/2014/main" id="{1F66638E-1162-114B-8793-4DFA49300017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011" y="2882"/>
                      <a:ext cx="194" cy="63"/>
                    </a:xfrm>
                    <a:custGeom>
                      <a:avLst/>
                      <a:gdLst>
                        <a:gd name="T0" fmla="*/ 12 w 194"/>
                        <a:gd name="T1" fmla="*/ 0 h 63"/>
                        <a:gd name="T2" fmla="*/ 194 w 194"/>
                        <a:gd name="T3" fmla="*/ 53 h 63"/>
                        <a:gd name="T4" fmla="*/ 180 w 194"/>
                        <a:gd name="T5" fmla="*/ 63 h 63"/>
                        <a:gd name="T6" fmla="*/ 0 w 194"/>
                        <a:gd name="T7" fmla="*/ 9 h 63"/>
                        <a:gd name="T8" fmla="*/ 12 w 194"/>
                        <a:gd name="T9" fmla="*/ 0 h 63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194"/>
                        <a:gd name="T16" fmla="*/ 0 h 63"/>
                        <a:gd name="T17" fmla="*/ 194 w 194"/>
                        <a:gd name="T18" fmla="*/ 63 h 63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194" h="63">
                          <a:moveTo>
                            <a:pt x="12" y="0"/>
                          </a:moveTo>
                          <a:lnTo>
                            <a:pt x="194" y="53"/>
                          </a:lnTo>
                          <a:lnTo>
                            <a:pt x="180" y="63"/>
                          </a:lnTo>
                          <a:lnTo>
                            <a:pt x="0" y="9"/>
                          </a:lnTo>
                          <a:lnTo>
                            <a:pt x="12" y="0"/>
                          </a:lnTo>
                          <a:close/>
                        </a:path>
                      </a:pathLst>
                    </a:custGeom>
                    <a:solidFill>
                      <a:srgbClr val="000099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324" name="Freeform 1082">
                    <a:extLst>
                      <a:ext uri="{FF2B5EF4-FFF2-40B4-BE49-F238E27FC236}">
                        <a16:creationId xmlns:a16="http://schemas.microsoft.com/office/drawing/2014/main" id="{935B77DF-822B-6744-8A74-6E7EACC64B7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577" y="3043"/>
                    <a:ext cx="614" cy="514"/>
                  </a:xfrm>
                  <a:custGeom>
                    <a:avLst/>
                    <a:gdLst>
                      <a:gd name="T0" fmla="*/ 1 w 990"/>
                      <a:gd name="T1" fmla="*/ 2 h 792"/>
                      <a:gd name="T2" fmla="*/ 1 w 990"/>
                      <a:gd name="T3" fmla="*/ 0 h 792"/>
                      <a:gd name="T4" fmla="*/ 1 w 990"/>
                      <a:gd name="T5" fmla="*/ 1 h 792"/>
                      <a:gd name="T6" fmla="*/ 0 w 990"/>
                      <a:gd name="T7" fmla="*/ 2 h 792"/>
                      <a:gd name="T8" fmla="*/ 1 w 990"/>
                      <a:gd name="T9" fmla="*/ 2 h 79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990"/>
                      <a:gd name="T16" fmla="*/ 0 h 792"/>
                      <a:gd name="T17" fmla="*/ 990 w 990"/>
                      <a:gd name="T18" fmla="*/ 792 h 792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990" h="792">
                        <a:moveTo>
                          <a:pt x="3" y="738"/>
                        </a:moveTo>
                        <a:lnTo>
                          <a:pt x="990" y="0"/>
                        </a:lnTo>
                        <a:lnTo>
                          <a:pt x="987" y="60"/>
                        </a:lnTo>
                        <a:lnTo>
                          <a:pt x="0" y="792"/>
                        </a:lnTo>
                        <a:lnTo>
                          <a:pt x="3" y="738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" name="Freeform 1083">
                    <a:extLst>
                      <a:ext uri="{FF2B5EF4-FFF2-40B4-BE49-F238E27FC236}">
                        <a16:creationId xmlns:a16="http://schemas.microsoft.com/office/drawing/2014/main" id="{104983FE-7B69-FC40-A366-43A71823B57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10" y="3084"/>
                    <a:ext cx="1571" cy="469"/>
                  </a:xfrm>
                  <a:custGeom>
                    <a:avLst/>
                    <a:gdLst>
                      <a:gd name="T0" fmla="*/ 1 w 2532"/>
                      <a:gd name="T1" fmla="*/ 0 h 723"/>
                      <a:gd name="T2" fmla="*/ 1 w 2532"/>
                      <a:gd name="T3" fmla="*/ 0 h 723"/>
                      <a:gd name="T4" fmla="*/ 4 w 2532"/>
                      <a:gd name="T5" fmla="*/ 2 h 723"/>
                      <a:gd name="T6" fmla="*/ 4 w 2532"/>
                      <a:gd name="T7" fmla="*/ 2 h 723"/>
                      <a:gd name="T8" fmla="*/ 0 w 2532"/>
                      <a:gd name="T9" fmla="*/ 1 h 723"/>
                      <a:gd name="T10" fmla="*/ 1 w 2532"/>
                      <a:gd name="T11" fmla="*/ 0 h 723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w 2532"/>
                      <a:gd name="T19" fmla="*/ 0 h 723"/>
                      <a:gd name="T20" fmla="*/ 2532 w 2532"/>
                      <a:gd name="T21" fmla="*/ 723 h 723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T18" t="T19" r="T20" b="T21"/>
                    <a:pathLst>
                      <a:path w="2532" h="723">
                        <a:moveTo>
                          <a:pt x="6" y="0"/>
                        </a:moveTo>
                        <a:cubicBezTo>
                          <a:pt x="16" y="0"/>
                          <a:pt x="26" y="0"/>
                          <a:pt x="36" y="0"/>
                        </a:cubicBezTo>
                        <a:lnTo>
                          <a:pt x="2532" y="678"/>
                        </a:lnTo>
                        <a:lnTo>
                          <a:pt x="2529" y="723"/>
                        </a:lnTo>
                        <a:lnTo>
                          <a:pt x="0" y="24"/>
                        </a:lnTo>
                        <a:lnTo>
                          <a:pt x="6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" name="Freeform 1084">
                    <a:extLst>
                      <a:ext uri="{FF2B5EF4-FFF2-40B4-BE49-F238E27FC236}">
                        <a16:creationId xmlns:a16="http://schemas.microsoft.com/office/drawing/2014/main" id="{FAA83D6D-3A69-E04C-AD79-8872C37EBD9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11" y="2998"/>
                    <a:ext cx="17" cy="95"/>
                  </a:xfrm>
                  <a:custGeom>
                    <a:avLst/>
                    <a:gdLst>
                      <a:gd name="T0" fmla="*/ 1 w 26"/>
                      <a:gd name="T1" fmla="*/ 1 h 147"/>
                      <a:gd name="T2" fmla="*/ 1 w 26"/>
                      <a:gd name="T3" fmla="*/ 1 h 147"/>
                      <a:gd name="T4" fmla="*/ 0 w 26"/>
                      <a:gd name="T5" fmla="*/ 1 h 147"/>
                      <a:gd name="T6" fmla="*/ 1 w 26"/>
                      <a:gd name="T7" fmla="*/ 0 h 147"/>
                      <a:gd name="T8" fmla="*/ 1 w 26"/>
                      <a:gd name="T9" fmla="*/ 1 h 147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6"/>
                      <a:gd name="T16" fmla="*/ 0 h 147"/>
                      <a:gd name="T17" fmla="*/ 26 w 26"/>
                      <a:gd name="T18" fmla="*/ 147 h 147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6" h="147">
                        <a:moveTo>
                          <a:pt x="26" y="10"/>
                        </a:moveTo>
                        <a:lnTo>
                          <a:pt x="23" y="147"/>
                        </a:lnTo>
                        <a:lnTo>
                          <a:pt x="0" y="144"/>
                        </a:lnTo>
                        <a:lnTo>
                          <a:pt x="3" y="0"/>
                        </a:lnTo>
                        <a:lnTo>
                          <a:pt x="26" y="1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7" name="Freeform 1085">
                    <a:extLst>
                      <a:ext uri="{FF2B5EF4-FFF2-40B4-BE49-F238E27FC236}">
                        <a16:creationId xmlns:a16="http://schemas.microsoft.com/office/drawing/2014/main" id="{832905ED-A72D-E64E-A306-8969135F0B5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12" y="2611"/>
                    <a:ext cx="730" cy="393"/>
                  </a:xfrm>
                  <a:custGeom>
                    <a:avLst/>
                    <a:gdLst>
                      <a:gd name="T0" fmla="*/ 1 w 1176"/>
                      <a:gd name="T1" fmla="*/ 0 h 606"/>
                      <a:gd name="T2" fmla="*/ 0 w 1176"/>
                      <a:gd name="T3" fmla="*/ 1 h 606"/>
                      <a:gd name="T4" fmla="*/ 1 w 1176"/>
                      <a:gd name="T5" fmla="*/ 1 h 606"/>
                      <a:gd name="T6" fmla="*/ 1 w 1176"/>
                      <a:gd name="T7" fmla="*/ 1 h 606"/>
                      <a:gd name="T8" fmla="*/ 1 w 1176"/>
                      <a:gd name="T9" fmla="*/ 0 h 606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176"/>
                      <a:gd name="T16" fmla="*/ 0 h 606"/>
                      <a:gd name="T17" fmla="*/ 1176 w 1176"/>
                      <a:gd name="T18" fmla="*/ 606 h 60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176" h="606">
                        <a:moveTo>
                          <a:pt x="1170" y="0"/>
                        </a:moveTo>
                        <a:lnTo>
                          <a:pt x="0" y="597"/>
                        </a:lnTo>
                        <a:lnTo>
                          <a:pt x="30" y="606"/>
                        </a:lnTo>
                        <a:lnTo>
                          <a:pt x="1176" y="18"/>
                        </a:lnTo>
                        <a:lnTo>
                          <a:pt x="1170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8" name="Freeform 1086">
                    <a:extLst>
                      <a:ext uri="{FF2B5EF4-FFF2-40B4-BE49-F238E27FC236}">
                        <a16:creationId xmlns:a16="http://schemas.microsoft.com/office/drawing/2014/main" id="{86E7F15B-FE5D-1D41-A141-6E72B0E1163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61" y="3018"/>
                    <a:ext cx="1490" cy="451"/>
                  </a:xfrm>
                  <a:custGeom>
                    <a:avLst/>
                    <a:gdLst>
                      <a:gd name="T0" fmla="*/ 1 w 2532"/>
                      <a:gd name="T1" fmla="*/ 0 h 723"/>
                      <a:gd name="T2" fmla="*/ 1 w 2532"/>
                      <a:gd name="T3" fmla="*/ 0 h 723"/>
                      <a:gd name="T4" fmla="*/ 1 w 2532"/>
                      <a:gd name="T5" fmla="*/ 1 h 723"/>
                      <a:gd name="T6" fmla="*/ 1 w 2532"/>
                      <a:gd name="T7" fmla="*/ 1 h 723"/>
                      <a:gd name="T8" fmla="*/ 0 w 2532"/>
                      <a:gd name="T9" fmla="*/ 1 h 723"/>
                      <a:gd name="T10" fmla="*/ 1 w 2532"/>
                      <a:gd name="T11" fmla="*/ 0 h 723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w 2532"/>
                      <a:gd name="T19" fmla="*/ 0 h 723"/>
                      <a:gd name="T20" fmla="*/ 2532 w 2532"/>
                      <a:gd name="T21" fmla="*/ 723 h 723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T18" t="T19" r="T20" b="T21"/>
                    <a:pathLst>
                      <a:path w="2532" h="723">
                        <a:moveTo>
                          <a:pt x="6" y="0"/>
                        </a:moveTo>
                        <a:cubicBezTo>
                          <a:pt x="16" y="0"/>
                          <a:pt x="26" y="0"/>
                          <a:pt x="36" y="0"/>
                        </a:cubicBezTo>
                        <a:lnTo>
                          <a:pt x="2532" y="678"/>
                        </a:lnTo>
                        <a:lnTo>
                          <a:pt x="2529" y="723"/>
                        </a:lnTo>
                        <a:lnTo>
                          <a:pt x="0" y="24"/>
                        </a:lnTo>
                        <a:lnTo>
                          <a:pt x="6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9" name="Freeform 1087">
                    <a:extLst>
                      <a:ext uri="{FF2B5EF4-FFF2-40B4-BE49-F238E27FC236}">
                        <a16:creationId xmlns:a16="http://schemas.microsoft.com/office/drawing/2014/main" id="{F08305F9-995E-764D-9545-2A851620930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2549" y="2986"/>
                    <a:ext cx="608" cy="467"/>
                  </a:xfrm>
                  <a:custGeom>
                    <a:avLst/>
                    <a:gdLst>
                      <a:gd name="T0" fmla="*/ 0 w 2532"/>
                      <a:gd name="T1" fmla="*/ 0 h 723"/>
                      <a:gd name="T2" fmla="*/ 0 w 2532"/>
                      <a:gd name="T3" fmla="*/ 0 h 723"/>
                      <a:gd name="T4" fmla="*/ 0 w 2532"/>
                      <a:gd name="T5" fmla="*/ 2 h 723"/>
                      <a:gd name="T6" fmla="*/ 0 w 2532"/>
                      <a:gd name="T7" fmla="*/ 2 h 723"/>
                      <a:gd name="T8" fmla="*/ 0 w 2532"/>
                      <a:gd name="T9" fmla="*/ 1 h 723"/>
                      <a:gd name="T10" fmla="*/ 0 w 2532"/>
                      <a:gd name="T11" fmla="*/ 0 h 723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w 2532"/>
                      <a:gd name="T19" fmla="*/ 0 h 723"/>
                      <a:gd name="T20" fmla="*/ 2532 w 2532"/>
                      <a:gd name="T21" fmla="*/ 723 h 723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T18" t="T19" r="T20" b="T21"/>
                    <a:pathLst>
                      <a:path w="2532" h="723">
                        <a:moveTo>
                          <a:pt x="6" y="0"/>
                        </a:moveTo>
                        <a:cubicBezTo>
                          <a:pt x="16" y="0"/>
                          <a:pt x="26" y="0"/>
                          <a:pt x="36" y="0"/>
                        </a:cubicBezTo>
                        <a:lnTo>
                          <a:pt x="2532" y="678"/>
                        </a:lnTo>
                        <a:lnTo>
                          <a:pt x="2529" y="723"/>
                        </a:lnTo>
                        <a:lnTo>
                          <a:pt x="0" y="24"/>
                        </a:lnTo>
                        <a:lnTo>
                          <a:pt x="6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274" name="Group 983">
                <a:extLst>
                  <a:ext uri="{FF2B5EF4-FFF2-40B4-BE49-F238E27FC236}">
                    <a16:creationId xmlns:a16="http://schemas.microsoft.com/office/drawing/2014/main" id="{72E93514-A4B3-CA40-99B0-260CCF4F2BD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0011503" y="5607068"/>
                <a:ext cx="171450" cy="348944"/>
                <a:chOff x="4140" y="429"/>
                <a:chExt cx="1425" cy="2396"/>
              </a:xfrm>
            </p:grpSpPr>
            <p:sp>
              <p:nvSpPr>
                <p:cNvPr id="275" name="Freeform 984">
                  <a:extLst>
                    <a:ext uri="{FF2B5EF4-FFF2-40B4-BE49-F238E27FC236}">
                      <a16:creationId xmlns:a16="http://schemas.microsoft.com/office/drawing/2014/main" id="{998D6418-49C7-6540-A5C5-9C9DAE8E3AF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68" y="433"/>
                  <a:ext cx="283" cy="2286"/>
                </a:xfrm>
                <a:custGeom>
                  <a:avLst/>
                  <a:gdLst>
                    <a:gd name="T0" fmla="*/ 3 w 354"/>
                    <a:gd name="T1" fmla="*/ 0 h 2742"/>
                    <a:gd name="T2" fmla="*/ 15 w 354"/>
                    <a:gd name="T3" fmla="*/ 27 h 2742"/>
                    <a:gd name="T4" fmla="*/ 15 w 354"/>
                    <a:gd name="T5" fmla="*/ 205 h 2742"/>
                    <a:gd name="T6" fmla="*/ 0 w 354"/>
                    <a:gd name="T7" fmla="*/ 215 h 2742"/>
                    <a:gd name="T8" fmla="*/ 3 w 354"/>
                    <a:gd name="T9" fmla="*/ 0 h 274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54"/>
                    <a:gd name="T16" fmla="*/ 0 h 2742"/>
                    <a:gd name="T17" fmla="*/ 354 w 354"/>
                    <a:gd name="T18" fmla="*/ 2742 h 274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54" h="2742">
                      <a:moveTo>
                        <a:pt x="63" y="0"/>
                      </a:moveTo>
                      <a:lnTo>
                        <a:pt x="354" y="339"/>
                      </a:lnTo>
                      <a:lnTo>
                        <a:pt x="346" y="2624"/>
                      </a:lnTo>
                      <a:lnTo>
                        <a:pt x="0" y="2742"/>
                      </a:lnTo>
                      <a:lnTo>
                        <a:pt x="63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DDDDDD"/>
                    </a:gs>
                    <a:gs pos="100000">
                      <a:srgbClr val="333333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6" name="Rectangle 985">
                  <a:extLst>
                    <a:ext uri="{FF2B5EF4-FFF2-40B4-BE49-F238E27FC236}">
                      <a16:creationId xmlns:a16="http://schemas.microsoft.com/office/drawing/2014/main" id="{7EA47284-BB6D-F44A-9138-4BFBDE9B779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10" y="429"/>
                  <a:ext cx="1046" cy="2285"/>
                </a:xfrm>
                <a:prstGeom prst="rect">
                  <a:avLst/>
                </a:pr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277" name="Freeform 986">
                  <a:extLst>
                    <a:ext uri="{FF2B5EF4-FFF2-40B4-BE49-F238E27FC236}">
                      <a16:creationId xmlns:a16="http://schemas.microsoft.com/office/drawing/2014/main" id="{FC70D81A-A1D0-F14B-A962-EA3278AEF99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21" y="570"/>
                  <a:ext cx="169" cy="2115"/>
                </a:xfrm>
                <a:custGeom>
                  <a:avLst/>
                  <a:gdLst>
                    <a:gd name="T0" fmla="*/ 2 w 211"/>
                    <a:gd name="T1" fmla="*/ 0 h 2537"/>
                    <a:gd name="T2" fmla="*/ 9 w 211"/>
                    <a:gd name="T3" fmla="*/ 18 h 2537"/>
                    <a:gd name="T4" fmla="*/ 2 w 211"/>
                    <a:gd name="T5" fmla="*/ 196 h 2537"/>
                    <a:gd name="T6" fmla="*/ 2 w 211"/>
                    <a:gd name="T7" fmla="*/ 0 h 2537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11"/>
                    <a:gd name="T13" fmla="*/ 0 h 2537"/>
                    <a:gd name="T14" fmla="*/ 211 w 211"/>
                    <a:gd name="T15" fmla="*/ 2537 h 2537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1" h="2537">
                      <a:moveTo>
                        <a:pt x="7" y="0"/>
                      </a:moveTo>
                      <a:cubicBezTo>
                        <a:pt x="7" y="0"/>
                        <a:pt x="57" y="28"/>
                        <a:pt x="211" y="218"/>
                      </a:cubicBezTo>
                      <a:cubicBezTo>
                        <a:pt x="0" y="1229"/>
                        <a:pt x="41" y="2537"/>
                        <a:pt x="7" y="2501"/>
                      </a:cubicBezTo>
                      <a:lnTo>
                        <a:pt x="7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808080"/>
                    </a:gs>
                    <a:gs pos="100000">
                      <a:srgbClr val="F8F8F8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8" name="Freeform 987">
                  <a:extLst>
                    <a:ext uri="{FF2B5EF4-FFF2-40B4-BE49-F238E27FC236}">
                      <a16:creationId xmlns:a16="http://schemas.microsoft.com/office/drawing/2014/main" id="{CC169428-48EC-EC4E-8F69-95E0DA46BFB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84" y="1640"/>
                  <a:ext cx="263" cy="189"/>
                </a:xfrm>
                <a:custGeom>
                  <a:avLst/>
                  <a:gdLst>
                    <a:gd name="T0" fmla="*/ 2 w 328"/>
                    <a:gd name="T1" fmla="*/ 0 h 226"/>
                    <a:gd name="T2" fmla="*/ 14 w 328"/>
                    <a:gd name="T3" fmla="*/ 11 h 226"/>
                    <a:gd name="T4" fmla="*/ 14 w 328"/>
                    <a:gd name="T5" fmla="*/ 19 h 226"/>
                    <a:gd name="T6" fmla="*/ 0 w 328"/>
                    <a:gd name="T7" fmla="*/ 8 h 226"/>
                    <a:gd name="T8" fmla="*/ 2 w 328"/>
                    <a:gd name="T9" fmla="*/ 0 h 22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28"/>
                    <a:gd name="T16" fmla="*/ 0 h 226"/>
                    <a:gd name="T17" fmla="*/ 328 w 328"/>
                    <a:gd name="T18" fmla="*/ 226 h 22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28" h="226">
                      <a:moveTo>
                        <a:pt x="4" y="0"/>
                      </a:moveTo>
                      <a:cubicBezTo>
                        <a:pt x="60" y="10"/>
                        <a:pt x="182" y="74"/>
                        <a:pt x="328" y="128"/>
                      </a:cubicBezTo>
                      <a:cubicBezTo>
                        <a:pt x="326" y="162"/>
                        <a:pt x="326" y="158"/>
                        <a:pt x="326" y="226"/>
                      </a:cubicBezTo>
                      <a:cubicBezTo>
                        <a:pt x="326" y="226"/>
                        <a:pt x="169" y="155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9" name="Rectangle 988">
                  <a:extLst>
                    <a:ext uri="{FF2B5EF4-FFF2-40B4-BE49-F238E27FC236}">
                      <a16:creationId xmlns:a16="http://schemas.microsoft.com/office/drawing/2014/main" id="{EA8B3E7D-78C6-C141-897A-84612AB92CA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10" y="690"/>
                  <a:ext cx="598" cy="47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  <p:grpSp>
              <p:nvGrpSpPr>
                <p:cNvPr id="280" name="Group 989">
                  <a:extLst>
                    <a:ext uri="{FF2B5EF4-FFF2-40B4-BE49-F238E27FC236}">
                      <a16:creationId xmlns:a16="http://schemas.microsoft.com/office/drawing/2014/main" id="{93291D99-5131-044B-A66C-D71070A6899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49" y="668"/>
                  <a:ext cx="581" cy="145"/>
                  <a:chOff x="614" y="2568"/>
                  <a:chExt cx="725" cy="139"/>
                </a:xfrm>
              </p:grpSpPr>
              <p:sp>
                <p:nvSpPr>
                  <p:cNvPr id="305" name="AutoShape 990">
                    <a:extLst>
                      <a:ext uri="{FF2B5EF4-FFF2-40B4-BE49-F238E27FC236}">
                        <a16:creationId xmlns:a16="http://schemas.microsoft.com/office/drawing/2014/main" id="{B05FC28C-16AB-314E-A80C-6F34595FE78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3" y="2566"/>
                    <a:ext cx="721" cy="14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en-US" altLang="en-US" sz="2400"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306" name="AutoShape 991">
                    <a:extLst>
                      <a:ext uri="{FF2B5EF4-FFF2-40B4-BE49-F238E27FC236}">
                        <a16:creationId xmlns:a16="http://schemas.microsoft.com/office/drawing/2014/main" id="{6C711485-EB0C-DC4B-9AF4-9A01A395479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25" y="2581"/>
                    <a:ext cx="696" cy="114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en-US" altLang="en-US" sz="2400">
                      <a:latin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281" name="Rectangle 992">
                  <a:extLst>
                    <a:ext uri="{FF2B5EF4-FFF2-40B4-BE49-F238E27FC236}">
                      <a16:creationId xmlns:a16="http://schemas.microsoft.com/office/drawing/2014/main" id="{D3561EEF-89A4-2E4C-B07C-291E5E15866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20" y="1022"/>
                  <a:ext cx="598" cy="47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  <p:grpSp>
              <p:nvGrpSpPr>
                <p:cNvPr id="282" name="Group 993">
                  <a:extLst>
                    <a:ext uri="{FF2B5EF4-FFF2-40B4-BE49-F238E27FC236}">
                      <a16:creationId xmlns:a16="http://schemas.microsoft.com/office/drawing/2014/main" id="{68B356B0-F5A0-3E45-B55B-768789C3BEA1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47" y="994"/>
                  <a:ext cx="581" cy="134"/>
                  <a:chOff x="614" y="2568"/>
                  <a:chExt cx="725" cy="139"/>
                </a:xfrm>
              </p:grpSpPr>
              <p:sp>
                <p:nvSpPr>
                  <p:cNvPr id="303" name="AutoShape 994">
                    <a:extLst>
                      <a:ext uri="{FF2B5EF4-FFF2-40B4-BE49-F238E27FC236}">
                        <a16:creationId xmlns:a16="http://schemas.microsoft.com/office/drawing/2014/main" id="{DCB0A04B-BB29-A14D-A1E5-703CC9C19AB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5" y="2564"/>
                    <a:ext cx="721" cy="139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en-US" altLang="en-US" sz="2400"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304" name="AutoShape 995">
                    <a:extLst>
                      <a:ext uri="{FF2B5EF4-FFF2-40B4-BE49-F238E27FC236}">
                        <a16:creationId xmlns:a16="http://schemas.microsoft.com/office/drawing/2014/main" id="{0058C3FB-7CC3-0141-9E79-B5D457B7EFE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28" y="2581"/>
                    <a:ext cx="696" cy="107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en-US" altLang="en-US" sz="2400">
                      <a:latin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283" name="Rectangle 996">
                  <a:extLst>
                    <a:ext uri="{FF2B5EF4-FFF2-40B4-BE49-F238E27FC236}">
                      <a16:creationId xmlns:a16="http://schemas.microsoft.com/office/drawing/2014/main" id="{2CAD1E53-0B95-9041-B05A-1BA510BA845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20" y="1354"/>
                  <a:ext cx="598" cy="47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284" name="Rectangle 997">
                  <a:extLst>
                    <a:ext uri="{FF2B5EF4-FFF2-40B4-BE49-F238E27FC236}">
                      <a16:creationId xmlns:a16="http://schemas.microsoft.com/office/drawing/2014/main" id="{956B5BEA-DB6D-4C4E-9AAA-3E8A08D513C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30" y="1655"/>
                  <a:ext cx="598" cy="47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  <p:grpSp>
              <p:nvGrpSpPr>
                <p:cNvPr id="285" name="Group 998">
                  <a:extLst>
                    <a:ext uri="{FF2B5EF4-FFF2-40B4-BE49-F238E27FC236}">
                      <a16:creationId xmlns:a16="http://schemas.microsoft.com/office/drawing/2014/main" id="{85E88350-210F-A345-8D0D-553EC1D9475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35" y="1627"/>
                  <a:ext cx="582" cy="151"/>
                  <a:chOff x="614" y="2568"/>
                  <a:chExt cx="725" cy="139"/>
                </a:xfrm>
              </p:grpSpPr>
              <p:sp>
                <p:nvSpPr>
                  <p:cNvPr id="301" name="AutoShape 999">
                    <a:extLst>
                      <a:ext uri="{FF2B5EF4-FFF2-40B4-BE49-F238E27FC236}">
                        <a16:creationId xmlns:a16="http://schemas.microsoft.com/office/drawing/2014/main" id="{66A87672-7ECE-1441-8B1E-01BAD5BFA67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8" y="2586"/>
                    <a:ext cx="720" cy="12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en-US" altLang="en-US" sz="2400"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302" name="AutoShape 1000">
                    <a:extLst>
                      <a:ext uri="{FF2B5EF4-FFF2-40B4-BE49-F238E27FC236}">
                        <a16:creationId xmlns:a16="http://schemas.microsoft.com/office/drawing/2014/main" id="{E69E0C4A-8952-3E4A-88C6-3BCA716358C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30" y="2586"/>
                    <a:ext cx="695" cy="109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en-US" altLang="en-US" sz="2400">
                      <a:latin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286" name="Freeform 1001">
                  <a:extLst>
                    <a:ext uri="{FF2B5EF4-FFF2-40B4-BE49-F238E27FC236}">
                      <a16:creationId xmlns:a16="http://schemas.microsoft.com/office/drawing/2014/main" id="{718B0241-B0BB-CD44-82AF-D8B3813DB1C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88" y="1354"/>
                  <a:ext cx="263" cy="188"/>
                </a:xfrm>
                <a:custGeom>
                  <a:avLst/>
                  <a:gdLst>
                    <a:gd name="T0" fmla="*/ 2 w 328"/>
                    <a:gd name="T1" fmla="*/ 0 h 226"/>
                    <a:gd name="T2" fmla="*/ 14 w 328"/>
                    <a:gd name="T3" fmla="*/ 10 h 226"/>
                    <a:gd name="T4" fmla="*/ 14 w 328"/>
                    <a:gd name="T5" fmla="*/ 17 h 226"/>
                    <a:gd name="T6" fmla="*/ 0 w 328"/>
                    <a:gd name="T7" fmla="*/ 7 h 226"/>
                    <a:gd name="T8" fmla="*/ 2 w 328"/>
                    <a:gd name="T9" fmla="*/ 0 h 22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28"/>
                    <a:gd name="T16" fmla="*/ 0 h 226"/>
                    <a:gd name="T17" fmla="*/ 328 w 328"/>
                    <a:gd name="T18" fmla="*/ 226 h 22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28" h="226">
                      <a:moveTo>
                        <a:pt x="4" y="0"/>
                      </a:moveTo>
                      <a:cubicBezTo>
                        <a:pt x="60" y="10"/>
                        <a:pt x="182" y="74"/>
                        <a:pt x="328" y="128"/>
                      </a:cubicBezTo>
                      <a:cubicBezTo>
                        <a:pt x="326" y="162"/>
                        <a:pt x="326" y="158"/>
                        <a:pt x="326" y="226"/>
                      </a:cubicBezTo>
                      <a:cubicBezTo>
                        <a:pt x="326" y="226"/>
                        <a:pt x="169" y="155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grpSp>
              <p:nvGrpSpPr>
                <p:cNvPr id="287" name="Group 1002">
                  <a:extLst>
                    <a:ext uri="{FF2B5EF4-FFF2-40B4-BE49-F238E27FC236}">
                      <a16:creationId xmlns:a16="http://schemas.microsoft.com/office/drawing/2014/main" id="{635C1B00-5FF1-024E-A899-1F87ABAA07F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39" y="1327"/>
                  <a:ext cx="582" cy="139"/>
                  <a:chOff x="614" y="2568"/>
                  <a:chExt cx="725" cy="139"/>
                </a:xfrm>
              </p:grpSpPr>
              <p:sp>
                <p:nvSpPr>
                  <p:cNvPr id="299" name="AutoShape 1003">
                    <a:extLst>
                      <a:ext uri="{FF2B5EF4-FFF2-40B4-BE49-F238E27FC236}">
                        <a16:creationId xmlns:a16="http://schemas.microsoft.com/office/drawing/2014/main" id="{557D7E91-A58D-7947-BB2B-A7205204953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3" y="2571"/>
                    <a:ext cx="732" cy="13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en-US" altLang="en-US" sz="2400"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300" name="AutoShape 1004">
                    <a:extLst>
                      <a:ext uri="{FF2B5EF4-FFF2-40B4-BE49-F238E27FC236}">
                        <a16:creationId xmlns:a16="http://schemas.microsoft.com/office/drawing/2014/main" id="{457C6956-BEB3-D644-9100-65A86EBB405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25" y="2587"/>
                    <a:ext cx="720" cy="103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en-US" altLang="en-US" sz="2400">
                      <a:latin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288" name="Rectangle 1005">
                  <a:extLst>
                    <a:ext uri="{FF2B5EF4-FFF2-40B4-BE49-F238E27FC236}">
                      <a16:creationId xmlns:a16="http://schemas.microsoft.com/office/drawing/2014/main" id="{2241E6CD-FA76-B348-85E8-443119EC578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46" y="429"/>
                  <a:ext cx="70" cy="2285"/>
                </a:xfrm>
                <a:prstGeom prst="rect">
                  <a:avLst/>
                </a:prstGeom>
                <a:gradFill rotWithShape="1">
                  <a:gsLst>
                    <a:gs pos="0">
                      <a:srgbClr val="333333"/>
                    </a:gs>
                    <a:gs pos="50000">
                      <a:srgbClr val="DDDDDD"/>
                    </a:gs>
                    <a:gs pos="100000">
                      <a:srgbClr val="333333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289" name="Freeform 1006">
                  <a:extLst>
                    <a:ext uri="{FF2B5EF4-FFF2-40B4-BE49-F238E27FC236}">
                      <a16:creationId xmlns:a16="http://schemas.microsoft.com/office/drawing/2014/main" id="{9211C7AD-5DC5-024F-BD62-BFBE52EDB9A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12" y="1007"/>
                  <a:ext cx="237" cy="213"/>
                </a:xfrm>
                <a:custGeom>
                  <a:avLst/>
                  <a:gdLst>
                    <a:gd name="T0" fmla="*/ 2 w 296"/>
                    <a:gd name="T1" fmla="*/ 0 h 256"/>
                    <a:gd name="T2" fmla="*/ 14 w 296"/>
                    <a:gd name="T3" fmla="*/ 10 h 256"/>
                    <a:gd name="T4" fmla="*/ 14 w 296"/>
                    <a:gd name="T5" fmla="*/ 19 h 256"/>
                    <a:gd name="T6" fmla="*/ 0 w 296"/>
                    <a:gd name="T7" fmla="*/ 7 h 256"/>
                    <a:gd name="T8" fmla="*/ 2 w 296"/>
                    <a:gd name="T9" fmla="*/ 0 h 25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96"/>
                    <a:gd name="T16" fmla="*/ 0 h 256"/>
                    <a:gd name="T17" fmla="*/ 296 w 296"/>
                    <a:gd name="T18" fmla="*/ 256 h 25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96" h="256">
                      <a:moveTo>
                        <a:pt x="4" y="0"/>
                      </a:moveTo>
                      <a:cubicBezTo>
                        <a:pt x="55" y="10"/>
                        <a:pt x="144" y="68"/>
                        <a:pt x="292" y="144"/>
                      </a:cubicBezTo>
                      <a:cubicBezTo>
                        <a:pt x="290" y="178"/>
                        <a:pt x="296" y="188"/>
                        <a:pt x="296" y="256"/>
                      </a:cubicBezTo>
                      <a:cubicBezTo>
                        <a:pt x="296" y="256"/>
                        <a:pt x="160" y="176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90" name="Freeform 1007">
                  <a:extLst>
                    <a:ext uri="{FF2B5EF4-FFF2-40B4-BE49-F238E27FC236}">
                      <a16:creationId xmlns:a16="http://schemas.microsoft.com/office/drawing/2014/main" id="{A3B9B7B9-B12C-D14E-828C-C0FC9615892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15" y="680"/>
                  <a:ext cx="244" cy="240"/>
                </a:xfrm>
                <a:custGeom>
                  <a:avLst/>
                  <a:gdLst>
                    <a:gd name="T0" fmla="*/ 0 w 304"/>
                    <a:gd name="T1" fmla="*/ 0 h 288"/>
                    <a:gd name="T2" fmla="*/ 14 w 304"/>
                    <a:gd name="T3" fmla="*/ 13 h 288"/>
                    <a:gd name="T4" fmla="*/ 13 w 304"/>
                    <a:gd name="T5" fmla="*/ 23 h 288"/>
                    <a:gd name="T6" fmla="*/ 2 w 304"/>
                    <a:gd name="T7" fmla="*/ 10 h 288"/>
                    <a:gd name="T8" fmla="*/ 0 w 304"/>
                    <a:gd name="T9" fmla="*/ 0 h 28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04"/>
                    <a:gd name="T16" fmla="*/ 0 h 288"/>
                    <a:gd name="T17" fmla="*/ 304 w 304"/>
                    <a:gd name="T18" fmla="*/ 288 h 28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04" h="288">
                      <a:moveTo>
                        <a:pt x="0" y="0"/>
                      </a:moveTo>
                      <a:cubicBezTo>
                        <a:pt x="51" y="10"/>
                        <a:pt x="148" y="76"/>
                        <a:pt x="304" y="164"/>
                      </a:cubicBezTo>
                      <a:cubicBezTo>
                        <a:pt x="302" y="198"/>
                        <a:pt x="284" y="220"/>
                        <a:pt x="284" y="288"/>
                      </a:cubicBezTo>
                      <a:cubicBezTo>
                        <a:pt x="284" y="288"/>
                        <a:pt x="163" y="179"/>
                        <a:pt x="8" y="124"/>
                      </a:cubicBezTo>
                      <a:cubicBezTo>
                        <a:pt x="8" y="72"/>
                        <a:pt x="0" y="17"/>
                        <a:pt x="0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91" name="Oval 1008">
                  <a:extLst>
                    <a:ext uri="{FF2B5EF4-FFF2-40B4-BE49-F238E27FC236}">
                      <a16:creationId xmlns:a16="http://schemas.microsoft.com/office/drawing/2014/main" id="{91E1851E-4D5E-F648-A610-F9D12BE8E40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15" y="2611"/>
                  <a:ext cx="50" cy="95"/>
                </a:xfrm>
                <a:prstGeom prst="ellipse">
                  <a:avLst/>
                </a:pr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292" name="Freeform 1009">
                  <a:extLst>
                    <a:ext uri="{FF2B5EF4-FFF2-40B4-BE49-F238E27FC236}">
                      <a16:creationId xmlns:a16="http://schemas.microsoft.com/office/drawing/2014/main" id="{B4E45149-4ED6-FA4F-9027-E7CD0BA7CCE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02" y="2614"/>
                  <a:ext cx="245" cy="200"/>
                </a:xfrm>
                <a:custGeom>
                  <a:avLst/>
                  <a:gdLst>
                    <a:gd name="T0" fmla="*/ 0 w 306"/>
                    <a:gd name="T1" fmla="*/ 9 h 240"/>
                    <a:gd name="T2" fmla="*/ 2 w 306"/>
                    <a:gd name="T3" fmla="*/ 19 h 240"/>
                    <a:gd name="T4" fmla="*/ 14 w 306"/>
                    <a:gd name="T5" fmla="*/ 9 h 240"/>
                    <a:gd name="T6" fmla="*/ 14 w 306"/>
                    <a:gd name="T7" fmla="*/ 0 h 240"/>
                    <a:gd name="T8" fmla="*/ 0 w 306"/>
                    <a:gd name="T9" fmla="*/ 9 h 24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06"/>
                    <a:gd name="T16" fmla="*/ 0 h 240"/>
                    <a:gd name="T17" fmla="*/ 306 w 306"/>
                    <a:gd name="T18" fmla="*/ 240 h 24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06" h="240">
                      <a:moveTo>
                        <a:pt x="0" y="106"/>
                      </a:moveTo>
                      <a:lnTo>
                        <a:pt x="2" y="240"/>
                      </a:lnTo>
                      <a:lnTo>
                        <a:pt x="306" y="110"/>
                      </a:lnTo>
                      <a:lnTo>
                        <a:pt x="300" y="0"/>
                      </a:lnTo>
                      <a:lnTo>
                        <a:pt x="0" y="106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93" name="AutoShape 1010">
                  <a:extLst>
                    <a:ext uri="{FF2B5EF4-FFF2-40B4-BE49-F238E27FC236}">
                      <a16:creationId xmlns:a16="http://schemas.microsoft.com/office/drawing/2014/main" id="{44857248-4C2A-A641-AF53-3F81C4A2120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140" y="2675"/>
                  <a:ext cx="1196" cy="15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DDDDDD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294" name="AutoShape 1011">
                  <a:extLst>
                    <a:ext uri="{FF2B5EF4-FFF2-40B4-BE49-F238E27FC236}">
                      <a16:creationId xmlns:a16="http://schemas.microsoft.com/office/drawing/2014/main" id="{CF880C5E-F8D6-CE45-9CC8-A63A5072834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10" y="2714"/>
                  <a:ext cx="1066" cy="7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chemeClr val="tx2"/>
                    </a:gs>
                    <a:gs pos="100000">
                      <a:schemeClr val="bg2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295" name="Oval 1012">
                  <a:extLst>
                    <a:ext uri="{FF2B5EF4-FFF2-40B4-BE49-F238E27FC236}">
                      <a16:creationId xmlns:a16="http://schemas.microsoft.com/office/drawing/2014/main" id="{84C13283-51C0-C747-ADE0-BD97743891C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09" y="2382"/>
                  <a:ext cx="159" cy="142"/>
                </a:xfrm>
                <a:prstGeom prst="ellipse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296" name="Oval 1013">
                  <a:extLst>
                    <a:ext uri="{FF2B5EF4-FFF2-40B4-BE49-F238E27FC236}">
                      <a16:creationId xmlns:a16="http://schemas.microsoft.com/office/drawing/2014/main" id="{6A578773-A6CF-8043-81A7-11248A47151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489" y="2382"/>
                  <a:ext cx="159" cy="142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 algn="ctr" eaLnBrk="1" hangingPunct="1"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800">
                    <a:solidFill>
                      <a:srgbClr val="FF0000"/>
                    </a:solidFill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297" name="Oval 1014">
                  <a:extLst>
                    <a:ext uri="{FF2B5EF4-FFF2-40B4-BE49-F238E27FC236}">
                      <a16:creationId xmlns:a16="http://schemas.microsoft.com/office/drawing/2014/main" id="{4E22CF01-93F6-E94A-912B-CC788F28F99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58" y="2382"/>
                  <a:ext cx="159" cy="142"/>
                </a:xfrm>
                <a:prstGeom prst="ellipse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298" name="Rectangle 1015">
                  <a:extLst>
                    <a:ext uri="{FF2B5EF4-FFF2-40B4-BE49-F238E27FC236}">
                      <a16:creationId xmlns:a16="http://schemas.microsoft.com/office/drawing/2014/main" id="{BAE705A5-EB2A-6540-9113-7264A067D76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67" y="1837"/>
                  <a:ext cx="80" cy="759"/>
                </a:xfrm>
                <a:prstGeom prst="rect">
                  <a:avLst/>
                </a:prstGeom>
                <a:solidFill>
                  <a:srgbClr val="29292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</p:grpSp>
        </p:grpSp>
      </p:grpSp>
      <p:grpSp>
        <p:nvGrpSpPr>
          <p:cNvPr id="474" name="Group 473">
            <a:extLst>
              <a:ext uri="{FF2B5EF4-FFF2-40B4-BE49-F238E27FC236}">
                <a16:creationId xmlns:a16="http://schemas.microsoft.com/office/drawing/2014/main" id="{B980B667-9997-1C46-9208-BAD60CAC68B4}"/>
              </a:ext>
            </a:extLst>
          </p:cNvPr>
          <p:cNvGrpSpPr/>
          <p:nvPr/>
        </p:nvGrpSpPr>
        <p:grpSpPr>
          <a:xfrm>
            <a:off x="4350320" y="2107963"/>
            <a:ext cx="3540395" cy="3733733"/>
            <a:chOff x="7619038" y="2102861"/>
            <a:chExt cx="3540395" cy="3733733"/>
          </a:xfrm>
        </p:grpSpPr>
        <p:sp>
          <p:nvSpPr>
            <p:cNvPr id="475" name="Line 426">
              <a:extLst>
                <a:ext uri="{FF2B5EF4-FFF2-40B4-BE49-F238E27FC236}">
                  <a16:creationId xmlns:a16="http://schemas.microsoft.com/office/drawing/2014/main" id="{893CB5FD-D42E-1F47-888B-47CC0A56839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213016" y="2695257"/>
              <a:ext cx="227964" cy="1743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476" name="Group 783">
              <a:extLst>
                <a:ext uri="{FF2B5EF4-FFF2-40B4-BE49-F238E27FC236}">
                  <a16:creationId xmlns:a16="http://schemas.microsoft.com/office/drawing/2014/main" id="{6FCAA5D8-F0EA-F144-9889-CD98921DDB1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055854" y="2304274"/>
              <a:ext cx="298450" cy="464008"/>
              <a:chOff x="3130" y="3288"/>
              <a:chExt cx="410" cy="742"/>
            </a:xfrm>
          </p:grpSpPr>
          <p:sp>
            <p:nvSpPr>
              <p:cNvPr id="623" name="Line 270">
                <a:extLst>
                  <a:ext uri="{FF2B5EF4-FFF2-40B4-BE49-F238E27FC236}">
                    <a16:creationId xmlns:a16="http://schemas.microsoft.com/office/drawing/2014/main" id="{A861E6B0-4620-1D4E-9878-EC955292125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130" y="3288"/>
                <a:ext cx="205" cy="67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624" name="Line 271">
                <a:extLst>
                  <a:ext uri="{FF2B5EF4-FFF2-40B4-BE49-F238E27FC236}">
                    <a16:creationId xmlns:a16="http://schemas.microsoft.com/office/drawing/2014/main" id="{9E3890F0-D036-364A-9F5B-2472D605220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35" y="3288"/>
                <a:ext cx="205" cy="669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625" name="Line 272">
                <a:extLst>
                  <a:ext uri="{FF2B5EF4-FFF2-40B4-BE49-F238E27FC236}">
                    <a16:creationId xmlns:a16="http://schemas.microsoft.com/office/drawing/2014/main" id="{6B6C58F1-BF4F-7A41-82FA-7DD6CA231CF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30" y="3957"/>
                <a:ext cx="205" cy="73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626" name="Line 273">
                <a:extLst>
                  <a:ext uri="{FF2B5EF4-FFF2-40B4-BE49-F238E27FC236}">
                    <a16:creationId xmlns:a16="http://schemas.microsoft.com/office/drawing/2014/main" id="{110073C6-508F-934C-BCF8-159F975EDD7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335" y="3957"/>
                <a:ext cx="205" cy="73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627" name="Line 274">
                <a:extLst>
                  <a:ext uri="{FF2B5EF4-FFF2-40B4-BE49-F238E27FC236}">
                    <a16:creationId xmlns:a16="http://schemas.microsoft.com/office/drawing/2014/main" id="{91810196-D382-8C42-B9F2-AF1A6F4D99C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35" y="3303"/>
                <a:ext cx="0" cy="72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628" name="Line 275">
                <a:extLst>
                  <a:ext uri="{FF2B5EF4-FFF2-40B4-BE49-F238E27FC236}">
                    <a16:creationId xmlns:a16="http://schemas.microsoft.com/office/drawing/2014/main" id="{51F11DEC-D883-4E40-839D-22A3618C282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130" y="3888"/>
                <a:ext cx="205" cy="7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629" name="Line 276">
                <a:extLst>
                  <a:ext uri="{FF2B5EF4-FFF2-40B4-BE49-F238E27FC236}">
                    <a16:creationId xmlns:a16="http://schemas.microsoft.com/office/drawing/2014/main" id="{9C0C16BE-D173-4848-A154-6FEEE972379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3335" y="3888"/>
                <a:ext cx="205" cy="69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630" name="Line 277">
                <a:extLst>
                  <a:ext uri="{FF2B5EF4-FFF2-40B4-BE49-F238E27FC236}">
                    <a16:creationId xmlns:a16="http://schemas.microsoft.com/office/drawing/2014/main" id="{1BC67BB2-F2A4-BF4D-A3B4-D4AEB37810D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17" y="3668"/>
                <a:ext cx="118" cy="55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631" name="Line 278">
                <a:extLst>
                  <a:ext uri="{FF2B5EF4-FFF2-40B4-BE49-F238E27FC236}">
                    <a16:creationId xmlns:a16="http://schemas.microsoft.com/office/drawing/2014/main" id="{8F33A7E3-980F-6E4F-A243-58D0DBC90C2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668"/>
                <a:ext cx="124" cy="55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632" name="Line 279">
                <a:extLst>
                  <a:ext uri="{FF2B5EF4-FFF2-40B4-BE49-F238E27FC236}">
                    <a16:creationId xmlns:a16="http://schemas.microsoft.com/office/drawing/2014/main" id="{0586DE71-8483-A842-9D80-D054504FC7D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78" y="3766"/>
                <a:ext cx="152" cy="75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633" name="Line 280">
                <a:extLst>
                  <a:ext uri="{FF2B5EF4-FFF2-40B4-BE49-F238E27FC236}">
                    <a16:creationId xmlns:a16="http://schemas.microsoft.com/office/drawing/2014/main" id="{B618EE33-2E19-3942-8406-1D19AF6103C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781"/>
                <a:ext cx="153" cy="6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634" name="Line 281">
                <a:extLst>
                  <a:ext uri="{FF2B5EF4-FFF2-40B4-BE49-F238E27FC236}">
                    <a16:creationId xmlns:a16="http://schemas.microsoft.com/office/drawing/2014/main" id="{FB0AD954-0085-5A48-89E8-363DD98B09F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567"/>
                <a:ext cx="78" cy="2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635" name="Line 282">
                <a:extLst>
                  <a:ext uri="{FF2B5EF4-FFF2-40B4-BE49-F238E27FC236}">
                    <a16:creationId xmlns:a16="http://schemas.microsoft.com/office/drawing/2014/main" id="{593D705B-6350-6542-8CDC-C6DBE2A4A5C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428"/>
                <a:ext cx="49" cy="2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636" name="Line 283">
                <a:extLst>
                  <a:ext uri="{FF2B5EF4-FFF2-40B4-BE49-F238E27FC236}">
                    <a16:creationId xmlns:a16="http://schemas.microsoft.com/office/drawing/2014/main" id="{AA2BAC3C-E3FA-1248-91E6-9368E6043F6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47" y="3558"/>
                <a:ext cx="95" cy="3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637" name="Line 284">
                <a:extLst>
                  <a:ext uri="{FF2B5EF4-FFF2-40B4-BE49-F238E27FC236}">
                    <a16:creationId xmlns:a16="http://schemas.microsoft.com/office/drawing/2014/main" id="{41DF11D6-84EE-6345-966F-E589FC6C93C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89" y="3422"/>
                <a:ext cx="55" cy="3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pic>
          <p:nvPicPr>
            <p:cNvPr id="477" name="Picture 777" descr="access_point_stylized_small">
              <a:extLst>
                <a:ext uri="{FF2B5EF4-FFF2-40B4-BE49-F238E27FC236}">
                  <a16:creationId xmlns:a16="http://schemas.microsoft.com/office/drawing/2014/main" id="{3A0DD905-916D-F44D-B154-2A1A40D857A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19038" y="3856797"/>
              <a:ext cx="370169" cy="3067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78" name="Picture 780" descr="access_point_stylized_small">
              <a:extLst>
                <a:ext uri="{FF2B5EF4-FFF2-40B4-BE49-F238E27FC236}">
                  <a16:creationId xmlns:a16="http://schemas.microsoft.com/office/drawing/2014/main" id="{2D70F771-0189-5340-9D4D-5AF0897A6C9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95766" y="5519130"/>
              <a:ext cx="380935" cy="3174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479" name="Group 478">
              <a:extLst>
                <a:ext uri="{FF2B5EF4-FFF2-40B4-BE49-F238E27FC236}">
                  <a16:creationId xmlns:a16="http://schemas.microsoft.com/office/drawing/2014/main" id="{06828A30-EEC2-E74A-99C4-EC885B4B9099}"/>
                </a:ext>
              </a:extLst>
            </p:cNvPr>
            <p:cNvGrpSpPr/>
            <p:nvPr/>
          </p:nvGrpSpPr>
          <p:grpSpPr>
            <a:xfrm>
              <a:off x="9788714" y="4984881"/>
              <a:ext cx="393760" cy="218578"/>
              <a:chOff x="7493876" y="2774731"/>
              <a:chExt cx="1481958" cy="894622"/>
            </a:xfrm>
          </p:grpSpPr>
          <p:sp>
            <p:nvSpPr>
              <p:cNvPr id="616" name="Freeform 615">
                <a:extLst>
                  <a:ext uri="{FF2B5EF4-FFF2-40B4-BE49-F238E27FC236}">
                    <a16:creationId xmlns:a16="http://schemas.microsoft.com/office/drawing/2014/main" id="{0AA5830B-95C1-F340-9EE9-D4FB82CB821C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     </a:t>
                </a:r>
              </a:p>
            </p:txBody>
          </p:sp>
          <p:sp>
            <p:nvSpPr>
              <p:cNvPr id="617" name="Oval 616">
                <a:extLst>
                  <a:ext uri="{FF2B5EF4-FFF2-40B4-BE49-F238E27FC236}">
                    <a16:creationId xmlns:a16="http://schemas.microsoft.com/office/drawing/2014/main" id="{C4EB516A-0313-9443-A84B-5BDD5DAC9261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</a:t>
                </a:r>
              </a:p>
            </p:txBody>
          </p:sp>
          <p:grpSp>
            <p:nvGrpSpPr>
              <p:cNvPr id="618" name="Group 617">
                <a:extLst>
                  <a:ext uri="{FF2B5EF4-FFF2-40B4-BE49-F238E27FC236}">
                    <a16:creationId xmlns:a16="http://schemas.microsoft.com/office/drawing/2014/main" id="{AEFA8F85-CB01-6043-9DC7-C516BDCB511F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619" name="Freeform 618">
                  <a:extLst>
                    <a:ext uri="{FF2B5EF4-FFF2-40B4-BE49-F238E27FC236}">
                      <a16:creationId xmlns:a16="http://schemas.microsoft.com/office/drawing/2014/main" id="{BA24BFCA-ED9E-9944-A4F2-47F3FCF12755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0" name="Freeform 619">
                  <a:extLst>
                    <a:ext uri="{FF2B5EF4-FFF2-40B4-BE49-F238E27FC236}">
                      <a16:creationId xmlns:a16="http://schemas.microsoft.com/office/drawing/2014/main" id="{E2B6FB30-ACE8-2A4F-B34A-BAF56BC5C69C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1" name="Freeform 620">
                  <a:extLst>
                    <a:ext uri="{FF2B5EF4-FFF2-40B4-BE49-F238E27FC236}">
                      <a16:creationId xmlns:a16="http://schemas.microsoft.com/office/drawing/2014/main" id="{9B267D58-3015-5B4C-AEF2-9657C0ADDDDF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2" name="Freeform 621">
                  <a:extLst>
                    <a:ext uri="{FF2B5EF4-FFF2-40B4-BE49-F238E27FC236}">
                      <a16:creationId xmlns:a16="http://schemas.microsoft.com/office/drawing/2014/main" id="{E74F10B8-C97E-1D4D-9F25-4E74C9D97D0F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480" name="Group 479">
              <a:extLst>
                <a:ext uri="{FF2B5EF4-FFF2-40B4-BE49-F238E27FC236}">
                  <a16:creationId xmlns:a16="http://schemas.microsoft.com/office/drawing/2014/main" id="{51749B69-3474-CA4F-8A5E-C046E6581894}"/>
                </a:ext>
              </a:extLst>
            </p:cNvPr>
            <p:cNvGrpSpPr/>
            <p:nvPr/>
          </p:nvGrpSpPr>
          <p:grpSpPr>
            <a:xfrm>
              <a:off x="9854521" y="5333935"/>
              <a:ext cx="309740" cy="190838"/>
              <a:chOff x="3668110" y="2448910"/>
              <a:chExt cx="3794234" cy="2165130"/>
            </a:xfrm>
          </p:grpSpPr>
          <p:sp>
            <p:nvSpPr>
              <p:cNvPr id="609" name="Rectangle 608">
                <a:extLst>
                  <a:ext uri="{FF2B5EF4-FFF2-40B4-BE49-F238E27FC236}">
                    <a16:creationId xmlns:a16="http://schemas.microsoft.com/office/drawing/2014/main" id="{B5B626F5-86AC-D640-9BBE-336E18866864}"/>
                  </a:ext>
                </a:extLst>
              </p:cNvPr>
              <p:cNvSpPr/>
              <p:nvPr/>
            </p:nvSpPr>
            <p:spPr>
              <a:xfrm>
                <a:off x="3668110" y="3741409"/>
                <a:ext cx="3780587" cy="872631"/>
              </a:xfrm>
              <a:prstGeom prst="rect">
                <a:avLst/>
              </a:pr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0" name="Freeform 609">
                <a:extLst>
                  <a:ext uri="{FF2B5EF4-FFF2-40B4-BE49-F238E27FC236}">
                    <a16:creationId xmlns:a16="http://schemas.microsoft.com/office/drawing/2014/main" id="{FF298D91-B6D3-8D49-877B-6D6B97AF1BB6}"/>
                  </a:ext>
                </a:extLst>
              </p:cNvPr>
              <p:cNvSpPr/>
              <p:nvPr/>
            </p:nvSpPr>
            <p:spPr>
              <a:xfrm>
                <a:off x="3678620" y="2448910"/>
                <a:ext cx="3783724" cy="1324303"/>
              </a:xfrm>
              <a:custGeom>
                <a:avLst/>
                <a:gdLst>
                  <a:gd name="connsiteX0" fmla="*/ 0 w 3783724"/>
                  <a:gd name="connsiteY0" fmla="*/ 1313793 h 1324303"/>
                  <a:gd name="connsiteX1" fmla="*/ 0 w 3783724"/>
                  <a:gd name="connsiteY1" fmla="*/ 1313793 h 1324303"/>
                  <a:gd name="connsiteX2" fmla="*/ 252248 w 3783724"/>
                  <a:gd name="connsiteY2" fmla="*/ 0 h 1324303"/>
                  <a:gd name="connsiteX3" fmla="*/ 3415862 w 3783724"/>
                  <a:gd name="connsiteY3" fmla="*/ 21020 h 1324303"/>
                  <a:gd name="connsiteX4" fmla="*/ 3783724 w 3783724"/>
                  <a:gd name="connsiteY4" fmla="*/ 1324303 h 1324303"/>
                  <a:gd name="connsiteX5" fmla="*/ 0 w 3783724"/>
                  <a:gd name="connsiteY5" fmla="*/ 1313793 h 13243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83724" h="1324303">
                    <a:moveTo>
                      <a:pt x="0" y="1313793"/>
                    </a:moveTo>
                    <a:lnTo>
                      <a:pt x="0" y="1313793"/>
                    </a:lnTo>
                    <a:lnTo>
                      <a:pt x="252248" y="0"/>
                    </a:lnTo>
                    <a:lnTo>
                      <a:pt x="3415862" y="21020"/>
                    </a:lnTo>
                    <a:lnTo>
                      <a:pt x="3783724" y="1324303"/>
                    </a:lnTo>
                    <a:lnTo>
                      <a:pt x="0" y="1313793"/>
                    </a:lnTo>
                    <a:close/>
                  </a:path>
                </a:pathLst>
              </a:cu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611" name="Group 610">
                <a:extLst>
                  <a:ext uri="{FF2B5EF4-FFF2-40B4-BE49-F238E27FC236}">
                    <a16:creationId xmlns:a16="http://schemas.microsoft.com/office/drawing/2014/main" id="{B61953C4-EF9C-F64A-98CF-61575CD86DBC}"/>
                  </a:ext>
                </a:extLst>
              </p:cNvPr>
              <p:cNvGrpSpPr/>
              <p:nvPr/>
            </p:nvGrpSpPr>
            <p:grpSpPr>
              <a:xfrm>
                <a:off x="3941378" y="2603243"/>
                <a:ext cx="3202061" cy="1066110"/>
                <a:chOff x="7939341" y="3037317"/>
                <a:chExt cx="897649" cy="353919"/>
              </a:xfrm>
            </p:grpSpPr>
            <p:sp>
              <p:nvSpPr>
                <p:cNvPr id="612" name="Freeform 611">
                  <a:extLst>
                    <a:ext uri="{FF2B5EF4-FFF2-40B4-BE49-F238E27FC236}">
                      <a16:creationId xmlns:a16="http://schemas.microsoft.com/office/drawing/2014/main" id="{B7C94137-4BCB-1F42-AC75-B25B626F1CEB}"/>
                    </a:ext>
                  </a:extLst>
                </p:cNvPr>
                <p:cNvSpPr/>
                <p:nvPr/>
              </p:nvSpPr>
              <p:spPr>
                <a:xfrm>
                  <a:off x="7964170" y="30373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3" name="Freeform 612">
                  <a:extLst>
                    <a:ext uri="{FF2B5EF4-FFF2-40B4-BE49-F238E27FC236}">
                      <a16:creationId xmlns:a16="http://schemas.microsoft.com/office/drawing/2014/main" id="{E98D0ABA-6A81-CB4E-A74B-FDDFD90B46DA}"/>
                    </a:ext>
                  </a:extLst>
                </p:cNvPr>
                <p:cNvSpPr/>
                <p:nvPr/>
              </p:nvSpPr>
              <p:spPr>
                <a:xfrm>
                  <a:off x="8519948" y="32067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4" name="Freeform 613">
                  <a:extLst>
                    <a:ext uri="{FF2B5EF4-FFF2-40B4-BE49-F238E27FC236}">
                      <a16:creationId xmlns:a16="http://schemas.microsoft.com/office/drawing/2014/main" id="{E521A49A-801A-B946-A5A0-D6A46206A6CF}"/>
                    </a:ext>
                  </a:extLst>
                </p:cNvPr>
                <p:cNvSpPr/>
                <p:nvPr/>
              </p:nvSpPr>
              <p:spPr>
                <a:xfrm>
                  <a:off x="7939341" y="32067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5" name="Freeform 614">
                  <a:extLst>
                    <a:ext uri="{FF2B5EF4-FFF2-40B4-BE49-F238E27FC236}">
                      <a16:creationId xmlns:a16="http://schemas.microsoft.com/office/drawing/2014/main" id="{52A254B2-BC69-6E4F-8FA4-D18F1572E032}"/>
                    </a:ext>
                  </a:extLst>
                </p:cNvPr>
                <p:cNvSpPr/>
                <p:nvPr/>
              </p:nvSpPr>
              <p:spPr>
                <a:xfrm>
                  <a:off x="8047413" y="31234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481" name="Group 480">
              <a:extLst>
                <a:ext uri="{FF2B5EF4-FFF2-40B4-BE49-F238E27FC236}">
                  <a16:creationId xmlns:a16="http://schemas.microsoft.com/office/drawing/2014/main" id="{26E630B0-B847-0A44-9B1B-7027EA37C0AF}"/>
                </a:ext>
              </a:extLst>
            </p:cNvPr>
            <p:cNvGrpSpPr/>
            <p:nvPr/>
          </p:nvGrpSpPr>
          <p:grpSpPr>
            <a:xfrm>
              <a:off x="8681775" y="4962318"/>
              <a:ext cx="393760" cy="218578"/>
              <a:chOff x="7493876" y="2774731"/>
              <a:chExt cx="1481958" cy="894622"/>
            </a:xfrm>
          </p:grpSpPr>
          <p:sp>
            <p:nvSpPr>
              <p:cNvPr id="602" name="Freeform 601">
                <a:extLst>
                  <a:ext uri="{FF2B5EF4-FFF2-40B4-BE49-F238E27FC236}">
                    <a16:creationId xmlns:a16="http://schemas.microsoft.com/office/drawing/2014/main" id="{AC258F7D-A5C5-C84E-9816-9D8470F79768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     </a:t>
                </a:r>
              </a:p>
            </p:txBody>
          </p:sp>
          <p:sp>
            <p:nvSpPr>
              <p:cNvPr id="603" name="Oval 602">
                <a:extLst>
                  <a:ext uri="{FF2B5EF4-FFF2-40B4-BE49-F238E27FC236}">
                    <a16:creationId xmlns:a16="http://schemas.microsoft.com/office/drawing/2014/main" id="{B1955BBA-AFB6-8449-80E3-3F88FF5889D7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</a:t>
                </a:r>
              </a:p>
            </p:txBody>
          </p:sp>
          <p:grpSp>
            <p:nvGrpSpPr>
              <p:cNvPr id="604" name="Group 603">
                <a:extLst>
                  <a:ext uri="{FF2B5EF4-FFF2-40B4-BE49-F238E27FC236}">
                    <a16:creationId xmlns:a16="http://schemas.microsoft.com/office/drawing/2014/main" id="{E9FD05E4-64E6-F24A-B7A0-287FF8979947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605" name="Freeform 604">
                  <a:extLst>
                    <a:ext uri="{FF2B5EF4-FFF2-40B4-BE49-F238E27FC236}">
                      <a16:creationId xmlns:a16="http://schemas.microsoft.com/office/drawing/2014/main" id="{637252BC-4250-C849-A835-CEC46C6905D3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6" name="Freeform 605">
                  <a:extLst>
                    <a:ext uri="{FF2B5EF4-FFF2-40B4-BE49-F238E27FC236}">
                      <a16:creationId xmlns:a16="http://schemas.microsoft.com/office/drawing/2014/main" id="{D45B59D5-68C3-1745-96CF-FA695DDA6C4D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7" name="Freeform 606">
                  <a:extLst>
                    <a:ext uri="{FF2B5EF4-FFF2-40B4-BE49-F238E27FC236}">
                      <a16:creationId xmlns:a16="http://schemas.microsoft.com/office/drawing/2014/main" id="{FE99ADE5-EAB1-D644-B4D0-885F8A909FE1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8" name="Freeform 607">
                  <a:extLst>
                    <a:ext uri="{FF2B5EF4-FFF2-40B4-BE49-F238E27FC236}">
                      <a16:creationId xmlns:a16="http://schemas.microsoft.com/office/drawing/2014/main" id="{6A0548DA-D960-BC48-BCAC-7481BE6B069F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482" name="Group 481">
              <a:extLst>
                <a:ext uri="{FF2B5EF4-FFF2-40B4-BE49-F238E27FC236}">
                  <a16:creationId xmlns:a16="http://schemas.microsoft.com/office/drawing/2014/main" id="{C3B48642-22AC-B84D-8FEC-D12C0FBB5B67}"/>
                </a:ext>
              </a:extLst>
            </p:cNvPr>
            <p:cNvGrpSpPr/>
            <p:nvPr/>
          </p:nvGrpSpPr>
          <p:grpSpPr>
            <a:xfrm>
              <a:off x="8316676" y="5189331"/>
              <a:ext cx="309740" cy="190838"/>
              <a:chOff x="3668110" y="2448910"/>
              <a:chExt cx="3794234" cy="2165130"/>
            </a:xfrm>
          </p:grpSpPr>
          <p:sp>
            <p:nvSpPr>
              <p:cNvPr id="595" name="Rectangle 594">
                <a:extLst>
                  <a:ext uri="{FF2B5EF4-FFF2-40B4-BE49-F238E27FC236}">
                    <a16:creationId xmlns:a16="http://schemas.microsoft.com/office/drawing/2014/main" id="{8BCF203C-7925-3D4A-BFB3-8C9AF8FAE8E8}"/>
                  </a:ext>
                </a:extLst>
              </p:cNvPr>
              <p:cNvSpPr/>
              <p:nvPr/>
            </p:nvSpPr>
            <p:spPr>
              <a:xfrm>
                <a:off x="3668110" y="3741409"/>
                <a:ext cx="3780587" cy="872631"/>
              </a:xfrm>
              <a:prstGeom prst="rect">
                <a:avLst/>
              </a:pr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6" name="Freeform 595">
                <a:extLst>
                  <a:ext uri="{FF2B5EF4-FFF2-40B4-BE49-F238E27FC236}">
                    <a16:creationId xmlns:a16="http://schemas.microsoft.com/office/drawing/2014/main" id="{2C79CCBC-0AA0-4647-B14D-2DB9675804FE}"/>
                  </a:ext>
                </a:extLst>
              </p:cNvPr>
              <p:cNvSpPr/>
              <p:nvPr/>
            </p:nvSpPr>
            <p:spPr>
              <a:xfrm>
                <a:off x="3678620" y="2448910"/>
                <a:ext cx="3783724" cy="1324303"/>
              </a:xfrm>
              <a:custGeom>
                <a:avLst/>
                <a:gdLst>
                  <a:gd name="connsiteX0" fmla="*/ 0 w 3783724"/>
                  <a:gd name="connsiteY0" fmla="*/ 1313793 h 1324303"/>
                  <a:gd name="connsiteX1" fmla="*/ 0 w 3783724"/>
                  <a:gd name="connsiteY1" fmla="*/ 1313793 h 1324303"/>
                  <a:gd name="connsiteX2" fmla="*/ 252248 w 3783724"/>
                  <a:gd name="connsiteY2" fmla="*/ 0 h 1324303"/>
                  <a:gd name="connsiteX3" fmla="*/ 3415862 w 3783724"/>
                  <a:gd name="connsiteY3" fmla="*/ 21020 h 1324303"/>
                  <a:gd name="connsiteX4" fmla="*/ 3783724 w 3783724"/>
                  <a:gd name="connsiteY4" fmla="*/ 1324303 h 1324303"/>
                  <a:gd name="connsiteX5" fmla="*/ 0 w 3783724"/>
                  <a:gd name="connsiteY5" fmla="*/ 1313793 h 13243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83724" h="1324303">
                    <a:moveTo>
                      <a:pt x="0" y="1313793"/>
                    </a:moveTo>
                    <a:lnTo>
                      <a:pt x="0" y="1313793"/>
                    </a:lnTo>
                    <a:lnTo>
                      <a:pt x="252248" y="0"/>
                    </a:lnTo>
                    <a:lnTo>
                      <a:pt x="3415862" y="21020"/>
                    </a:lnTo>
                    <a:lnTo>
                      <a:pt x="3783724" y="1324303"/>
                    </a:lnTo>
                    <a:lnTo>
                      <a:pt x="0" y="1313793"/>
                    </a:lnTo>
                    <a:close/>
                  </a:path>
                </a:pathLst>
              </a:cu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97" name="Group 596">
                <a:extLst>
                  <a:ext uri="{FF2B5EF4-FFF2-40B4-BE49-F238E27FC236}">
                    <a16:creationId xmlns:a16="http://schemas.microsoft.com/office/drawing/2014/main" id="{768AEA56-51A2-2543-A7BD-FEC1A3E7A1CE}"/>
                  </a:ext>
                </a:extLst>
              </p:cNvPr>
              <p:cNvGrpSpPr/>
              <p:nvPr/>
            </p:nvGrpSpPr>
            <p:grpSpPr>
              <a:xfrm>
                <a:off x="3941378" y="2603243"/>
                <a:ext cx="3202061" cy="1066110"/>
                <a:chOff x="7939341" y="3037317"/>
                <a:chExt cx="897649" cy="353919"/>
              </a:xfrm>
            </p:grpSpPr>
            <p:sp>
              <p:nvSpPr>
                <p:cNvPr id="598" name="Freeform 597">
                  <a:extLst>
                    <a:ext uri="{FF2B5EF4-FFF2-40B4-BE49-F238E27FC236}">
                      <a16:creationId xmlns:a16="http://schemas.microsoft.com/office/drawing/2014/main" id="{EDCCF7F2-240A-F84F-A575-26760B0BB521}"/>
                    </a:ext>
                  </a:extLst>
                </p:cNvPr>
                <p:cNvSpPr/>
                <p:nvPr/>
              </p:nvSpPr>
              <p:spPr>
                <a:xfrm>
                  <a:off x="7964170" y="30373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9" name="Freeform 598">
                  <a:extLst>
                    <a:ext uri="{FF2B5EF4-FFF2-40B4-BE49-F238E27FC236}">
                      <a16:creationId xmlns:a16="http://schemas.microsoft.com/office/drawing/2014/main" id="{C009C426-DFE7-974E-8ECD-A48A243B8094}"/>
                    </a:ext>
                  </a:extLst>
                </p:cNvPr>
                <p:cNvSpPr/>
                <p:nvPr/>
              </p:nvSpPr>
              <p:spPr>
                <a:xfrm>
                  <a:off x="8519948" y="32067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0" name="Freeform 599">
                  <a:extLst>
                    <a:ext uri="{FF2B5EF4-FFF2-40B4-BE49-F238E27FC236}">
                      <a16:creationId xmlns:a16="http://schemas.microsoft.com/office/drawing/2014/main" id="{665447F7-B99F-CE42-97A3-722D02BC833B}"/>
                    </a:ext>
                  </a:extLst>
                </p:cNvPr>
                <p:cNvSpPr/>
                <p:nvPr/>
              </p:nvSpPr>
              <p:spPr>
                <a:xfrm>
                  <a:off x="7939341" y="32067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1" name="Freeform 600">
                  <a:extLst>
                    <a:ext uri="{FF2B5EF4-FFF2-40B4-BE49-F238E27FC236}">
                      <a16:creationId xmlns:a16="http://schemas.microsoft.com/office/drawing/2014/main" id="{74B2515B-0D75-7D48-8890-C68F2D3272AB}"/>
                    </a:ext>
                  </a:extLst>
                </p:cNvPr>
                <p:cNvSpPr/>
                <p:nvPr/>
              </p:nvSpPr>
              <p:spPr>
                <a:xfrm>
                  <a:off x="8047413" y="31234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483" name="Group 482">
              <a:extLst>
                <a:ext uri="{FF2B5EF4-FFF2-40B4-BE49-F238E27FC236}">
                  <a16:creationId xmlns:a16="http://schemas.microsoft.com/office/drawing/2014/main" id="{24092993-F0B7-E647-BAD6-0343FB280C57}"/>
                </a:ext>
              </a:extLst>
            </p:cNvPr>
            <p:cNvGrpSpPr/>
            <p:nvPr/>
          </p:nvGrpSpPr>
          <p:grpSpPr>
            <a:xfrm>
              <a:off x="8444983" y="2807207"/>
              <a:ext cx="353678" cy="168275"/>
              <a:chOff x="7493876" y="2774731"/>
              <a:chExt cx="1481958" cy="894622"/>
            </a:xfrm>
          </p:grpSpPr>
          <p:sp>
            <p:nvSpPr>
              <p:cNvPr id="588" name="Freeform 587">
                <a:extLst>
                  <a:ext uri="{FF2B5EF4-FFF2-40B4-BE49-F238E27FC236}">
                    <a16:creationId xmlns:a16="http://schemas.microsoft.com/office/drawing/2014/main" id="{8D69E6A5-7036-6E4F-B2FC-E8BCA7ED3505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     </a:t>
                </a:r>
              </a:p>
            </p:txBody>
          </p:sp>
          <p:sp>
            <p:nvSpPr>
              <p:cNvPr id="589" name="Oval 588">
                <a:extLst>
                  <a:ext uri="{FF2B5EF4-FFF2-40B4-BE49-F238E27FC236}">
                    <a16:creationId xmlns:a16="http://schemas.microsoft.com/office/drawing/2014/main" id="{AB1EB859-08DE-4941-9E68-36BC7E536BCE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</a:t>
                </a:r>
              </a:p>
            </p:txBody>
          </p:sp>
          <p:grpSp>
            <p:nvGrpSpPr>
              <p:cNvPr id="590" name="Group 589">
                <a:extLst>
                  <a:ext uri="{FF2B5EF4-FFF2-40B4-BE49-F238E27FC236}">
                    <a16:creationId xmlns:a16="http://schemas.microsoft.com/office/drawing/2014/main" id="{F6A8F3DE-2E4F-1640-BDCD-CAEF6FAE82DF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591" name="Freeform 590">
                  <a:extLst>
                    <a:ext uri="{FF2B5EF4-FFF2-40B4-BE49-F238E27FC236}">
                      <a16:creationId xmlns:a16="http://schemas.microsoft.com/office/drawing/2014/main" id="{97A0197F-9310-FC47-80BE-A344E172B624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2" name="Freeform 591">
                  <a:extLst>
                    <a:ext uri="{FF2B5EF4-FFF2-40B4-BE49-F238E27FC236}">
                      <a16:creationId xmlns:a16="http://schemas.microsoft.com/office/drawing/2014/main" id="{2FA181B0-279A-124E-90D7-9514D0C3F623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3" name="Freeform 592">
                  <a:extLst>
                    <a:ext uri="{FF2B5EF4-FFF2-40B4-BE49-F238E27FC236}">
                      <a16:creationId xmlns:a16="http://schemas.microsoft.com/office/drawing/2014/main" id="{125EBA33-75B1-2B4E-85E7-956978CEB709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4" name="Freeform 593">
                  <a:extLst>
                    <a:ext uri="{FF2B5EF4-FFF2-40B4-BE49-F238E27FC236}">
                      <a16:creationId xmlns:a16="http://schemas.microsoft.com/office/drawing/2014/main" id="{1775B922-9306-204C-ADE7-0947A0F84F5A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484" name="Group 483">
              <a:extLst>
                <a:ext uri="{FF2B5EF4-FFF2-40B4-BE49-F238E27FC236}">
                  <a16:creationId xmlns:a16="http://schemas.microsoft.com/office/drawing/2014/main" id="{E35857BE-A572-A24F-9B26-34A797809481}"/>
                </a:ext>
              </a:extLst>
            </p:cNvPr>
            <p:cNvGrpSpPr/>
            <p:nvPr/>
          </p:nvGrpSpPr>
          <p:grpSpPr>
            <a:xfrm>
              <a:off x="8055226" y="3960892"/>
              <a:ext cx="354986" cy="175668"/>
              <a:chOff x="7493876" y="2774731"/>
              <a:chExt cx="1481958" cy="894622"/>
            </a:xfrm>
          </p:grpSpPr>
          <p:sp>
            <p:nvSpPr>
              <p:cNvPr id="581" name="Freeform 580">
                <a:extLst>
                  <a:ext uri="{FF2B5EF4-FFF2-40B4-BE49-F238E27FC236}">
                    <a16:creationId xmlns:a16="http://schemas.microsoft.com/office/drawing/2014/main" id="{8A7F06EF-B182-BD4A-82D4-9FE3A1F2010F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     </a:t>
                </a:r>
              </a:p>
            </p:txBody>
          </p:sp>
          <p:sp>
            <p:nvSpPr>
              <p:cNvPr id="582" name="Oval 581">
                <a:extLst>
                  <a:ext uri="{FF2B5EF4-FFF2-40B4-BE49-F238E27FC236}">
                    <a16:creationId xmlns:a16="http://schemas.microsoft.com/office/drawing/2014/main" id="{F0422EC5-203F-194F-8D68-C0B7AE9C1F97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</a:t>
                </a:r>
              </a:p>
            </p:txBody>
          </p:sp>
          <p:grpSp>
            <p:nvGrpSpPr>
              <p:cNvPr id="583" name="Group 582">
                <a:extLst>
                  <a:ext uri="{FF2B5EF4-FFF2-40B4-BE49-F238E27FC236}">
                    <a16:creationId xmlns:a16="http://schemas.microsoft.com/office/drawing/2014/main" id="{EC99ABD2-AC5F-164F-8E00-C4ED967395C4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584" name="Freeform 583">
                  <a:extLst>
                    <a:ext uri="{FF2B5EF4-FFF2-40B4-BE49-F238E27FC236}">
                      <a16:creationId xmlns:a16="http://schemas.microsoft.com/office/drawing/2014/main" id="{F4C0561C-708D-484E-A9B5-CE80D3C31FAD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5" name="Freeform 584">
                  <a:extLst>
                    <a:ext uri="{FF2B5EF4-FFF2-40B4-BE49-F238E27FC236}">
                      <a16:creationId xmlns:a16="http://schemas.microsoft.com/office/drawing/2014/main" id="{27F4EC60-3DB1-8142-B7BB-D88808F1EC2B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6" name="Freeform 585">
                  <a:extLst>
                    <a:ext uri="{FF2B5EF4-FFF2-40B4-BE49-F238E27FC236}">
                      <a16:creationId xmlns:a16="http://schemas.microsoft.com/office/drawing/2014/main" id="{63CDC393-F385-714D-B873-D3C54216A62B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7" name="Freeform 586">
                  <a:extLst>
                    <a:ext uri="{FF2B5EF4-FFF2-40B4-BE49-F238E27FC236}">
                      <a16:creationId xmlns:a16="http://schemas.microsoft.com/office/drawing/2014/main" id="{3AB414BF-2281-C341-8E16-575275952D68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485" name="Group 484">
              <a:extLst>
                <a:ext uri="{FF2B5EF4-FFF2-40B4-BE49-F238E27FC236}">
                  <a16:creationId xmlns:a16="http://schemas.microsoft.com/office/drawing/2014/main" id="{09649819-B19E-E14B-BAEC-5D6DDF9E9638}"/>
                </a:ext>
              </a:extLst>
            </p:cNvPr>
            <p:cNvGrpSpPr/>
            <p:nvPr/>
          </p:nvGrpSpPr>
          <p:grpSpPr>
            <a:xfrm>
              <a:off x="10889241" y="3596263"/>
              <a:ext cx="170989" cy="97052"/>
              <a:chOff x="7493876" y="2774731"/>
              <a:chExt cx="1481958" cy="894622"/>
            </a:xfrm>
          </p:grpSpPr>
          <p:sp>
            <p:nvSpPr>
              <p:cNvPr id="574" name="Freeform 573">
                <a:extLst>
                  <a:ext uri="{FF2B5EF4-FFF2-40B4-BE49-F238E27FC236}">
                    <a16:creationId xmlns:a16="http://schemas.microsoft.com/office/drawing/2014/main" id="{90D1ED59-8657-AC4E-9A9A-7A629F22CB87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     </a:t>
                </a:r>
              </a:p>
            </p:txBody>
          </p:sp>
          <p:sp>
            <p:nvSpPr>
              <p:cNvPr id="575" name="Oval 574">
                <a:extLst>
                  <a:ext uri="{FF2B5EF4-FFF2-40B4-BE49-F238E27FC236}">
                    <a16:creationId xmlns:a16="http://schemas.microsoft.com/office/drawing/2014/main" id="{8C8EFEFA-48AB-EA4F-8D1B-1763F06F970D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</a:t>
                </a:r>
              </a:p>
            </p:txBody>
          </p:sp>
          <p:grpSp>
            <p:nvGrpSpPr>
              <p:cNvPr id="576" name="Group 575">
                <a:extLst>
                  <a:ext uri="{FF2B5EF4-FFF2-40B4-BE49-F238E27FC236}">
                    <a16:creationId xmlns:a16="http://schemas.microsoft.com/office/drawing/2014/main" id="{A3A0C9C7-4BF0-3B4F-A7BB-A243B6777857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577" name="Freeform 576">
                  <a:extLst>
                    <a:ext uri="{FF2B5EF4-FFF2-40B4-BE49-F238E27FC236}">
                      <a16:creationId xmlns:a16="http://schemas.microsoft.com/office/drawing/2014/main" id="{4387B7A3-14A7-DC45-9751-FBA25BC87B67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8" name="Freeform 577">
                  <a:extLst>
                    <a:ext uri="{FF2B5EF4-FFF2-40B4-BE49-F238E27FC236}">
                      <a16:creationId xmlns:a16="http://schemas.microsoft.com/office/drawing/2014/main" id="{51A31F90-2B95-9444-90A5-365D3E039EA2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9" name="Freeform 578">
                  <a:extLst>
                    <a:ext uri="{FF2B5EF4-FFF2-40B4-BE49-F238E27FC236}">
                      <a16:creationId xmlns:a16="http://schemas.microsoft.com/office/drawing/2014/main" id="{C27CC039-E52B-1F49-8364-7366404AC71C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0" name="Freeform 579">
                  <a:extLst>
                    <a:ext uri="{FF2B5EF4-FFF2-40B4-BE49-F238E27FC236}">
                      <a16:creationId xmlns:a16="http://schemas.microsoft.com/office/drawing/2014/main" id="{6458E2E1-7CBF-2B43-88F3-5EBE6B908DF6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486" name="Group 485">
              <a:extLst>
                <a:ext uri="{FF2B5EF4-FFF2-40B4-BE49-F238E27FC236}">
                  <a16:creationId xmlns:a16="http://schemas.microsoft.com/office/drawing/2014/main" id="{6ED524EE-C3A0-7C4E-A68D-908355EBACC6}"/>
                </a:ext>
              </a:extLst>
            </p:cNvPr>
            <p:cNvGrpSpPr/>
            <p:nvPr/>
          </p:nvGrpSpPr>
          <p:grpSpPr>
            <a:xfrm>
              <a:off x="10415765" y="3491036"/>
              <a:ext cx="353678" cy="198344"/>
              <a:chOff x="7493876" y="2774731"/>
              <a:chExt cx="1481958" cy="894622"/>
            </a:xfrm>
          </p:grpSpPr>
          <p:sp>
            <p:nvSpPr>
              <p:cNvPr id="567" name="Freeform 566">
                <a:extLst>
                  <a:ext uri="{FF2B5EF4-FFF2-40B4-BE49-F238E27FC236}">
                    <a16:creationId xmlns:a16="http://schemas.microsoft.com/office/drawing/2014/main" id="{CE569873-416C-8942-967E-BF4CDF344329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     </a:t>
                </a:r>
              </a:p>
            </p:txBody>
          </p:sp>
          <p:sp>
            <p:nvSpPr>
              <p:cNvPr id="568" name="Oval 567">
                <a:extLst>
                  <a:ext uri="{FF2B5EF4-FFF2-40B4-BE49-F238E27FC236}">
                    <a16:creationId xmlns:a16="http://schemas.microsoft.com/office/drawing/2014/main" id="{30E16DE5-D94E-4443-BB00-95E899BFA79A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</a:t>
                </a:r>
              </a:p>
            </p:txBody>
          </p:sp>
          <p:grpSp>
            <p:nvGrpSpPr>
              <p:cNvPr id="569" name="Group 568">
                <a:extLst>
                  <a:ext uri="{FF2B5EF4-FFF2-40B4-BE49-F238E27FC236}">
                    <a16:creationId xmlns:a16="http://schemas.microsoft.com/office/drawing/2014/main" id="{EB303A53-B836-3C4B-8D37-F40188CC56BC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570" name="Freeform 569">
                  <a:extLst>
                    <a:ext uri="{FF2B5EF4-FFF2-40B4-BE49-F238E27FC236}">
                      <a16:creationId xmlns:a16="http://schemas.microsoft.com/office/drawing/2014/main" id="{E0E4C3B6-5930-A74D-9769-6BFF05F9480F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1" name="Freeform 570">
                  <a:extLst>
                    <a:ext uri="{FF2B5EF4-FFF2-40B4-BE49-F238E27FC236}">
                      <a16:creationId xmlns:a16="http://schemas.microsoft.com/office/drawing/2014/main" id="{FAED19B6-9F5B-2041-96CA-7A9EFD306BD4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2" name="Freeform 571">
                  <a:extLst>
                    <a:ext uri="{FF2B5EF4-FFF2-40B4-BE49-F238E27FC236}">
                      <a16:creationId xmlns:a16="http://schemas.microsoft.com/office/drawing/2014/main" id="{E697A8F1-761C-5046-9163-8A4D05C031F9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3" name="Freeform 572">
                  <a:extLst>
                    <a:ext uri="{FF2B5EF4-FFF2-40B4-BE49-F238E27FC236}">
                      <a16:creationId xmlns:a16="http://schemas.microsoft.com/office/drawing/2014/main" id="{5A00C171-51AD-3140-B02C-8C7C2D699CD1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487" name="Group 486">
              <a:extLst>
                <a:ext uri="{FF2B5EF4-FFF2-40B4-BE49-F238E27FC236}">
                  <a16:creationId xmlns:a16="http://schemas.microsoft.com/office/drawing/2014/main" id="{FA13F509-3DCC-1A47-8ECC-2A1B1565A47E}"/>
                </a:ext>
              </a:extLst>
            </p:cNvPr>
            <p:cNvGrpSpPr/>
            <p:nvPr/>
          </p:nvGrpSpPr>
          <p:grpSpPr>
            <a:xfrm>
              <a:off x="9953880" y="2197190"/>
              <a:ext cx="353678" cy="198344"/>
              <a:chOff x="7493876" y="2774731"/>
              <a:chExt cx="1481958" cy="894622"/>
            </a:xfrm>
          </p:grpSpPr>
          <p:sp>
            <p:nvSpPr>
              <p:cNvPr id="560" name="Freeform 559">
                <a:extLst>
                  <a:ext uri="{FF2B5EF4-FFF2-40B4-BE49-F238E27FC236}">
                    <a16:creationId xmlns:a16="http://schemas.microsoft.com/office/drawing/2014/main" id="{05DCC2CF-A3DB-5C4C-8FDD-AC5C420B4073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     </a:t>
                </a:r>
              </a:p>
            </p:txBody>
          </p:sp>
          <p:sp>
            <p:nvSpPr>
              <p:cNvPr id="561" name="Oval 560">
                <a:extLst>
                  <a:ext uri="{FF2B5EF4-FFF2-40B4-BE49-F238E27FC236}">
                    <a16:creationId xmlns:a16="http://schemas.microsoft.com/office/drawing/2014/main" id="{7FFDC0F0-38B7-A347-9C7B-469A876EFD18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</a:t>
                </a:r>
              </a:p>
            </p:txBody>
          </p:sp>
          <p:grpSp>
            <p:nvGrpSpPr>
              <p:cNvPr id="562" name="Group 561">
                <a:extLst>
                  <a:ext uri="{FF2B5EF4-FFF2-40B4-BE49-F238E27FC236}">
                    <a16:creationId xmlns:a16="http://schemas.microsoft.com/office/drawing/2014/main" id="{0B8FF98B-4F0A-4F4A-90B9-390F0D7CD42C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563" name="Freeform 562">
                  <a:extLst>
                    <a:ext uri="{FF2B5EF4-FFF2-40B4-BE49-F238E27FC236}">
                      <a16:creationId xmlns:a16="http://schemas.microsoft.com/office/drawing/2014/main" id="{A2742C66-5A4A-5949-87E1-5AFCFD557807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4" name="Freeform 563">
                  <a:extLst>
                    <a:ext uri="{FF2B5EF4-FFF2-40B4-BE49-F238E27FC236}">
                      <a16:creationId xmlns:a16="http://schemas.microsoft.com/office/drawing/2014/main" id="{E6EED7FD-CA5A-A14B-81FC-18A1268B8CFF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5" name="Freeform 564">
                  <a:extLst>
                    <a:ext uri="{FF2B5EF4-FFF2-40B4-BE49-F238E27FC236}">
                      <a16:creationId xmlns:a16="http://schemas.microsoft.com/office/drawing/2014/main" id="{C9653782-6C0F-6B4E-9941-ED617D1CD0F6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6" name="Freeform 565">
                  <a:extLst>
                    <a:ext uri="{FF2B5EF4-FFF2-40B4-BE49-F238E27FC236}">
                      <a16:creationId xmlns:a16="http://schemas.microsoft.com/office/drawing/2014/main" id="{656B7BAC-8115-1547-8C58-F463F721A3CE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488" name="Group 487">
              <a:extLst>
                <a:ext uri="{FF2B5EF4-FFF2-40B4-BE49-F238E27FC236}">
                  <a16:creationId xmlns:a16="http://schemas.microsoft.com/office/drawing/2014/main" id="{91DCF623-F2EB-1945-8020-751041105885}"/>
                </a:ext>
              </a:extLst>
            </p:cNvPr>
            <p:cNvGrpSpPr/>
            <p:nvPr/>
          </p:nvGrpSpPr>
          <p:grpSpPr>
            <a:xfrm>
              <a:off x="10532370" y="2608265"/>
              <a:ext cx="353678" cy="198344"/>
              <a:chOff x="7493876" y="2774731"/>
              <a:chExt cx="1481958" cy="894622"/>
            </a:xfrm>
          </p:grpSpPr>
          <p:sp>
            <p:nvSpPr>
              <p:cNvPr id="553" name="Freeform 552">
                <a:extLst>
                  <a:ext uri="{FF2B5EF4-FFF2-40B4-BE49-F238E27FC236}">
                    <a16:creationId xmlns:a16="http://schemas.microsoft.com/office/drawing/2014/main" id="{90A11AC8-DC64-2043-9024-9F4806AAE7FE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     </a:t>
                </a:r>
              </a:p>
            </p:txBody>
          </p:sp>
          <p:sp>
            <p:nvSpPr>
              <p:cNvPr id="554" name="Oval 553">
                <a:extLst>
                  <a:ext uri="{FF2B5EF4-FFF2-40B4-BE49-F238E27FC236}">
                    <a16:creationId xmlns:a16="http://schemas.microsoft.com/office/drawing/2014/main" id="{004D8384-C863-6C4E-B0C4-07E4752B868A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</a:t>
                </a:r>
              </a:p>
            </p:txBody>
          </p:sp>
          <p:grpSp>
            <p:nvGrpSpPr>
              <p:cNvPr id="555" name="Group 554">
                <a:extLst>
                  <a:ext uri="{FF2B5EF4-FFF2-40B4-BE49-F238E27FC236}">
                    <a16:creationId xmlns:a16="http://schemas.microsoft.com/office/drawing/2014/main" id="{13454F22-7E52-2348-8B6C-D6EEB13F0BA7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556" name="Freeform 555">
                  <a:extLst>
                    <a:ext uri="{FF2B5EF4-FFF2-40B4-BE49-F238E27FC236}">
                      <a16:creationId xmlns:a16="http://schemas.microsoft.com/office/drawing/2014/main" id="{EB20CB43-76DC-9C4B-86A1-614F6DD599AF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7" name="Freeform 556">
                  <a:extLst>
                    <a:ext uri="{FF2B5EF4-FFF2-40B4-BE49-F238E27FC236}">
                      <a16:creationId xmlns:a16="http://schemas.microsoft.com/office/drawing/2014/main" id="{058D8D28-64A5-DA48-ACE9-1EB32BE7F738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8" name="Freeform 557">
                  <a:extLst>
                    <a:ext uri="{FF2B5EF4-FFF2-40B4-BE49-F238E27FC236}">
                      <a16:creationId xmlns:a16="http://schemas.microsoft.com/office/drawing/2014/main" id="{D651C8D2-7665-C54F-B77A-26290A58D123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9" name="Freeform 558">
                  <a:extLst>
                    <a:ext uri="{FF2B5EF4-FFF2-40B4-BE49-F238E27FC236}">
                      <a16:creationId xmlns:a16="http://schemas.microsoft.com/office/drawing/2014/main" id="{88BA60A9-99ED-B34A-94DB-1286EE62CB9A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489" name="Group 488">
              <a:extLst>
                <a:ext uri="{FF2B5EF4-FFF2-40B4-BE49-F238E27FC236}">
                  <a16:creationId xmlns:a16="http://schemas.microsoft.com/office/drawing/2014/main" id="{323B5EDE-9C8F-794C-99CF-1A58CF078201}"/>
                </a:ext>
              </a:extLst>
            </p:cNvPr>
            <p:cNvGrpSpPr/>
            <p:nvPr/>
          </p:nvGrpSpPr>
          <p:grpSpPr>
            <a:xfrm>
              <a:off x="10648981" y="2102861"/>
              <a:ext cx="353678" cy="198344"/>
              <a:chOff x="7493876" y="2774731"/>
              <a:chExt cx="1481958" cy="894622"/>
            </a:xfrm>
          </p:grpSpPr>
          <p:sp>
            <p:nvSpPr>
              <p:cNvPr id="546" name="Freeform 545">
                <a:extLst>
                  <a:ext uri="{FF2B5EF4-FFF2-40B4-BE49-F238E27FC236}">
                    <a16:creationId xmlns:a16="http://schemas.microsoft.com/office/drawing/2014/main" id="{C7C5FAD2-8156-C84F-B0CC-1F694CB5860E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     </a:t>
                </a:r>
              </a:p>
            </p:txBody>
          </p:sp>
          <p:sp>
            <p:nvSpPr>
              <p:cNvPr id="547" name="Oval 546">
                <a:extLst>
                  <a:ext uri="{FF2B5EF4-FFF2-40B4-BE49-F238E27FC236}">
                    <a16:creationId xmlns:a16="http://schemas.microsoft.com/office/drawing/2014/main" id="{DB82B7CB-4BF6-8746-B3BA-F67937190B9C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</a:t>
                </a:r>
              </a:p>
            </p:txBody>
          </p:sp>
          <p:grpSp>
            <p:nvGrpSpPr>
              <p:cNvPr id="548" name="Group 547">
                <a:extLst>
                  <a:ext uri="{FF2B5EF4-FFF2-40B4-BE49-F238E27FC236}">
                    <a16:creationId xmlns:a16="http://schemas.microsoft.com/office/drawing/2014/main" id="{C537798E-BDA1-594E-8F67-FB4EA9794D16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549" name="Freeform 548">
                  <a:extLst>
                    <a:ext uri="{FF2B5EF4-FFF2-40B4-BE49-F238E27FC236}">
                      <a16:creationId xmlns:a16="http://schemas.microsoft.com/office/drawing/2014/main" id="{143A7805-9A20-3F43-AAE3-BAF5048491E6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0" name="Freeform 549">
                  <a:extLst>
                    <a:ext uri="{FF2B5EF4-FFF2-40B4-BE49-F238E27FC236}">
                      <a16:creationId xmlns:a16="http://schemas.microsoft.com/office/drawing/2014/main" id="{0078DF89-7919-1D47-85A7-597C3ECBB1AC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1" name="Freeform 550">
                  <a:extLst>
                    <a:ext uri="{FF2B5EF4-FFF2-40B4-BE49-F238E27FC236}">
                      <a16:creationId xmlns:a16="http://schemas.microsoft.com/office/drawing/2014/main" id="{DE3F70EE-E913-854B-BC1A-019793405613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2" name="Freeform 551">
                  <a:extLst>
                    <a:ext uri="{FF2B5EF4-FFF2-40B4-BE49-F238E27FC236}">
                      <a16:creationId xmlns:a16="http://schemas.microsoft.com/office/drawing/2014/main" id="{53EBC961-C7AA-0342-AD9A-C4D277145EB2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490" name="Group 489">
              <a:extLst>
                <a:ext uri="{FF2B5EF4-FFF2-40B4-BE49-F238E27FC236}">
                  <a16:creationId xmlns:a16="http://schemas.microsoft.com/office/drawing/2014/main" id="{766A6693-B045-F24D-AFBF-44F3CB05C75B}"/>
                </a:ext>
              </a:extLst>
            </p:cNvPr>
            <p:cNvGrpSpPr/>
            <p:nvPr/>
          </p:nvGrpSpPr>
          <p:grpSpPr>
            <a:xfrm>
              <a:off x="9103944" y="3951522"/>
              <a:ext cx="367224" cy="240304"/>
              <a:chOff x="7493876" y="2774731"/>
              <a:chExt cx="1481958" cy="894622"/>
            </a:xfrm>
          </p:grpSpPr>
          <p:sp>
            <p:nvSpPr>
              <p:cNvPr id="539" name="Freeform 538">
                <a:extLst>
                  <a:ext uri="{FF2B5EF4-FFF2-40B4-BE49-F238E27FC236}">
                    <a16:creationId xmlns:a16="http://schemas.microsoft.com/office/drawing/2014/main" id="{BCB693E0-DBB7-D043-8649-D561B8CA7C1F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     </a:t>
                </a:r>
              </a:p>
            </p:txBody>
          </p:sp>
          <p:sp>
            <p:nvSpPr>
              <p:cNvPr id="540" name="Oval 539">
                <a:extLst>
                  <a:ext uri="{FF2B5EF4-FFF2-40B4-BE49-F238E27FC236}">
                    <a16:creationId xmlns:a16="http://schemas.microsoft.com/office/drawing/2014/main" id="{0BCFD1B0-34C6-D944-8189-43F974EAE305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</a:t>
                </a:r>
              </a:p>
            </p:txBody>
          </p:sp>
          <p:grpSp>
            <p:nvGrpSpPr>
              <p:cNvPr id="541" name="Group 540">
                <a:extLst>
                  <a:ext uri="{FF2B5EF4-FFF2-40B4-BE49-F238E27FC236}">
                    <a16:creationId xmlns:a16="http://schemas.microsoft.com/office/drawing/2014/main" id="{915C208C-2C9A-FF49-8699-EA83304AFEEE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542" name="Freeform 541">
                  <a:extLst>
                    <a:ext uri="{FF2B5EF4-FFF2-40B4-BE49-F238E27FC236}">
                      <a16:creationId xmlns:a16="http://schemas.microsoft.com/office/drawing/2014/main" id="{11892253-2AA2-6443-BA42-190376F1E0EE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3" name="Freeform 542">
                  <a:extLst>
                    <a:ext uri="{FF2B5EF4-FFF2-40B4-BE49-F238E27FC236}">
                      <a16:creationId xmlns:a16="http://schemas.microsoft.com/office/drawing/2014/main" id="{8DBC7B2C-C9A3-8749-AC3B-51875E1ACFC3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4" name="Freeform 543">
                  <a:extLst>
                    <a:ext uri="{FF2B5EF4-FFF2-40B4-BE49-F238E27FC236}">
                      <a16:creationId xmlns:a16="http://schemas.microsoft.com/office/drawing/2014/main" id="{DC9F195B-4155-B842-8CB2-AD8612789F4F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5" name="Freeform 544">
                  <a:extLst>
                    <a:ext uri="{FF2B5EF4-FFF2-40B4-BE49-F238E27FC236}">
                      <a16:creationId xmlns:a16="http://schemas.microsoft.com/office/drawing/2014/main" id="{A13AD2CA-D6C1-D34D-927A-29E238542CF5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491" name="Group 490">
              <a:extLst>
                <a:ext uri="{FF2B5EF4-FFF2-40B4-BE49-F238E27FC236}">
                  <a16:creationId xmlns:a16="http://schemas.microsoft.com/office/drawing/2014/main" id="{2970F4FB-7EF6-8548-ABF3-B343CBE36DEB}"/>
                </a:ext>
              </a:extLst>
            </p:cNvPr>
            <p:cNvGrpSpPr/>
            <p:nvPr/>
          </p:nvGrpSpPr>
          <p:grpSpPr>
            <a:xfrm>
              <a:off x="9985282" y="2656463"/>
              <a:ext cx="353678" cy="198344"/>
              <a:chOff x="7493876" y="2774731"/>
              <a:chExt cx="1481958" cy="894622"/>
            </a:xfrm>
          </p:grpSpPr>
          <p:sp>
            <p:nvSpPr>
              <p:cNvPr id="532" name="Freeform 531">
                <a:extLst>
                  <a:ext uri="{FF2B5EF4-FFF2-40B4-BE49-F238E27FC236}">
                    <a16:creationId xmlns:a16="http://schemas.microsoft.com/office/drawing/2014/main" id="{822ABFC6-39CC-8E45-84DE-65976A714C52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     </a:t>
                </a:r>
              </a:p>
            </p:txBody>
          </p:sp>
          <p:sp>
            <p:nvSpPr>
              <p:cNvPr id="533" name="Oval 532">
                <a:extLst>
                  <a:ext uri="{FF2B5EF4-FFF2-40B4-BE49-F238E27FC236}">
                    <a16:creationId xmlns:a16="http://schemas.microsoft.com/office/drawing/2014/main" id="{80705F67-6838-8B46-BFF7-CDCA872D6F61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</a:t>
                </a:r>
              </a:p>
            </p:txBody>
          </p:sp>
          <p:grpSp>
            <p:nvGrpSpPr>
              <p:cNvPr id="534" name="Group 533">
                <a:extLst>
                  <a:ext uri="{FF2B5EF4-FFF2-40B4-BE49-F238E27FC236}">
                    <a16:creationId xmlns:a16="http://schemas.microsoft.com/office/drawing/2014/main" id="{C0F15466-054C-BA42-A355-70625E687190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535" name="Freeform 534">
                  <a:extLst>
                    <a:ext uri="{FF2B5EF4-FFF2-40B4-BE49-F238E27FC236}">
                      <a16:creationId xmlns:a16="http://schemas.microsoft.com/office/drawing/2014/main" id="{72E8209D-6CB5-6D4C-A216-F515A6E29588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6" name="Freeform 535">
                  <a:extLst>
                    <a:ext uri="{FF2B5EF4-FFF2-40B4-BE49-F238E27FC236}">
                      <a16:creationId xmlns:a16="http://schemas.microsoft.com/office/drawing/2014/main" id="{609B77B4-7B9A-C642-B4E7-74E7FDB42B5A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7" name="Freeform 536">
                  <a:extLst>
                    <a:ext uri="{FF2B5EF4-FFF2-40B4-BE49-F238E27FC236}">
                      <a16:creationId xmlns:a16="http://schemas.microsoft.com/office/drawing/2014/main" id="{C86EF05C-497B-9441-A634-6E0016BE7592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8" name="Freeform 537">
                  <a:extLst>
                    <a:ext uri="{FF2B5EF4-FFF2-40B4-BE49-F238E27FC236}">
                      <a16:creationId xmlns:a16="http://schemas.microsoft.com/office/drawing/2014/main" id="{77940DBF-ABCF-C844-AB90-3C0FA5B7E210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492" name="Group 491">
              <a:extLst>
                <a:ext uri="{FF2B5EF4-FFF2-40B4-BE49-F238E27FC236}">
                  <a16:creationId xmlns:a16="http://schemas.microsoft.com/office/drawing/2014/main" id="{9B15FC11-A4AF-1B43-8357-B030240B6F66}"/>
                </a:ext>
              </a:extLst>
            </p:cNvPr>
            <p:cNvGrpSpPr/>
            <p:nvPr/>
          </p:nvGrpSpPr>
          <p:grpSpPr>
            <a:xfrm>
              <a:off x="9502294" y="3388930"/>
              <a:ext cx="367224" cy="240304"/>
              <a:chOff x="7493876" y="2774731"/>
              <a:chExt cx="1481958" cy="894622"/>
            </a:xfrm>
          </p:grpSpPr>
          <p:sp>
            <p:nvSpPr>
              <p:cNvPr id="525" name="Freeform 524">
                <a:extLst>
                  <a:ext uri="{FF2B5EF4-FFF2-40B4-BE49-F238E27FC236}">
                    <a16:creationId xmlns:a16="http://schemas.microsoft.com/office/drawing/2014/main" id="{8C377EAD-470D-A14A-93F1-5BC8A7B8FDA9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     </a:t>
                </a:r>
              </a:p>
            </p:txBody>
          </p:sp>
          <p:sp>
            <p:nvSpPr>
              <p:cNvPr id="526" name="Oval 525">
                <a:extLst>
                  <a:ext uri="{FF2B5EF4-FFF2-40B4-BE49-F238E27FC236}">
                    <a16:creationId xmlns:a16="http://schemas.microsoft.com/office/drawing/2014/main" id="{C576D3D1-5392-9143-A029-8EB679B0F8F6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</a:t>
                </a:r>
              </a:p>
            </p:txBody>
          </p:sp>
          <p:grpSp>
            <p:nvGrpSpPr>
              <p:cNvPr id="527" name="Group 526">
                <a:extLst>
                  <a:ext uri="{FF2B5EF4-FFF2-40B4-BE49-F238E27FC236}">
                    <a16:creationId xmlns:a16="http://schemas.microsoft.com/office/drawing/2014/main" id="{7B9C906F-95BB-5445-9D12-9BC3B06C4DB7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528" name="Freeform 527">
                  <a:extLst>
                    <a:ext uri="{FF2B5EF4-FFF2-40B4-BE49-F238E27FC236}">
                      <a16:creationId xmlns:a16="http://schemas.microsoft.com/office/drawing/2014/main" id="{59A952EF-BA0D-F443-AFE0-E43438279BB0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9" name="Freeform 528">
                  <a:extLst>
                    <a:ext uri="{FF2B5EF4-FFF2-40B4-BE49-F238E27FC236}">
                      <a16:creationId xmlns:a16="http://schemas.microsoft.com/office/drawing/2014/main" id="{5DDAAD46-11E7-D94E-857B-9E1413233E54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0" name="Freeform 529">
                  <a:extLst>
                    <a:ext uri="{FF2B5EF4-FFF2-40B4-BE49-F238E27FC236}">
                      <a16:creationId xmlns:a16="http://schemas.microsoft.com/office/drawing/2014/main" id="{0414445E-B91A-4243-907C-505B796F8125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1" name="Freeform 530">
                  <a:extLst>
                    <a:ext uri="{FF2B5EF4-FFF2-40B4-BE49-F238E27FC236}">
                      <a16:creationId xmlns:a16="http://schemas.microsoft.com/office/drawing/2014/main" id="{10F08373-40CD-8343-A7F4-E4C8C52F3E8D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493" name="Group 492">
              <a:extLst>
                <a:ext uri="{FF2B5EF4-FFF2-40B4-BE49-F238E27FC236}">
                  <a16:creationId xmlns:a16="http://schemas.microsoft.com/office/drawing/2014/main" id="{B66A9909-D38B-FE4B-80D7-24A7A3B4F7DE}"/>
                </a:ext>
              </a:extLst>
            </p:cNvPr>
            <p:cNvGrpSpPr/>
            <p:nvPr/>
          </p:nvGrpSpPr>
          <p:grpSpPr>
            <a:xfrm>
              <a:off x="9606710" y="3994661"/>
              <a:ext cx="367224" cy="240304"/>
              <a:chOff x="7493876" y="2774731"/>
              <a:chExt cx="1481958" cy="894622"/>
            </a:xfrm>
          </p:grpSpPr>
          <p:sp>
            <p:nvSpPr>
              <p:cNvPr id="518" name="Freeform 517">
                <a:extLst>
                  <a:ext uri="{FF2B5EF4-FFF2-40B4-BE49-F238E27FC236}">
                    <a16:creationId xmlns:a16="http://schemas.microsoft.com/office/drawing/2014/main" id="{5421A565-19BC-3A46-BC5F-0E7AC05F2B3C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     </a:t>
                </a:r>
              </a:p>
            </p:txBody>
          </p:sp>
          <p:sp>
            <p:nvSpPr>
              <p:cNvPr id="519" name="Oval 518">
                <a:extLst>
                  <a:ext uri="{FF2B5EF4-FFF2-40B4-BE49-F238E27FC236}">
                    <a16:creationId xmlns:a16="http://schemas.microsoft.com/office/drawing/2014/main" id="{28270F8E-725D-324B-AC45-9AE79CC19E65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</a:t>
                </a:r>
              </a:p>
            </p:txBody>
          </p:sp>
          <p:grpSp>
            <p:nvGrpSpPr>
              <p:cNvPr id="520" name="Group 519">
                <a:extLst>
                  <a:ext uri="{FF2B5EF4-FFF2-40B4-BE49-F238E27FC236}">
                    <a16:creationId xmlns:a16="http://schemas.microsoft.com/office/drawing/2014/main" id="{8669D3AE-9FBF-2D46-A9B1-0A717934F449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521" name="Freeform 520">
                  <a:extLst>
                    <a:ext uri="{FF2B5EF4-FFF2-40B4-BE49-F238E27FC236}">
                      <a16:creationId xmlns:a16="http://schemas.microsoft.com/office/drawing/2014/main" id="{DD7D12BD-7266-894D-917F-483C1EDA9404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2" name="Freeform 521">
                  <a:extLst>
                    <a:ext uri="{FF2B5EF4-FFF2-40B4-BE49-F238E27FC236}">
                      <a16:creationId xmlns:a16="http://schemas.microsoft.com/office/drawing/2014/main" id="{AB7504D3-F6DE-7A4B-A559-FB8BB51C463E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3" name="Freeform 522">
                  <a:extLst>
                    <a:ext uri="{FF2B5EF4-FFF2-40B4-BE49-F238E27FC236}">
                      <a16:creationId xmlns:a16="http://schemas.microsoft.com/office/drawing/2014/main" id="{D6DEE3B6-6913-F046-B2E3-1848E12EC8F5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4" name="Freeform 523">
                  <a:extLst>
                    <a:ext uri="{FF2B5EF4-FFF2-40B4-BE49-F238E27FC236}">
                      <a16:creationId xmlns:a16="http://schemas.microsoft.com/office/drawing/2014/main" id="{5AB2C2A8-FC73-144A-BEAF-B0507FD8746F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494" name="Group 493">
              <a:extLst>
                <a:ext uri="{FF2B5EF4-FFF2-40B4-BE49-F238E27FC236}">
                  <a16:creationId xmlns:a16="http://schemas.microsoft.com/office/drawing/2014/main" id="{747B153D-304A-1641-AC61-AE3E7A801B4F}"/>
                </a:ext>
              </a:extLst>
            </p:cNvPr>
            <p:cNvGrpSpPr/>
            <p:nvPr/>
          </p:nvGrpSpPr>
          <p:grpSpPr>
            <a:xfrm>
              <a:off x="10380415" y="3987223"/>
              <a:ext cx="353678" cy="198344"/>
              <a:chOff x="7493876" y="2774731"/>
              <a:chExt cx="1481958" cy="894622"/>
            </a:xfrm>
          </p:grpSpPr>
          <p:sp>
            <p:nvSpPr>
              <p:cNvPr id="511" name="Freeform 510">
                <a:extLst>
                  <a:ext uri="{FF2B5EF4-FFF2-40B4-BE49-F238E27FC236}">
                    <a16:creationId xmlns:a16="http://schemas.microsoft.com/office/drawing/2014/main" id="{11A6091D-504F-1C4B-9D81-34A7F39C0971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     </a:t>
                </a:r>
              </a:p>
            </p:txBody>
          </p:sp>
          <p:sp>
            <p:nvSpPr>
              <p:cNvPr id="512" name="Oval 511">
                <a:extLst>
                  <a:ext uri="{FF2B5EF4-FFF2-40B4-BE49-F238E27FC236}">
                    <a16:creationId xmlns:a16="http://schemas.microsoft.com/office/drawing/2014/main" id="{BB0553FF-FAFD-A148-AD2F-A91258FC1E2D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</a:t>
                </a:r>
              </a:p>
            </p:txBody>
          </p:sp>
          <p:grpSp>
            <p:nvGrpSpPr>
              <p:cNvPr id="513" name="Group 512">
                <a:extLst>
                  <a:ext uri="{FF2B5EF4-FFF2-40B4-BE49-F238E27FC236}">
                    <a16:creationId xmlns:a16="http://schemas.microsoft.com/office/drawing/2014/main" id="{2D5EF8CD-E365-4A40-9765-73E78465E796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514" name="Freeform 513">
                  <a:extLst>
                    <a:ext uri="{FF2B5EF4-FFF2-40B4-BE49-F238E27FC236}">
                      <a16:creationId xmlns:a16="http://schemas.microsoft.com/office/drawing/2014/main" id="{93E3CCFE-E1BD-2C4E-A394-A0A3FC33613F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5" name="Freeform 514">
                  <a:extLst>
                    <a:ext uri="{FF2B5EF4-FFF2-40B4-BE49-F238E27FC236}">
                      <a16:creationId xmlns:a16="http://schemas.microsoft.com/office/drawing/2014/main" id="{02E1C1E6-B573-8C40-99A6-C81FA96D54AE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6" name="Freeform 515">
                  <a:extLst>
                    <a:ext uri="{FF2B5EF4-FFF2-40B4-BE49-F238E27FC236}">
                      <a16:creationId xmlns:a16="http://schemas.microsoft.com/office/drawing/2014/main" id="{EC5556BE-9D50-9F4C-BFAB-15A3CD65569D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7" name="Freeform 516">
                  <a:extLst>
                    <a:ext uri="{FF2B5EF4-FFF2-40B4-BE49-F238E27FC236}">
                      <a16:creationId xmlns:a16="http://schemas.microsoft.com/office/drawing/2014/main" id="{86A8D530-B367-C74B-9A80-8E273003E037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495" name="Group 494">
              <a:extLst>
                <a:ext uri="{FF2B5EF4-FFF2-40B4-BE49-F238E27FC236}">
                  <a16:creationId xmlns:a16="http://schemas.microsoft.com/office/drawing/2014/main" id="{AAFE4AE3-4213-0C45-AB54-160317FBCA2A}"/>
                </a:ext>
              </a:extLst>
            </p:cNvPr>
            <p:cNvGrpSpPr/>
            <p:nvPr/>
          </p:nvGrpSpPr>
          <p:grpSpPr>
            <a:xfrm>
              <a:off x="9253049" y="4770584"/>
              <a:ext cx="393760" cy="218578"/>
              <a:chOff x="7493876" y="2774731"/>
              <a:chExt cx="1481958" cy="894622"/>
            </a:xfrm>
          </p:grpSpPr>
          <p:sp>
            <p:nvSpPr>
              <p:cNvPr id="504" name="Freeform 503">
                <a:extLst>
                  <a:ext uri="{FF2B5EF4-FFF2-40B4-BE49-F238E27FC236}">
                    <a16:creationId xmlns:a16="http://schemas.microsoft.com/office/drawing/2014/main" id="{C0C52017-9634-B144-A376-047A8D2919C4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     </a:t>
                </a:r>
              </a:p>
            </p:txBody>
          </p:sp>
          <p:sp>
            <p:nvSpPr>
              <p:cNvPr id="505" name="Oval 504">
                <a:extLst>
                  <a:ext uri="{FF2B5EF4-FFF2-40B4-BE49-F238E27FC236}">
                    <a16:creationId xmlns:a16="http://schemas.microsoft.com/office/drawing/2014/main" id="{64428FEA-3F9D-504E-8487-39E6DF4FC8F3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</a:t>
                </a:r>
              </a:p>
            </p:txBody>
          </p:sp>
          <p:grpSp>
            <p:nvGrpSpPr>
              <p:cNvPr id="506" name="Group 505">
                <a:extLst>
                  <a:ext uri="{FF2B5EF4-FFF2-40B4-BE49-F238E27FC236}">
                    <a16:creationId xmlns:a16="http://schemas.microsoft.com/office/drawing/2014/main" id="{0017B273-0292-9A40-8782-98176C9E2A59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507" name="Freeform 506">
                  <a:extLst>
                    <a:ext uri="{FF2B5EF4-FFF2-40B4-BE49-F238E27FC236}">
                      <a16:creationId xmlns:a16="http://schemas.microsoft.com/office/drawing/2014/main" id="{28E4C25C-0B00-B843-80CC-B606EB382AA1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8" name="Freeform 507">
                  <a:extLst>
                    <a:ext uri="{FF2B5EF4-FFF2-40B4-BE49-F238E27FC236}">
                      <a16:creationId xmlns:a16="http://schemas.microsoft.com/office/drawing/2014/main" id="{094AFADC-B793-1C48-B898-9530D8B295C2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9" name="Freeform 508">
                  <a:extLst>
                    <a:ext uri="{FF2B5EF4-FFF2-40B4-BE49-F238E27FC236}">
                      <a16:creationId xmlns:a16="http://schemas.microsoft.com/office/drawing/2014/main" id="{D94E5C32-FF78-0446-8813-95A5856A16B7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0" name="Freeform 509">
                  <a:extLst>
                    <a:ext uri="{FF2B5EF4-FFF2-40B4-BE49-F238E27FC236}">
                      <a16:creationId xmlns:a16="http://schemas.microsoft.com/office/drawing/2014/main" id="{B2683BDF-1798-E24D-ACEB-D25227F17524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496" name="Group 495">
              <a:extLst>
                <a:ext uri="{FF2B5EF4-FFF2-40B4-BE49-F238E27FC236}">
                  <a16:creationId xmlns:a16="http://schemas.microsoft.com/office/drawing/2014/main" id="{C448B49C-8A99-534E-8F73-267E09162C3E}"/>
                </a:ext>
              </a:extLst>
            </p:cNvPr>
            <p:cNvGrpSpPr/>
            <p:nvPr/>
          </p:nvGrpSpPr>
          <p:grpSpPr>
            <a:xfrm>
              <a:off x="10931138" y="4364023"/>
              <a:ext cx="228295" cy="120400"/>
              <a:chOff x="7493876" y="2774731"/>
              <a:chExt cx="1481958" cy="894622"/>
            </a:xfrm>
          </p:grpSpPr>
          <p:sp>
            <p:nvSpPr>
              <p:cNvPr id="497" name="Freeform 496">
                <a:extLst>
                  <a:ext uri="{FF2B5EF4-FFF2-40B4-BE49-F238E27FC236}">
                    <a16:creationId xmlns:a16="http://schemas.microsoft.com/office/drawing/2014/main" id="{378FC32A-3EF1-1949-B4A2-DFC8073532C6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     </a:t>
                </a:r>
              </a:p>
            </p:txBody>
          </p:sp>
          <p:sp>
            <p:nvSpPr>
              <p:cNvPr id="498" name="Oval 497">
                <a:extLst>
                  <a:ext uri="{FF2B5EF4-FFF2-40B4-BE49-F238E27FC236}">
                    <a16:creationId xmlns:a16="http://schemas.microsoft.com/office/drawing/2014/main" id="{6DD4E2B5-3506-3246-B6FD-FFBC3F7B656B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</a:t>
                </a:r>
              </a:p>
            </p:txBody>
          </p:sp>
          <p:grpSp>
            <p:nvGrpSpPr>
              <p:cNvPr id="499" name="Group 498">
                <a:extLst>
                  <a:ext uri="{FF2B5EF4-FFF2-40B4-BE49-F238E27FC236}">
                    <a16:creationId xmlns:a16="http://schemas.microsoft.com/office/drawing/2014/main" id="{FD2AFF8A-AA4E-3B4A-B484-DC80CB7364D2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500" name="Freeform 499">
                  <a:extLst>
                    <a:ext uri="{FF2B5EF4-FFF2-40B4-BE49-F238E27FC236}">
                      <a16:creationId xmlns:a16="http://schemas.microsoft.com/office/drawing/2014/main" id="{F7DB41B7-950E-864E-8392-DD9C790D4885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1" name="Freeform 500">
                  <a:extLst>
                    <a:ext uri="{FF2B5EF4-FFF2-40B4-BE49-F238E27FC236}">
                      <a16:creationId xmlns:a16="http://schemas.microsoft.com/office/drawing/2014/main" id="{803404BA-9592-2A47-A132-BCDA0EE85FD7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2" name="Freeform 501">
                  <a:extLst>
                    <a:ext uri="{FF2B5EF4-FFF2-40B4-BE49-F238E27FC236}">
                      <a16:creationId xmlns:a16="http://schemas.microsoft.com/office/drawing/2014/main" id="{D96DB705-F4A6-1047-AD71-C47043AAA426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3" name="Freeform 502">
                  <a:extLst>
                    <a:ext uri="{FF2B5EF4-FFF2-40B4-BE49-F238E27FC236}">
                      <a16:creationId xmlns:a16="http://schemas.microsoft.com/office/drawing/2014/main" id="{06BB54E5-3770-AE46-8E77-98DCE962E3BC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sp>
        <p:nvSpPr>
          <p:cNvPr id="638" name="Freeform 637">
            <a:extLst>
              <a:ext uri="{FF2B5EF4-FFF2-40B4-BE49-F238E27FC236}">
                <a16:creationId xmlns:a16="http://schemas.microsoft.com/office/drawing/2014/main" id="{B695C332-48A5-8B4D-9FE9-DF7F8D270F56}"/>
              </a:ext>
            </a:extLst>
          </p:cNvPr>
          <p:cNvSpPr/>
          <p:nvPr/>
        </p:nvSpPr>
        <p:spPr>
          <a:xfrm>
            <a:off x="3925729" y="1641975"/>
            <a:ext cx="4101062" cy="4254341"/>
          </a:xfrm>
          <a:custGeom>
            <a:avLst/>
            <a:gdLst>
              <a:gd name="connsiteX0" fmla="*/ 2112364 w 4107620"/>
              <a:gd name="connsiteY0" fmla="*/ 1261685 h 4330718"/>
              <a:gd name="connsiteX1" fmla="*/ 1712971 w 4107620"/>
              <a:gd name="connsiteY1" fmla="*/ 1293216 h 4330718"/>
              <a:gd name="connsiteX2" fmla="*/ 1387150 w 4107620"/>
              <a:gd name="connsiteY2" fmla="*/ 904333 h 4330718"/>
              <a:gd name="connsiteX3" fmla="*/ 1134902 w 4107620"/>
              <a:gd name="connsiteY3" fmla="*/ 568002 h 4330718"/>
              <a:gd name="connsiteX4" fmla="*/ 840612 w 4107620"/>
              <a:gd name="connsiteY4" fmla="*/ 851781 h 4330718"/>
              <a:gd name="connsiteX5" fmla="*/ 703978 w 4107620"/>
              <a:gd name="connsiteY5" fmla="*/ 1356278 h 4330718"/>
              <a:gd name="connsiteX6" fmla="*/ 1240006 w 4107620"/>
              <a:gd name="connsiteY6" fmla="*/ 1955368 h 4330718"/>
              <a:gd name="connsiteX7" fmla="*/ 1303068 w 4107620"/>
              <a:gd name="connsiteY7" fmla="*/ 2375781 h 4330718"/>
              <a:gd name="connsiteX8" fmla="*/ 220502 w 4107620"/>
              <a:gd name="connsiteY8" fmla="*/ 2302209 h 4330718"/>
              <a:gd name="connsiteX9" fmla="*/ 83868 w 4107620"/>
              <a:gd name="connsiteY9" fmla="*/ 2943340 h 4330718"/>
              <a:gd name="connsiteX10" fmla="*/ 1218985 w 4107620"/>
              <a:gd name="connsiteY10" fmla="*/ 3258650 h 4330718"/>
              <a:gd name="connsiteX11" fmla="*/ 1124392 w 4107620"/>
              <a:gd name="connsiteY11" fmla="*/ 3647533 h 4330718"/>
              <a:gd name="connsiteX12" fmla="*/ 924695 w 4107620"/>
              <a:gd name="connsiteY12" fmla="*/ 3763147 h 4330718"/>
              <a:gd name="connsiteX13" fmla="*/ 1324088 w 4107620"/>
              <a:gd name="connsiteY13" fmla="*/ 3962843 h 4330718"/>
              <a:gd name="connsiteX14" fmla="*/ 1576337 w 4107620"/>
              <a:gd name="connsiteY14" fmla="*/ 3899781 h 4330718"/>
              <a:gd name="connsiteX15" fmla="*/ 1818075 w 4107620"/>
              <a:gd name="connsiteY15" fmla="*/ 4036416 h 4330718"/>
              <a:gd name="connsiteX16" fmla="*/ 1996750 w 4107620"/>
              <a:gd name="connsiteY16" fmla="*/ 4299174 h 4330718"/>
              <a:gd name="connsiteX17" fmla="*/ 2448695 w 4107620"/>
              <a:gd name="connsiteY17" fmla="*/ 4299174 h 4330718"/>
              <a:gd name="connsiteX18" fmla="*/ 2764006 w 4107620"/>
              <a:gd name="connsiteY18" fmla="*/ 4057436 h 4330718"/>
              <a:gd name="connsiteX19" fmla="*/ 2995233 w 4107620"/>
              <a:gd name="connsiteY19" fmla="*/ 4025905 h 4330718"/>
              <a:gd name="connsiteX20" fmla="*/ 3016254 w 4107620"/>
              <a:gd name="connsiteY20" fmla="*/ 3731616 h 4330718"/>
              <a:gd name="connsiteX21" fmla="*/ 3194930 w 4107620"/>
              <a:gd name="connsiteY21" fmla="*/ 3300692 h 4330718"/>
              <a:gd name="connsiteX22" fmla="*/ 3972695 w 4107620"/>
              <a:gd name="connsiteY22" fmla="*/ 3122016 h 4330718"/>
              <a:gd name="connsiteX23" fmla="*/ 3909633 w 4107620"/>
              <a:gd name="connsiteY23" fmla="*/ 1818733 h 4330718"/>
              <a:gd name="connsiteX24" fmla="*/ 4046268 w 4107620"/>
              <a:gd name="connsiteY24" fmla="*/ 904333 h 4330718"/>
              <a:gd name="connsiteX25" fmla="*/ 3962185 w 4107620"/>
              <a:gd name="connsiteY25" fmla="*/ 147588 h 4330718"/>
              <a:gd name="connsiteX26" fmla="*/ 2480226 w 4107620"/>
              <a:gd name="connsiteY26" fmla="*/ 63505 h 4330718"/>
              <a:gd name="connsiteX27" fmla="*/ 2133385 w 4107620"/>
              <a:gd name="connsiteY27" fmla="*/ 872802 h 4330718"/>
              <a:gd name="connsiteX28" fmla="*/ 2238488 w 4107620"/>
              <a:gd name="connsiteY28" fmla="*/ 1230154 h 4330718"/>
              <a:gd name="connsiteX29" fmla="*/ 2112364 w 4107620"/>
              <a:gd name="connsiteY29" fmla="*/ 1261685 h 4330718"/>
              <a:gd name="connsiteX0" fmla="*/ 1996750 w 4107620"/>
              <a:gd name="connsiteY0" fmla="*/ 1366789 h 4330718"/>
              <a:gd name="connsiteX1" fmla="*/ 1712971 w 4107620"/>
              <a:gd name="connsiteY1" fmla="*/ 1293216 h 4330718"/>
              <a:gd name="connsiteX2" fmla="*/ 1387150 w 4107620"/>
              <a:gd name="connsiteY2" fmla="*/ 904333 h 4330718"/>
              <a:gd name="connsiteX3" fmla="*/ 1134902 w 4107620"/>
              <a:gd name="connsiteY3" fmla="*/ 568002 h 4330718"/>
              <a:gd name="connsiteX4" fmla="*/ 840612 w 4107620"/>
              <a:gd name="connsiteY4" fmla="*/ 851781 h 4330718"/>
              <a:gd name="connsiteX5" fmla="*/ 703978 w 4107620"/>
              <a:gd name="connsiteY5" fmla="*/ 1356278 h 4330718"/>
              <a:gd name="connsiteX6" fmla="*/ 1240006 w 4107620"/>
              <a:gd name="connsiteY6" fmla="*/ 1955368 h 4330718"/>
              <a:gd name="connsiteX7" fmla="*/ 1303068 w 4107620"/>
              <a:gd name="connsiteY7" fmla="*/ 2375781 h 4330718"/>
              <a:gd name="connsiteX8" fmla="*/ 220502 w 4107620"/>
              <a:gd name="connsiteY8" fmla="*/ 2302209 h 4330718"/>
              <a:gd name="connsiteX9" fmla="*/ 83868 w 4107620"/>
              <a:gd name="connsiteY9" fmla="*/ 2943340 h 4330718"/>
              <a:gd name="connsiteX10" fmla="*/ 1218985 w 4107620"/>
              <a:gd name="connsiteY10" fmla="*/ 3258650 h 4330718"/>
              <a:gd name="connsiteX11" fmla="*/ 1124392 w 4107620"/>
              <a:gd name="connsiteY11" fmla="*/ 3647533 h 4330718"/>
              <a:gd name="connsiteX12" fmla="*/ 924695 w 4107620"/>
              <a:gd name="connsiteY12" fmla="*/ 3763147 h 4330718"/>
              <a:gd name="connsiteX13" fmla="*/ 1324088 w 4107620"/>
              <a:gd name="connsiteY13" fmla="*/ 3962843 h 4330718"/>
              <a:gd name="connsiteX14" fmla="*/ 1576337 w 4107620"/>
              <a:gd name="connsiteY14" fmla="*/ 3899781 h 4330718"/>
              <a:gd name="connsiteX15" fmla="*/ 1818075 w 4107620"/>
              <a:gd name="connsiteY15" fmla="*/ 4036416 h 4330718"/>
              <a:gd name="connsiteX16" fmla="*/ 1996750 w 4107620"/>
              <a:gd name="connsiteY16" fmla="*/ 4299174 h 4330718"/>
              <a:gd name="connsiteX17" fmla="*/ 2448695 w 4107620"/>
              <a:gd name="connsiteY17" fmla="*/ 4299174 h 4330718"/>
              <a:gd name="connsiteX18" fmla="*/ 2764006 w 4107620"/>
              <a:gd name="connsiteY18" fmla="*/ 4057436 h 4330718"/>
              <a:gd name="connsiteX19" fmla="*/ 2995233 w 4107620"/>
              <a:gd name="connsiteY19" fmla="*/ 4025905 h 4330718"/>
              <a:gd name="connsiteX20" fmla="*/ 3016254 w 4107620"/>
              <a:gd name="connsiteY20" fmla="*/ 3731616 h 4330718"/>
              <a:gd name="connsiteX21" fmla="*/ 3194930 w 4107620"/>
              <a:gd name="connsiteY21" fmla="*/ 3300692 h 4330718"/>
              <a:gd name="connsiteX22" fmla="*/ 3972695 w 4107620"/>
              <a:gd name="connsiteY22" fmla="*/ 3122016 h 4330718"/>
              <a:gd name="connsiteX23" fmla="*/ 3909633 w 4107620"/>
              <a:gd name="connsiteY23" fmla="*/ 1818733 h 4330718"/>
              <a:gd name="connsiteX24" fmla="*/ 4046268 w 4107620"/>
              <a:gd name="connsiteY24" fmla="*/ 904333 h 4330718"/>
              <a:gd name="connsiteX25" fmla="*/ 3962185 w 4107620"/>
              <a:gd name="connsiteY25" fmla="*/ 147588 h 4330718"/>
              <a:gd name="connsiteX26" fmla="*/ 2480226 w 4107620"/>
              <a:gd name="connsiteY26" fmla="*/ 63505 h 4330718"/>
              <a:gd name="connsiteX27" fmla="*/ 2133385 w 4107620"/>
              <a:gd name="connsiteY27" fmla="*/ 872802 h 4330718"/>
              <a:gd name="connsiteX28" fmla="*/ 2238488 w 4107620"/>
              <a:gd name="connsiteY28" fmla="*/ 1230154 h 4330718"/>
              <a:gd name="connsiteX29" fmla="*/ 1996750 w 4107620"/>
              <a:gd name="connsiteY29" fmla="*/ 1366789 h 4330718"/>
              <a:gd name="connsiteX0" fmla="*/ 1996750 w 4107620"/>
              <a:gd name="connsiteY0" fmla="*/ 1339069 h 4302998"/>
              <a:gd name="connsiteX1" fmla="*/ 1712971 w 4107620"/>
              <a:gd name="connsiteY1" fmla="*/ 1265496 h 4302998"/>
              <a:gd name="connsiteX2" fmla="*/ 1387150 w 4107620"/>
              <a:gd name="connsiteY2" fmla="*/ 876613 h 4302998"/>
              <a:gd name="connsiteX3" fmla="*/ 1134902 w 4107620"/>
              <a:gd name="connsiteY3" fmla="*/ 540282 h 4302998"/>
              <a:gd name="connsiteX4" fmla="*/ 840612 w 4107620"/>
              <a:gd name="connsiteY4" fmla="*/ 824061 h 4302998"/>
              <a:gd name="connsiteX5" fmla="*/ 703978 w 4107620"/>
              <a:gd name="connsiteY5" fmla="*/ 1328558 h 4302998"/>
              <a:gd name="connsiteX6" fmla="*/ 1240006 w 4107620"/>
              <a:gd name="connsiteY6" fmla="*/ 1927648 h 4302998"/>
              <a:gd name="connsiteX7" fmla="*/ 1303068 w 4107620"/>
              <a:gd name="connsiteY7" fmla="*/ 2348061 h 4302998"/>
              <a:gd name="connsiteX8" fmla="*/ 220502 w 4107620"/>
              <a:gd name="connsiteY8" fmla="*/ 2274489 h 4302998"/>
              <a:gd name="connsiteX9" fmla="*/ 83868 w 4107620"/>
              <a:gd name="connsiteY9" fmla="*/ 2915620 h 4302998"/>
              <a:gd name="connsiteX10" fmla="*/ 1218985 w 4107620"/>
              <a:gd name="connsiteY10" fmla="*/ 3230930 h 4302998"/>
              <a:gd name="connsiteX11" fmla="*/ 1124392 w 4107620"/>
              <a:gd name="connsiteY11" fmla="*/ 3619813 h 4302998"/>
              <a:gd name="connsiteX12" fmla="*/ 924695 w 4107620"/>
              <a:gd name="connsiteY12" fmla="*/ 3735427 h 4302998"/>
              <a:gd name="connsiteX13" fmla="*/ 1324088 w 4107620"/>
              <a:gd name="connsiteY13" fmla="*/ 3935123 h 4302998"/>
              <a:gd name="connsiteX14" fmla="*/ 1576337 w 4107620"/>
              <a:gd name="connsiteY14" fmla="*/ 3872061 h 4302998"/>
              <a:gd name="connsiteX15" fmla="*/ 1818075 w 4107620"/>
              <a:gd name="connsiteY15" fmla="*/ 4008696 h 4302998"/>
              <a:gd name="connsiteX16" fmla="*/ 1996750 w 4107620"/>
              <a:gd name="connsiteY16" fmla="*/ 4271454 h 4302998"/>
              <a:gd name="connsiteX17" fmla="*/ 2448695 w 4107620"/>
              <a:gd name="connsiteY17" fmla="*/ 4271454 h 4302998"/>
              <a:gd name="connsiteX18" fmla="*/ 2764006 w 4107620"/>
              <a:gd name="connsiteY18" fmla="*/ 4029716 h 4302998"/>
              <a:gd name="connsiteX19" fmla="*/ 2995233 w 4107620"/>
              <a:gd name="connsiteY19" fmla="*/ 3998185 h 4302998"/>
              <a:gd name="connsiteX20" fmla="*/ 3016254 w 4107620"/>
              <a:gd name="connsiteY20" fmla="*/ 3703896 h 4302998"/>
              <a:gd name="connsiteX21" fmla="*/ 3194930 w 4107620"/>
              <a:gd name="connsiteY21" fmla="*/ 3272972 h 4302998"/>
              <a:gd name="connsiteX22" fmla="*/ 3972695 w 4107620"/>
              <a:gd name="connsiteY22" fmla="*/ 3094296 h 4302998"/>
              <a:gd name="connsiteX23" fmla="*/ 3909633 w 4107620"/>
              <a:gd name="connsiteY23" fmla="*/ 1791013 h 4302998"/>
              <a:gd name="connsiteX24" fmla="*/ 4046268 w 4107620"/>
              <a:gd name="connsiteY24" fmla="*/ 876613 h 4302998"/>
              <a:gd name="connsiteX25" fmla="*/ 3962185 w 4107620"/>
              <a:gd name="connsiteY25" fmla="*/ 119868 h 4302998"/>
              <a:gd name="connsiteX26" fmla="*/ 2480226 w 4107620"/>
              <a:gd name="connsiteY26" fmla="*/ 35785 h 4302998"/>
              <a:gd name="connsiteX27" fmla="*/ 2185936 w 4107620"/>
              <a:gd name="connsiteY27" fmla="*/ 466709 h 4302998"/>
              <a:gd name="connsiteX28" fmla="*/ 2238488 w 4107620"/>
              <a:gd name="connsiteY28" fmla="*/ 1202434 h 4302998"/>
              <a:gd name="connsiteX29" fmla="*/ 1996750 w 4107620"/>
              <a:gd name="connsiteY29" fmla="*/ 1339069 h 4302998"/>
              <a:gd name="connsiteX0" fmla="*/ 1996750 w 4107620"/>
              <a:gd name="connsiteY0" fmla="*/ 1339069 h 4302998"/>
              <a:gd name="connsiteX1" fmla="*/ 1712971 w 4107620"/>
              <a:gd name="connsiteY1" fmla="*/ 1265496 h 4302998"/>
              <a:gd name="connsiteX2" fmla="*/ 1387150 w 4107620"/>
              <a:gd name="connsiteY2" fmla="*/ 876613 h 4302998"/>
              <a:gd name="connsiteX3" fmla="*/ 1134902 w 4107620"/>
              <a:gd name="connsiteY3" fmla="*/ 540282 h 4302998"/>
              <a:gd name="connsiteX4" fmla="*/ 840612 w 4107620"/>
              <a:gd name="connsiteY4" fmla="*/ 824061 h 4302998"/>
              <a:gd name="connsiteX5" fmla="*/ 703978 w 4107620"/>
              <a:gd name="connsiteY5" fmla="*/ 1328558 h 4302998"/>
              <a:gd name="connsiteX6" fmla="*/ 1240006 w 4107620"/>
              <a:gd name="connsiteY6" fmla="*/ 1927648 h 4302998"/>
              <a:gd name="connsiteX7" fmla="*/ 1303068 w 4107620"/>
              <a:gd name="connsiteY7" fmla="*/ 2348061 h 4302998"/>
              <a:gd name="connsiteX8" fmla="*/ 220502 w 4107620"/>
              <a:gd name="connsiteY8" fmla="*/ 2274489 h 4302998"/>
              <a:gd name="connsiteX9" fmla="*/ 83868 w 4107620"/>
              <a:gd name="connsiteY9" fmla="*/ 2915620 h 4302998"/>
              <a:gd name="connsiteX10" fmla="*/ 1218985 w 4107620"/>
              <a:gd name="connsiteY10" fmla="*/ 3230930 h 4302998"/>
              <a:gd name="connsiteX11" fmla="*/ 1124392 w 4107620"/>
              <a:gd name="connsiteY11" fmla="*/ 3619813 h 4302998"/>
              <a:gd name="connsiteX12" fmla="*/ 924695 w 4107620"/>
              <a:gd name="connsiteY12" fmla="*/ 3735427 h 4302998"/>
              <a:gd name="connsiteX13" fmla="*/ 1324088 w 4107620"/>
              <a:gd name="connsiteY13" fmla="*/ 3935123 h 4302998"/>
              <a:gd name="connsiteX14" fmla="*/ 1576337 w 4107620"/>
              <a:gd name="connsiteY14" fmla="*/ 3872061 h 4302998"/>
              <a:gd name="connsiteX15" fmla="*/ 1818075 w 4107620"/>
              <a:gd name="connsiteY15" fmla="*/ 4008696 h 4302998"/>
              <a:gd name="connsiteX16" fmla="*/ 1996750 w 4107620"/>
              <a:gd name="connsiteY16" fmla="*/ 4271454 h 4302998"/>
              <a:gd name="connsiteX17" fmla="*/ 2448695 w 4107620"/>
              <a:gd name="connsiteY17" fmla="*/ 4271454 h 4302998"/>
              <a:gd name="connsiteX18" fmla="*/ 2764006 w 4107620"/>
              <a:gd name="connsiteY18" fmla="*/ 4029716 h 4302998"/>
              <a:gd name="connsiteX19" fmla="*/ 2995233 w 4107620"/>
              <a:gd name="connsiteY19" fmla="*/ 3998185 h 4302998"/>
              <a:gd name="connsiteX20" fmla="*/ 3016254 w 4107620"/>
              <a:gd name="connsiteY20" fmla="*/ 3703896 h 4302998"/>
              <a:gd name="connsiteX21" fmla="*/ 3194930 w 4107620"/>
              <a:gd name="connsiteY21" fmla="*/ 3272972 h 4302998"/>
              <a:gd name="connsiteX22" fmla="*/ 3972695 w 4107620"/>
              <a:gd name="connsiteY22" fmla="*/ 3094296 h 4302998"/>
              <a:gd name="connsiteX23" fmla="*/ 3909633 w 4107620"/>
              <a:gd name="connsiteY23" fmla="*/ 1791013 h 4302998"/>
              <a:gd name="connsiteX24" fmla="*/ 4046268 w 4107620"/>
              <a:gd name="connsiteY24" fmla="*/ 876613 h 4302998"/>
              <a:gd name="connsiteX25" fmla="*/ 3962185 w 4107620"/>
              <a:gd name="connsiteY25" fmla="*/ 119868 h 4302998"/>
              <a:gd name="connsiteX26" fmla="*/ 2480226 w 4107620"/>
              <a:gd name="connsiteY26" fmla="*/ 35785 h 4302998"/>
              <a:gd name="connsiteX27" fmla="*/ 2270019 w 4107620"/>
              <a:gd name="connsiteY27" fmla="*/ 466709 h 4302998"/>
              <a:gd name="connsiteX28" fmla="*/ 2238488 w 4107620"/>
              <a:gd name="connsiteY28" fmla="*/ 1202434 h 4302998"/>
              <a:gd name="connsiteX29" fmla="*/ 1996750 w 4107620"/>
              <a:gd name="connsiteY29" fmla="*/ 1339069 h 4302998"/>
              <a:gd name="connsiteX0" fmla="*/ 1996750 w 4101062"/>
              <a:gd name="connsiteY0" fmla="*/ 1290412 h 4254341"/>
              <a:gd name="connsiteX1" fmla="*/ 1712971 w 4101062"/>
              <a:gd name="connsiteY1" fmla="*/ 1216839 h 4254341"/>
              <a:gd name="connsiteX2" fmla="*/ 1387150 w 4101062"/>
              <a:gd name="connsiteY2" fmla="*/ 827956 h 4254341"/>
              <a:gd name="connsiteX3" fmla="*/ 1134902 w 4101062"/>
              <a:gd name="connsiteY3" fmla="*/ 491625 h 4254341"/>
              <a:gd name="connsiteX4" fmla="*/ 840612 w 4101062"/>
              <a:gd name="connsiteY4" fmla="*/ 775404 h 4254341"/>
              <a:gd name="connsiteX5" fmla="*/ 703978 w 4101062"/>
              <a:gd name="connsiteY5" fmla="*/ 1279901 h 4254341"/>
              <a:gd name="connsiteX6" fmla="*/ 1240006 w 4101062"/>
              <a:gd name="connsiteY6" fmla="*/ 1878991 h 4254341"/>
              <a:gd name="connsiteX7" fmla="*/ 1303068 w 4101062"/>
              <a:gd name="connsiteY7" fmla="*/ 2299404 h 4254341"/>
              <a:gd name="connsiteX8" fmla="*/ 220502 w 4101062"/>
              <a:gd name="connsiteY8" fmla="*/ 2225832 h 4254341"/>
              <a:gd name="connsiteX9" fmla="*/ 83868 w 4101062"/>
              <a:gd name="connsiteY9" fmla="*/ 2866963 h 4254341"/>
              <a:gd name="connsiteX10" fmla="*/ 1218985 w 4101062"/>
              <a:gd name="connsiteY10" fmla="*/ 3182273 h 4254341"/>
              <a:gd name="connsiteX11" fmla="*/ 1124392 w 4101062"/>
              <a:gd name="connsiteY11" fmla="*/ 3571156 h 4254341"/>
              <a:gd name="connsiteX12" fmla="*/ 924695 w 4101062"/>
              <a:gd name="connsiteY12" fmla="*/ 3686770 h 4254341"/>
              <a:gd name="connsiteX13" fmla="*/ 1324088 w 4101062"/>
              <a:gd name="connsiteY13" fmla="*/ 3886466 h 4254341"/>
              <a:gd name="connsiteX14" fmla="*/ 1576337 w 4101062"/>
              <a:gd name="connsiteY14" fmla="*/ 3823404 h 4254341"/>
              <a:gd name="connsiteX15" fmla="*/ 1818075 w 4101062"/>
              <a:gd name="connsiteY15" fmla="*/ 3960039 h 4254341"/>
              <a:gd name="connsiteX16" fmla="*/ 1996750 w 4101062"/>
              <a:gd name="connsiteY16" fmla="*/ 4222797 h 4254341"/>
              <a:gd name="connsiteX17" fmla="*/ 2448695 w 4101062"/>
              <a:gd name="connsiteY17" fmla="*/ 4222797 h 4254341"/>
              <a:gd name="connsiteX18" fmla="*/ 2764006 w 4101062"/>
              <a:gd name="connsiteY18" fmla="*/ 3981059 h 4254341"/>
              <a:gd name="connsiteX19" fmla="*/ 2995233 w 4101062"/>
              <a:gd name="connsiteY19" fmla="*/ 3949528 h 4254341"/>
              <a:gd name="connsiteX20" fmla="*/ 3016254 w 4101062"/>
              <a:gd name="connsiteY20" fmla="*/ 3655239 h 4254341"/>
              <a:gd name="connsiteX21" fmla="*/ 3194930 w 4101062"/>
              <a:gd name="connsiteY21" fmla="*/ 3224315 h 4254341"/>
              <a:gd name="connsiteX22" fmla="*/ 3972695 w 4101062"/>
              <a:gd name="connsiteY22" fmla="*/ 3045639 h 4254341"/>
              <a:gd name="connsiteX23" fmla="*/ 3909633 w 4101062"/>
              <a:gd name="connsiteY23" fmla="*/ 1742356 h 4254341"/>
              <a:gd name="connsiteX24" fmla="*/ 4046268 w 4101062"/>
              <a:gd name="connsiteY24" fmla="*/ 827956 h 4254341"/>
              <a:gd name="connsiteX25" fmla="*/ 3962185 w 4101062"/>
              <a:gd name="connsiteY25" fmla="*/ 71211 h 4254341"/>
              <a:gd name="connsiteX26" fmla="*/ 2574819 w 4101062"/>
              <a:gd name="connsiteY26" fmla="*/ 71211 h 4254341"/>
              <a:gd name="connsiteX27" fmla="*/ 2270019 w 4101062"/>
              <a:gd name="connsiteY27" fmla="*/ 418052 h 4254341"/>
              <a:gd name="connsiteX28" fmla="*/ 2238488 w 4101062"/>
              <a:gd name="connsiteY28" fmla="*/ 1153777 h 4254341"/>
              <a:gd name="connsiteX29" fmla="*/ 1996750 w 4101062"/>
              <a:gd name="connsiteY29" fmla="*/ 1290412 h 42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4101062" h="4254341">
                <a:moveTo>
                  <a:pt x="1996750" y="1290412"/>
                </a:moveTo>
                <a:cubicBezTo>
                  <a:pt x="1909164" y="1300922"/>
                  <a:pt x="1814571" y="1293915"/>
                  <a:pt x="1712971" y="1216839"/>
                </a:cubicBezTo>
                <a:cubicBezTo>
                  <a:pt x="1611371" y="1139763"/>
                  <a:pt x="1483495" y="948825"/>
                  <a:pt x="1387150" y="827956"/>
                </a:cubicBezTo>
                <a:cubicBezTo>
                  <a:pt x="1290805" y="707087"/>
                  <a:pt x="1225992" y="500384"/>
                  <a:pt x="1134902" y="491625"/>
                </a:cubicBezTo>
                <a:cubicBezTo>
                  <a:pt x="1043812" y="482866"/>
                  <a:pt x="912433" y="644025"/>
                  <a:pt x="840612" y="775404"/>
                </a:cubicBezTo>
                <a:cubicBezTo>
                  <a:pt x="768791" y="906783"/>
                  <a:pt x="637412" y="1095970"/>
                  <a:pt x="703978" y="1279901"/>
                </a:cubicBezTo>
                <a:cubicBezTo>
                  <a:pt x="770544" y="1463832"/>
                  <a:pt x="1140158" y="1709074"/>
                  <a:pt x="1240006" y="1878991"/>
                </a:cubicBezTo>
                <a:cubicBezTo>
                  <a:pt x="1339854" y="2048908"/>
                  <a:pt x="1472985" y="2241597"/>
                  <a:pt x="1303068" y="2299404"/>
                </a:cubicBezTo>
                <a:cubicBezTo>
                  <a:pt x="1133151" y="2357211"/>
                  <a:pt x="423702" y="2131239"/>
                  <a:pt x="220502" y="2225832"/>
                </a:cubicBezTo>
                <a:cubicBezTo>
                  <a:pt x="17302" y="2320425"/>
                  <a:pt x="-82546" y="2707556"/>
                  <a:pt x="83868" y="2866963"/>
                </a:cubicBezTo>
                <a:cubicBezTo>
                  <a:pt x="250282" y="3026370"/>
                  <a:pt x="1045564" y="3064908"/>
                  <a:pt x="1218985" y="3182273"/>
                </a:cubicBezTo>
                <a:cubicBezTo>
                  <a:pt x="1392406" y="3299638"/>
                  <a:pt x="1173440" y="3487073"/>
                  <a:pt x="1124392" y="3571156"/>
                </a:cubicBezTo>
                <a:cubicBezTo>
                  <a:pt x="1075344" y="3655239"/>
                  <a:pt x="891412" y="3634218"/>
                  <a:pt x="924695" y="3686770"/>
                </a:cubicBezTo>
                <a:cubicBezTo>
                  <a:pt x="957978" y="3739322"/>
                  <a:pt x="1215481" y="3863694"/>
                  <a:pt x="1324088" y="3886466"/>
                </a:cubicBezTo>
                <a:cubicBezTo>
                  <a:pt x="1432695" y="3909238"/>
                  <a:pt x="1494006" y="3811142"/>
                  <a:pt x="1576337" y="3823404"/>
                </a:cubicBezTo>
                <a:cubicBezTo>
                  <a:pt x="1658668" y="3835666"/>
                  <a:pt x="1748006" y="3893474"/>
                  <a:pt x="1818075" y="3960039"/>
                </a:cubicBezTo>
                <a:cubicBezTo>
                  <a:pt x="1888144" y="4026604"/>
                  <a:pt x="1891647" y="4179004"/>
                  <a:pt x="1996750" y="4222797"/>
                </a:cubicBezTo>
                <a:cubicBezTo>
                  <a:pt x="2101853" y="4266590"/>
                  <a:pt x="2320819" y="4263087"/>
                  <a:pt x="2448695" y="4222797"/>
                </a:cubicBezTo>
                <a:cubicBezTo>
                  <a:pt x="2576571" y="4182507"/>
                  <a:pt x="2672916" y="4026604"/>
                  <a:pt x="2764006" y="3981059"/>
                </a:cubicBezTo>
                <a:cubicBezTo>
                  <a:pt x="2855096" y="3935514"/>
                  <a:pt x="2953192" y="4003831"/>
                  <a:pt x="2995233" y="3949528"/>
                </a:cubicBezTo>
                <a:cubicBezTo>
                  <a:pt x="3037274" y="3895225"/>
                  <a:pt x="2982971" y="3776108"/>
                  <a:pt x="3016254" y="3655239"/>
                </a:cubicBezTo>
                <a:cubicBezTo>
                  <a:pt x="3049537" y="3534370"/>
                  <a:pt x="3035523" y="3325915"/>
                  <a:pt x="3194930" y="3224315"/>
                </a:cubicBezTo>
                <a:cubicBezTo>
                  <a:pt x="3354337" y="3122715"/>
                  <a:pt x="3853578" y="3292632"/>
                  <a:pt x="3972695" y="3045639"/>
                </a:cubicBezTo>
                <a:cubicBezTo>
                  <a:pt x="4091812" y="2798646"/>
                  <a:pt x="3897371" y="2111970"/>
                  <a:pt x="3909633" y="1742356"/>
                </a:cubicBezTo>
                <a:cubicBezTo>
                  <a:pt x="3921895" y="1372742"/>
                  <a:pt x="4037509" y="1106480"/>
                  <a:pt x="4046268" y="827956"/>
                </a:cubicBezTo>
                <a:cubicBezTo>
                  <a:pt x="4055027" y="549432"/>
                  <a:pt x="4207426" y="197335"/>
                  <a:pt x="3962185" y="71211"/>
                </a:cubicBezTo>
                <a:cubicBezTo>
                  <a:pt x="3716944" y="-54913"/>
                  <a:pt x="2856847" y="13404"/>
                  <a:pt x="2574819" y="71211"/>
                </a:cubicBezTo>
                <a:cubicBezTo>
                  <a:pt x="2292791" y="129018"/>
                  <a:pt x="2310309" y="223611"/>
                  <a:pt x="2270019" y="418052"/>
                </a:cubicBezTo>
                <a:cubicBezTo>
                  <a:pt x="2229729" y="612493"/>
                  <a:pt x="2284033" y="1008384"/>
                  <a:pt x="2238488" y="1153777"/>
                </a:cubicBezTo>
                <a:cubicBezTo>
                  <a:pt x="2192943" y="1299170"/>
                  <a:pt x="2084336" y="1279902"/>
                  <a:pt x="1996750" y="1290412"/>
                </a:cubicBezTo>
                <a:close/>
              </a:path>
            </a:pathLst>
          </a:custGeom>
          <a:noFill/>
          <a:ln>
            <a:solidFill>
              <a:schemeClr val="accent1">
                <a:shade val="50000"/>
                <a:alpha val="5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9" name="Content Placeholder 2">
            <a:extLst>
              <a:ext uri="{FF2B5EF4-FFF2-40B4-BE49-F238E27FC236}">
                <a16:creationId xmlns:a16="http://schemas.microsoft.com/office/drawing/2014/main" id="{787F01E9-3C6D-194B-A9AE-86AC14959727}"/>
              </a:ext>
            </a:extLst>
          </p:cNvPr>
          <p:cNvSpPr txBox="1">
            <a:spLocks/>
          </p:cNvSpPr>
          <p:nvPr/>
        </p:nvSpPr>
        <p:spPr>
          <a:xfrm>
            <a:off x="274523" y="2956112"/>
            <a:ext cx="2900036" cy="979607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342891" indent="-342891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32" indent="-285744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457189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/>
              <a:t>Nodes are connected by </a:t>
            </a:r>
            <a:r>
              <a:rPr lang="en-US" b="1" dirty="0"/>
              <a:t>packet switches</a:t>
            </a:r>
            <a:r>
              <a:rPr lang="en-US" dirty="0"/>
              <a:t>…</a:t>
            </a:r>
            <a:endParaRPr lang="en-US" b="1" dirty="0"/>
          </a:p>
        </p:txBody>
      </p:sp>
      <p:sp>
        <p:nvSpPr>
          <p:cNvPr id="640" name="Content Placeholder 2">
            <a:extLst>
              <a:ext uri="{FF2B5EF4-FFF2-40B4-BE49-F238E27FC236}">
                <a16:creationId xmlns:a16="http://schemas.microsoft.com/office/drawing/2014/main" id="{11E2305B-88DC-A140-A2B1-D41379DF25C6}"/>
              </a:ext>
            </a:extLst>
          </p:cNvPr>
          <p:cNvSpPr txBox="1">
            <a:spLocks/>
          </p:cNvSpPr>
          <p:nvPr/>
        </p:nvSpPr>
        <p:spPr>
          <a:xfrm>
            <a:off x="292914" y="3546271"/>
            <a:ext cx="2900036" cy="979607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342891" indent="-342891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32" indent="-285744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457189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/>
              <a:t>…and </a:t>
            </a:r>
            <a:r>
              <a:rPr lang="en-US" b="1" dirty="0"/>
              <a:t>communication links</a:t>
            </a:r>
          </a:p>
        </p:txBody>
      </p:sp>
      <p:sp>
        <p:nvSpPr>
          <p:cNvPr id="641" name="Content Placeholder 2">
            <a:extLst>
              <a:ext uri="{FF2B5EF4-FFF2-40B4-BE49-F238E27FC236}">
                <a16:creationId xmlns:a16="http://schemas.microsoft.com/office/drawing/2014/main" id="{F3503884-FFE2-F14F-87AD-9E2F9822401E}"/>
              </a:ext>
            </a:extLst>
          </p:cNvPr>
          <p:cNvSpPr txBox="1">
            <a:spLocks/>
          </p:cNvSpPr>
          <p:nvPr/>
        </p:nvSpPr>
        <p:spPr>
          <a:xfrm>
            <a:off x="308129" y="4466281"/>
            <a:ext cx="3178651" cy="1980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891" indent="-342891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32" indent="-285744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457189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200" dirty="0"/>
              <a:t>Collections of nodes and links form networks</a:t>
            </a:r>
          </a:p>
          <a:p>
            <a:pPr marL="0" indent="0">
              <a:buFont typeface="Arial"/>
              <a:buNone/>
            </a:pPr>
            <a:r>
              <a:rPr lang="en-US" sz="2200" dirty="0"/>
              <a:t>(that are interconnected with switches/routers and communication links)</a:t>
            </a:r>
            <a:endParaRPr lang="en-US" sz="2200" b="1" dirty="0"/>
          </a:p>
        </p:txBody>
      </p:sp>
      <p:sp>
        <p:nvSpPr>
          <p:cNvPr id="658" name="Content Placeholder 2">
            <a:extLst>
              <a:ext uri="{FF2B5EF4-FFF2-40B4-BE49-F238E27FC236}">
                <a16:creationId xmlns:a16="http://schemas.microsoft.com/office/drawing/2014/main" id="{8A73C951-5200-CE40-808A-9BA2185ED2EF}"/>
              </a:ext>
            </a:extLst>
          </p:cNvPr>
          <p:cNvSpPr txBox="1">
            <a:spLocks/>
          </p:cNvSpPr>
          <p:nvPr/>
        </p:nvSpPr>
        <p:spPr>
          <a:xfrm>
            <a:off x="8739755" y="1639052"/>
            <a:ext cx="3178651" cy="21452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891" indent="-342891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32" indent="-285744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457189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200" dirty="0"/>
              <a:t>End systems connect to the Internet through </a:t>
            </a:r>
            <a:r>
              <a:rPr lang="en-US" sz="2200" b="1" dirty="0"/>
              <a:t>Internet Service Provider (ISP) </a:t>
            </a:r>
            <a:r>
              <a:rPr lang="en-US" sz="2200" dirty="0"/>
              <a:t>networks, which are (roughly) organized in a hierarchy</a:t>
            </a:r>
            <a:endParaRPr lang="en-US" sz="2200" b="1" dirty="0"/>
          </a:p>
        </p:txBody>
      </p:sp>
    </p:spTree>
    <p:extLst>
      <p:ext uri="{BB962C8B-B14F-4D97-AF65-F5344CB8AC3E}">
        <p14:creationId xmlns:p14="http://schemas.microsoft.com/office/powerpoint/2010/main" val="4097315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" dur="5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1" dur="500"/>
                                        <p:tgtEl>
                                          <p:spTgt spid="6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89" grpId="0" animBg="1"/>
      <p:bldP spid="189" grpId="1" animBg="1"/>
      <p:bldP spid="638" grpId="0" animBg="1"/>
      <p:bldP spid="638" grpId="1" animBg="1"/>
      <p:bldP spid="639" grpId="0"/>
      <p:bldP spid="640" grpId="0"/>
      <p:bldP spid="641" grpId="0"/>
      <p:bldP spid="65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15A4E-A3CA-494F-8FBF-EE1B8F378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Focusing on the Internet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706EFA-759E-DA4C-9C14-318A61433C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8573" y="1277837"/>
            <a:ext cx="2900036" cy="325054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dirty="0"/>
              <a:t>Information gets packaged into chunks of data called </a:t>
            </a:r>
            <a:r>
              <a:rPr lang="en-US" sz="2200" b="1" dirty="0"/>
              <a:t>packets</a:t>
            </a:r>
            <a:r>
              <a:rPr lang="en-US" sz="2200" dirty="0"/>
              <a:t>, which traverse a particular </a:t>
            </a:r>
            <a:r>
              <a:rPr lang="en-US" sz="2200" b="1" dirty="0"/>
              <a:t>path</a:t>
            </a:r>
            <a:r>
              <a:rPr lang="en-US" sz="2200" dirty="0"/>
              <a:t> or </a:t>
            </a:r>
            <a:r>
              <a:rPr lang="en-US" sz="2200" b="1" dirty="0"/>
              <a:t>route</a:t>
            </a:r>
            <a:r>
              <a:rPr lang="en-US" sz="2200" dirty="0"/>
              <a:t> of links and switches to get from their sender to their receiver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E8B817-C955-6145-933E-E46AC20C60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08/30/2021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1DC633-42DB-3A42-BA46-E793FD0398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2520: Lecture 1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1F75AC-6F9F-1E41-BEA1-285FA35B40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35706-A2A8-FF4D-B41A-31F05D88FDC1}" type="slidenum">
              <a:rPr lang="en-US" smtClean="0"/>
              <a:t>22</a:t>
            </a:fld>
            <a:endParaRPr lang="en-US"/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150FB40E-7233-394E-8C62-00708E6BA8AE}"/>
              </a:ext>
            </a:extLst>
          </p:cNvPr>
          <p:cNvSpPr txBox="1"/>
          <p:nvPr/>
        </p:nvSpPr>
        <p:spPr>
          <a:xfrm>
            <a:off x="5926877" y="3479610"/>
            <a:ext cx="13649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Internet</a:t>
            </a:r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785F09EE-10CB-9A42-9E29-49444D649D43}"/>
              </a:ext>
            </a:extLst>
          </p:cNvPr>
          <p:cNvSpPr/>
          <p:nvPr/>
        </p:nvSpPr>
        <p:spPr>
          <a:xfrm>
            <a:off x="5986740" y="3526527"/>
            <a:ext cx="1558255" cy="5389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E54DC42D-7799-FD45-BF2C-C2C5899A240C}"/>
              </a:ext>
            </a:extLst>
          </p:cNvPr>
          <p:cNvGrpSpPr/>
          <p:nvPr/>
        </p:nvGrpSpPr>
        <p:grpSpPr>
          <a:xfrm>
            <a:off x="3941788" y="1488461"/>
            <a:ext cx="4525460" cy="4859961"/>
            <a:chOff x="7268561" y="1458365"/>
            <a:chExt cx="4525460" cy="4859961"/>
          </a:xfrm>
        </p:grpSpPr>
        <p:sp>
          <p:nvSpPr>
            <p:cNvPr id="191" name="Freeform 190">
              <a:extLst>
                <a:ext uri="{FF2B5EF4-FFF2-40B4-BE49-F238E27FC236}">
                  <a16:creationId xmlns:a16="http://schemas.microsoft.com/office/drawing/2014/main" id="{0E3A6224-D1D4-174C-876F-40026F06F78C}"/>
                </a:ext>
              </a:extLst>
            </p:cNvPr>
            <p:cNvSpPr/>
            <p:nvPr/>
          </p:nvSpPr>
          <p:spPr>
            <a:xfrm>
              <a:off x="9048399" y="3035682"/>
              <a:ext cx="1124807" cy="1337915"/>
            </a:xfrm>
            <a:custGeom>
              <a:avLst/>
              <a:gdLst>
                <a:gd name="connsiteX0" fmla="*/ 434989 w 1523031"/>
                <a:gd name="connsiteY0" fmla="*/ 253346 h 1763594"/>
                <a:gd name="connsiteX1" fmla="*/ 488 w 1523031"/>
                <a:gd name="connsiteY1" fmla="*/ 921706 h 1763594"/>
                <a:gd name="connsiteX2" fmla="*/ 368142 w 1523031"/>
                <a:gd name="connsiteY2" fmla="*/ 1489812 h 1763594"/>
                <a:gd name="connsiteX3" fmla="*/ 1187008 w 1523031"/>
                <a:gd name="connsiteY3" fmla="*/ 1757156 h 1763594"/>
                <a:gd name="connsiteX4" fmla="*/ 1521239 w 1523031"/>
                <a:gd name="connsiteY4" fmla="*/ 1239177 h 1763594"/>
                <a:gd name="connsiteX5" fmla="*/ 1320700 w 1523031"/>
                <a:gd name="connsiteY5" fmla="*/ 654362 h 1763594"/>
                <a:gd name="connsiteX6" fmla="*/ 1337412 w 1523031"/>
                <a:gd name="connsiteY6" fmla="*/ 136383 h 1763594"/>
                <a:gd name="connsiteX7" fmla="*/ 1086739 w 1523031"/>
                <a:gd name="connsiteY7" fmla="*/ 2711 h 1763594"/>
                <a:gd name="connsiteX8" fmla="*/ 434989 w 1523031"/>
                <a:gd name="connsiteY8" fmla="*/ 253346 h 1763594"/>
                <a:gd name="connsiteX0" fmla="*/ 434989 w 1537226"/>
                <a:gd name="connsiteY0" fmla="*/ 253346 h 1763594"/>
                <a:gd name="connsiteX1" fmla="*/ 488 w 1537226"/>
                <a:gd name="connsiteY1" fmla="*/ 921706 h 1763594"/>
                <a:gd name="connsiteX2" fmla="*/ 368142 w 1537226"/>
                <a:gd name="connsiteY2" fmla="*/ 1489812 h 1763594"/>
                <a:gd name="connsiteX3" fmla="*/ 1187008 w 1537226"/>
                <a:gd name="connsiteY3" fmla="*/ 1757156 h 1763594"/>
                <a:gd name="connsiteX4" fmla="*/ 1521239 w 1537226"/>
                <a:gd name="connsiteY4" fmla="*/ 1239177 h 1763594"/>
                <a:gd name="connsiteX5" fmla="*/ 1468998 w 1537226"/>
                <a:gd name="connsiteY5" fmla="*/ 654362 h 1763594"/>
                <a:gd name="connsiteX6" fmla="*/ 1337412 w 1537226"/>
                <a:gd name="connsiteY6" fmla="*/ 136383 h 1763594"/>
                <a:gd name="connsiteX7" fmla="*/ 1086739 w 1537226"/>
                <a:gd name="connsiteY7" fmla="*/ 2711 h 1763594"/>
                <a:gd name="connsiteX8" fmla="*/ 434989 w 1537226"/>
                <a:gd name="connsiteY8" fmla="*/ 253346 h 1763594"/>
                <a:gd name="connsiteX0" fmla="*/ 434989 w 1537226"/>
                <a:gd name="connsiteY0" fmla="*/ 253346 h 1763594"/>
                <a:gd name="connsiteX1" fmla="*/ 488 w 1537226"/>
                <a:gd name="connsiteY1" fmla="*/ 921706 h 1763594"/>
                <a:gd name="connsiteX2" fmla="*/ 368142 w 1537226"/>
                <a:gd name="connsiteY2" fmla="*/ 1489812 h 1763594"/>
                <a:gd name="connsiteX3" fmla="*/ 1187008 w 1537226"/>
                <a:gd name="connsiteY3" fmla="*/ 1757156 h 1763594"/>
                <a:gd name="connsiteX4" fmla="*/ 1521239 w 1537226"/>
                <a:gd name="connsiteY4" fmla="*/ 1239177 h 1763594"/>
                <a:gd name="connsiteX5" fmla="*/ 1468998 w 1537226"/>
                <a:gd name="connsiteY5" fmla="*/ 654362 h 1763594"/>
                <a:gd name="connsiteX6" fmla="*/ 1337412 w 1537226"/>
                <a:gd name="connsiteY6" fmla="*/ 136383 h 1763594"/>
                <a:gd name="connsiteX7" fmla="*/ 839572 w 1537226"/>
                <a:gd name="connsiteY7" fmla="*/ 2711 h 1763594"/>
                <a:gd name="connsiteX8" fmla="*/ 434989 w 1537226"/>
                <a:gd name="connsiteY8" fmla="*/ 253346 h 1763594"/>
                <a:gd name="connsiteX0" fmla="*/ 360357 w 1536743"/>
                <a:gd name="connsiteY0" fmla="*/ 534641 h 1782088"/>
                <a:gd name="connsiteX1" fmla="*/ 5 w 1536743"/>
                <a:gd name="connsiteY1" fmla="*/ 940200 h 1782088"/>
                <a:gd name="connsiteX2" fmla="*/ 367659 w 1536743"/>
                <a:gd name="connsiteY2" fmla="*/ 1508306 h 1782088"/>
                <a:gd name="connsiteX3" fmla="*/ 1186525 w 1536743"/>
                <a:gd name="connsiteY3" fmla="*/ 1775650 h 1782088"/>
                <a:gd name="connsiteX4" fmla="*/ 1520756 w 1536743"/>
                <a:gd name="connsiteY4" fmla="*/ 1257671 h 1782088"/>
                <a:gd name="connsiteX5" fmla="*/ 1468515 w 1536743"/>
                <a:gd name="connsiteY5" fmla="*/ 672856 h 1782088"/>
                <a:gd name="connsiteX6" fmla="*/ 1336929 w 1536743"/>
                <a:gd name="connsiteY6" fmla="*/ 154877 h 1782088"/>
                <a:gd name="connsiteX7" fmla="*/ 839089 w 1536743"/>
                <a:gd name="connsiteY7" fmla="*/ 21205 h 1782088"/>
                <a:gd name="connsiteX8" fmla="*/ 360357 w 1536743"/>
                <a:gd name="connsiteY8" fmla="*/ 534641 h 1782088"/>
                <a:gd name="connsiteX0" fmla="*/ 360355 w 1536741"/>
                <a:gd name="connsiteY0" fmla="*/ 534641 h 1782088"/>
                <a:gd name="connsiteX1" fmla="*/ 3 w 1536741"/>
                <a:gd name="connsiteY1" fmla="*/ 940200 h 1782088"/>
                <a:gd name="connsiteX2" fmla="*/ 367657 w 1536741"/>
                <a:gd name="connsiteY2" fmla="*/ 1508306 h 1782088"/>
                <a:gd name="connsiteX3" fmla="*/ 1186523 w 1536741"/>
                <a:gd name="connsiteY3" fmla="*/ 1775650 h 1782088"/>
                <a:gd name="connsiteX4" fmla="*/ 1520754 w 1536741"/>
                <a:gd name="connsiteY4" fmla="*/ 1257671 h 1782088"/>
                <a:gd name="connsiteX5" fmla="*/ 1468513 w 1536741"/>
                <a:gd name="connsiteY5" fmla="*/ 672856 h 1782088"/>
                <a:gd name="connsiteX6" fmla="*/ 1336927 w 1536741"/>
                <a:gd name="connsiteY6" fmla="*/ 154877 h 1782088"/>
                <a:gd name="connsiteX7" fmla="*/ 839087 w 1536741"/>
                <a:gd name="connsiteY7" fmla="*/ 21205 h 1782088"/>
                <a:gd name="connsiteX8" fmla="*/ 360355 w 1536741"/>
                <a:gd name="connsiteY8" fmla="*/ 534641 h 1782088"/>
                <a:gd name="connsiteX0" fmla="*/ 382604 w 1558990"/>
                <a:gd name="connsiteY0" fmla="*/ 534641 h 1810599"/>
                <a:gd name="connsiteX1" fmla="*/ 22252 w 1558990"/>
                <a:gd name="connsiteY1" fmla="*/ 940200 h 1810599"/>
                <a:gd name="connsiteX2" fmla="*/ 167457 w 1558990"/>
                <a:gd name="connsiteY2" fmla="*/ 1672556 h 1810599"/>
                <a:gd name="connsiteX3" fmla="*/ 1208772 w 1558990"/>
                <a:gd name="connsiteY3" fmla="*/ 1775650 h 1810599"/>
                <a:gd name="connsiteX4" fmla="*/ 1543003 w 1558990"/>
                <a:gd name="connsiteY4" fmla="*/ 1257671 h 1810599"/>
                <a:gd name="connsiteX5" fmla="*/ 1490762 w 1558990"/>
                <a:gd name="connsiteY5" fmla="*/ 672856 h 1810599"/>
                <a:gd name="connsiteX6" fmla="*/ 1359176 w 1558990"/>
                <a:gd name="connsiteY6" fmla="*/ 154877 h 1810599"/>
                <a:gd name="connsiteX7" fmla="*/ 861336 w 1558990"/>
                <a:gd name="connsiteY7" fmla="*/ 21205 h 1810599"/>
                <a:gd name="connsiteX8" fmla="*/ 382604 w 1558990"/>
                <a:gd name="connsiteY8" fmla="*/ 534641 h 1810599"/>
                <a:gd name="connsiteX0" fmla="*/ 393458 w 1593840"/>
                <a:gd name="connsiteY0" fmla="*/ 534641 h 1793264"/>
                <a:gd name="connsiteX1" fmla="*/ 33106 w 1593840"/>
                <a:gd name="connsiteY1" fmla="*/ 940200 h 1793264"/>
                <a:gd name="connsiteX2" fmla="*/ 178311 w 1593840"/>
                <a:gd name="connsiteY2" fmla="*/ 1672556 h 1793264"/>
                <a:gd name="connsiteX3" fmla="*/ 1464139 w 1593840"/>
                <a:gd name="connsiteY3" fmla="*/ 1752440 h 1793264"/>
                <a:gd name="connsiteX4" fmla="*/ 1553857 w 1593840"/>
                <a:gd name="connsiteY4" fmla="*/ 1257671 h 1793264"/>
                <a:gd name="connsiteX5" fmla="*/ 1501616 w 1593840"/>
                <a:gd name="connsiteY5" fmla="*/ 672856 h 1793264"/>
                <a:gd name="connsiteX6" fmla="*/ 1370030 w 1593840"/>
                <a:gd name="connsiteY6" fmla="*/ 154877 h 1793264"/>
                <a:gd name="connsiteX7" fmla="*/ 872190 w 1593840"/>
                <a:gd name="connsiteY7" fmla="*/ 21205 h 1793264"/>
                <a:gd name="connsiteX8" fmla="*/ 393458 w 1593840"/>
                <a:gd name="connsiteY8" fmla="*/ 534641 h 1793264"/>
                <a:gd name="connsiteX0" fmla="*/ 393458 w 1566550"/>
                <a:gd name="connsiteY0" fmla="*/ 534641 h 1840341"/>
                <a:gd name="connsiteX1" fmla="*/ 33106 w 1566550"/>
                <a:gd name="connsiteY1" fmla="*/ 940200 h 1840341"/>
                <a:gd name="connsiteX2" fmla="*/ 178311 w 1566550"/>
                <a:gd name="connsiteY2" fmla="*/ 1672556 h 1840341"/>
                <a:gd name="connsiteX3" fmla="*/ 1464139 w 1566550"/>
                <a:gd name="connsiteY3" fmla="*/ 1752440 h 1840341"/>
                <a:gd name="connsiteX4" fmla="*/ 1553857 w 1566550"/>
                <a:gd name="connsiteY4" fmla="*/ 1257671 h 1840341"/>
                <a:gd name="connsiteX5" fmla="*/ 1501616 w 1566550"/>
                <a:gd name="connsiteY5" fmla="*/ 672856 h 1840341"/>
                <a:gd name="connsiteX6" fmla="*/ 1370030 w 1566550"/>
                <a:gd name="connsiteY6" fmla="*/ 154877 h 1840341"/>
                <a:gd name="connsiteX7" fmla="*/ 872190 w 1566550"/>
                <a:gd name="connsiteY7" fmla="*/ 21205 h 1840341"/>
                <a:gd name="connsiteX8" fmla="*/ 393458 w 1566550"/>
                <a:gd name="connsiteY8" fmla="*/ 534641 h 1840341"/>
                <a:gd name="connsiteX0" fmla="*/ 393458 w 1555557"/>
                <a:gd name="connsiteY0" fmla="*/ 534641 h 1787187"/>
                <a:gd name="connsiteX1" fmla="*/ 33106 w 1555557"/>
                <a:gd name="connsiteY1" fmla="*/ 940200 h 1787187"/>
                <a:gd name="connsiteX2" fmla="*/ 178311 w 1555557"/>
                <a:gd name="connsiteY2" fmla="*/ 1672556 h 1787187"/>
                <a:gd name="connsiteX3" fmla="*/ 1464139 w 1555557"/>
                <a:gd name="connsiteY3" fmla="*/ 1752440 h 1787187"/>
                <a:gd name="connsiteX4" fmla="*/ 1553857 w 1555557"/>
                <a:gd name="connsiteY4" fmla="*/ 1257671 h 1787187"/>
                <a:gd name="connsiteX5" fmla="*/ 1501616 w 1555557"/>
                <a:gd name="connsiteY5" fmla="*/ 672856 h 1787187"/>
                <a:gd name="connsiteX6" fmla="*/ 1370030 w 1555557"/>
                <a:gd name="connsiteY6" fmla="*/ 154877 h 1787187"/>
                <a:gd name="connsiteX7" fmla="*/ 872190 w 1555557"/>
                <a:gd name="connsiteY7" fmla="*/ 21205 h 1787187"/>
                <a:gd name="connsiteX8" fmla="*/ 393458 w 1555557"/>
                <a:gd name="connsiteY8" fmla="*/ 534641 h 1787187"/>
                <a:gd name="connsiteX0" fmla="*/ 401126 w 1664928"/>
                <a:gd name="connsiteY0" fmla="*/ 534641 h 1783934"/>
                <a:gd name="connsiteX1" fmla="*/ 40774 w 1664928"/>
                <a:gd name="connsiteY1" fmla="*/ 940200 h 1783934"/>
                <a:gd name="connsiteX2" fmla="*/ 185979 w 1664928"/>
                <a:gd name="connsiteY2" fmla="*/ 1672556 h 1783934"/>
                <a:gd name="connsiteX3" fmla="*/ 1618513 w 1664928"/>
                <a:gd name="connsiteY3" fmla="*/ 1747798 h 1783934"/>
                <a:gd name="connsiteX4" fmla="*/ 1561525 w 1664928"/>
                <a:gd name="connsiteY4" fmla="*/ 1257671 h 1783934"/>
                <a:gd name="connsiteX5" fmla="*/ 1509284 w 1664928"/>
                <a:gd name="connsiteY5" fmla="*/ 672856 h 1783934"/>
                <a:gd name="connsiteX6" fmla="*/ 1377698 w 1664928"/>
                <a:gd name="connsiteY6" fmla="*/ 154877 h 1783934"/>
                <a:gd name="connsiteX7" fmla="*/ 879858 w 1664928"/>
                <a:gd name="connsiteY7" fmla="*/ 21205 h 1783934"/>
                <a:gd name="connsiteX8" fmla="*/ 401126 w 1664928"/>
                <a:gd name="connsiteY8" fmla="*/ 534641 h 1783934"/>
                <a:gd name="connsiteX0" fmla="*/ 408119 w 1718774"/>
                <a:gd name="connsiteY0" fmla="*/ 534641 h 1826522"/>
                <a:gd name="connsiteX1" fmla="*/ 47767 w 1718774"/>
                <a:gd name="connsiteY1" fmla="*/ 940200 h 1826522"/>
                <a:gd name="connsiteX2" fmla="*/ 179001 w 1718774"/>
                <a:gd name="connsiteY2" fmla="*/ 1742186 h 1826522"/>
                <a:gd name="connsiteX3" fmla="*/ 1625506 w 1718774"/>
                <a:gd name="connsiteY3" fmla="*/ 1747798 h 1826522"/>
                <a:gd name="connsiteX4" fmla="*/ 1568518 w 1718774"/>
                <a:gd name="connsiteY4" fmla="*/ 1257671 h 1826522"/>
                <a:gd name="connsiteX5" fmla="*/ 1516277 w 1718774"/>
                <a:gd name="connsiteY5" fmla="*/ 672856 h 1826522"/>
                <a:gd name="connsiteX6" fmla="*/ 1384691 w 1718774"/>
                <a:gd name="connsiteY6" fmla="*/ 154877 h 1826522"/>
                <a:gd name="connsiteX7" fmla="*/ 886851 w 1718774"/>
                <a:gd name="connsiteY7" fmla="*/ 21205 h 1826522"/>
                <a:gd name="connsiteX8" fmla="*/ 408119 w 1718774"/>
                <a:gd name="connsiteY8" fmla="*/ 534641 h 1826522"/>
                <a:gd name="connsiteX0" fmla="*/ 477759 w 1796623"/>
                <a:gd name="connsiteY0" fmla="*/ 534641 h 1818043"/>
                <a:gd name="connsiteX1" fmla="*/ 117407 w 1796623"/>
                <a:gd name="connsiteY1" fmla="*/ 940200 h 1818043"/>
                <a:gd name="connsiteX2" fmla="*/ 136864 w 1796623"/>
                <a:gd name="connsiteY2" fmla="*/ 1728260 h 1818043"/>
                <a:gd name="connsiteX3" fmla="*/ 1695146 w 1796623"/>
                <a:gd name="connsiteY3" fmla="*/ 1747798 h 1818043"/>
                <a:gd name="connsiteX4" fmla="*/ 1638158 w 1796623"/>
                <a:gd name="connsiteY4" fmla="*/ 1257671 h 1818043"/>
                <a:gd name="connsiteX5" fmla="*/ 1585917 w 1796623"/>
                <a:gd name="connsiteY5" fmla="*/ 672856 h 1818043"/>
                <a:gd name="connsiteX6" fmla="*/ 1454331 w 1796623"/>
                <a:gd name="connsiteY6" fmla="*/ 154877 h 1818043"/>
                <a:gd name="connsiteX7" fmla="*/ 956491 w 1796623"/>
                <a:gd name="connsiteY7" fmla="*/ 21205 h 1818043"/>
                <a:gd name="connsiteX8" fmla="*/ 477759 w 1796623"/>
                <a:gd name="connsiteY8" fmla="*/ 534641 h 1818043"/>
                <a:gd name="connsiteX0" fmla="*/ 396783 w 1688820"/>
                <a:gd name="connsiteY0" fmla="*/ 534641 h 1815615"/>
                <a:gd name="connsiteX1" fmla="*/ 36431 w 1688820"/>
                <a:gd name="connsiteY1" fmla="*/ 940200 h 1815615"/>
                <a:gd name="connsiteX2" fmla="*/ 55888 w 1688820"/>
                <a:gd name="connsiteY2" fmla="*/ 1728260 h 1815615"/>
                <a:gd name="connsiteX3" fmla="*/ 421834 w 1688820"/>
                <a:gd name="connsiteY3" fmla="*/ 1798118 h 1815615"/>
                <a:gd name="connsiteX4" fmla="*/ 1614170 w 1688820"/>
                <a:gd name="connsiteY4" fmla="*/ 1747798 h 1815615"/>
                <a:gd name="connsiteX5" fmla="*/ 1557182 w 1688820"/>
                <a:gd name="connsiteY5" fmla="*/ 1257671 h 1815615"/>
                <a:gd name="connsiteX6" fmla="*/ 1504941 w 1688820"/>
                <a:gd name="connsiteY6" fmla="*/ 672856 h 1815615"/>
                <a:gd name="connsiteX7" fmla="*/ 1373355 w 1688820"/>
                <a:gd name="connsiteY7" fmla="*/ 154877 h 1815615"/>
                <a:gd name="connsiteX8" fmla="*/ 875515 w 1688820"/>
                <a:gd name="connsiteY8" fmla="*/ 21205 h 1815615"/>
                <a:gd name="connsiteX9" fmla="*/ 396783 w 1688820"/>
                <a:gd name="connsiteY9" fmla="*/ 534641 h 1815615"/>
                <a:gd name="connsiteX0" fmla="*/ 394951 w 1689541"/>
                <a:gd name="connsiteY0" fmla="*/ 534641 h 1877271"/>
                <a:gd name="connsiteX1" fmla="*/ 34599 w 1689541"/>
                <a:gd name="connsiteY1" fmla="*/ 940200 h 1877271"/>
                <a:gd name="connsiteX2" fmla="*/ 54056 w 1689541"/>
                <a:gd name="connsiteY2" fmla="*/ 1728260 h 1877271"/>
                <a:gd name="connsiteX3" fmla="*/ 385071 w 1689541"/>
                <a:gd name="connsiteY3" fmla="*/ 1877032 h 1877271"/>
                <a:gd name="connsiteX4" fmla="*/ 1612338 w 1689541"/>
                <a:gd name="connsiteY4" fmla="*/ 1747798 h 1877271"/>
                <a:gd name="connsiteX5" fmla="*/ 1555350 w 1689541"/>
                <a:gd name="connsiteY5" fmla="*/ 1257671 h 1877271"/>
                <a:gd name="connsiteX6" fmla="*/ 1503109 w 1689541"/>
                <a:gd name="connsiteY6" fmla="*/ 672856 h 1877271"/>
                <a:gd name="connsiteX7" fmla="*/ 1371523 w 1689541"/>
                <a:gd name="connsiteY7" fmla="*/ 154877 h 1877271"/>
                <a:gd name="connsiteX8" fmla="*/ 873683 w 1689541"/>
                <a:gd name="connsiteY8" fmla="*/ 21205 h 1877271"/>
                <a:gd name="connsiteX9" fmla="*/ 394951 w 1689541"/>
                <a:gd name="connsiteY9" fmla="*/ 534641 h 1877271"/>
                <a:gd name="connsiteX0" fmla="*/ 394949 w 1689541"/>
                <a:gd name="connsiteY0" fmla="*/ 534641 h 1877032"/>
                <a:gd name="connsiteX1" fmla="*/ 34597 w 1689541"/>
                <a:gd name="connsiteY1" fmla="*/ 940200 h 1877032"/>
                <a:gd name="connsiteX2" fmla="*/ 54054 w 1689541"/>
                <a:gd name="connsiteY2" fmla="*/ 1728260 h 1877032"/>
                <a:gd name="connsiteX3" fmla="*/ 385069 w 1689541"/>
                <a:gd name="connsiteY3" fmla="*/ 1877032 h 1877032"/>
                <a:gd name="connsiteX4" fmla="*/ 1612336 w 1689541"/>
                <a:gd name="connsiteY4" fmla="*/ 1747798 h 1877032"/>
                <a:gd name="connsiteX5" fmla="*/ 1555348 w 1689541"/>
                <a:gd name="connsiteY5" fmla="*/ 1257671 h 1877032"/>
                <a:gd name="connsiteX6" fmla="*/ 1503107 w 1689541"/>
                <a:gd name="connsiteY6" fmla="*/ 672856 h 1877032"/>
                <a:gd name="connsiteX7" fmla="*/ 1371521 w 1689541"/>
                <a:gd name="connsiteY7" fmla="*/ 154877 h 1877032"/>
                <a:gd name="connsiteX8" fmla="*/ 873681 w 1689541"/>
                <a:gd name="connsiteY8" fmla="*/ 21205 h 1877032"/>
                <a:gd name="connsiteX9" fmla="*/ 394949 w 1689541"/>
                <a:gd name="connsiteY9" fmla="*/ 534641 h 1877032"/>
                <a:gd name="connsiteX0" fmla="*/ 394949 w 1683795"/>
                <a:gd name="connsiteY0" fmla="*/ 534641 h 1877032"/>
                <a:gd name="connsiteX1" fmla="*/ 34597 w 1683795"/>
                <a:gd name="connsiteY1" fmla="*/ 940200 h 1877032"/>
                <a:gd name="connsiteX2" fmla="*/ 54054 w 1683795"/>
                <a:gd name="connsiteY2" fmla="*/ 1728260 h 1877032"/>
                <a:gd name="connsiteX3" fmla="*/ 385069 w 1683795"/>
                <a:gd name="connsiteY3" fmla="*/ 1877032 h 1877032"/>
                <a:gd name="connsiteX4" fmla="*/ 1605349 w 1683795"/>
                <a:gd name="connsiteY4" fmla="*/ 1798860 h 1877032"/>
                <a:gd name="connsiteX5" fmla="*/ 1555348 w 1683795"/>
                <a:gd name="connsiteY5" fmla="*/ 1257671 h 1877032"/>
                <a:gd name="connsiteX6" fmla="*/ 1503107 w 1683795"/>
                <a:gd name="connsiteY6" fmla="*/ 672856 h 1877032"/>
                <a:gd name="connsiteX7" fmla="*/ 1371521 w 1683795"/>
                <a:gd name="connsiteY7" fmla="*/ 154877 h 1877032"/>
                <a:gd name="connsiteX8" fmla="*/ 873681 w 1683795"/>
                <a:gd name="connsiteY8" fmla="*/ 21205 h 1877032"/>
                <a:gd name="connsiteX9" fmla="*/ 394949 w 1683795"/>
                <a:gd name="connsiteY9" fmla="*/ 534641 h 1877032"/>
                <a:gd name="connsiteX0" fmla="*/ 394949 w 1720794"/>
                <a:gd name="connsiteY0" fmla="*/ 534641 h 1877032"/>
                <a:gd name="connsiteX1" fmla="*/ 34597 w 1720794"/>
                <a:gd name="connsiteY1" fmla="*/ 940200 h 1877032"/>
                <a:gd name="connsiteX2" fmla="*/ 54054 w 1720794"/>
                <a:gd name="connsiteY2" fmla="*/ 1728260 h 1877032"/>
                <a:gd name="connsiteX3" fmla="*/ 385069 w 1720794"/>
                <a:gd name="connsiteY3" fmla="*/ 1877032 h 1877032"/>
                <a:gd name="connsiteX4" fmla="*/ 1605349 w 1720794"/>
                <a:gd name="connsiteY4" fmla="*/ 1798860 h 1877032"/>
                <a:gd name="connsiteX5" fmla="*/ 1555348 w 1720794"/>
                <a:gd name="connsiteY5" fmla="*/ 1257671 h 1877032"/>
                <a:gd name="connsiteX6" fmla="*/ 1503107 w 1720794"/>
                <a:gd name="connsiteY6" fmla="*/ 672856 h 1877032"/>
                <a:gd name="connsiteX7" fmla="*/ 1371521 w 1720794"/>
                <a:gd name="connsiteY7" fmla="*/ 154877 h 1877032"/>
                <a:gd name="connsiteX8" fmla="*/ 873681 w 1720794"/>
                <a:gd name="connsiteY8" fmla="*/ 21205 h 1877032"/>
                <a:gd name="connsiteX9" fmla="*/ 394949 w 1720794"/>
                <a:gd name="connsiteY9" fmla="*/ 534641 h 1877032"/>
                <a:gd name="connsiteX0" fmla="*/ 394949 w 1720794"/>
                <a:gd name="connsiteY0" fmla="*/ 534641 h 1877032"/>
                <a:gd name="connsiteX1" fmla="*/ 34597 w 1720794"/>
                <a:gd name="connsiteY1" fmla="*/ 940200 h 1877032"/>
                <a:gd name="connsiteX2" fmla="*/ 54054 w 1720794"/>
                <a:gd name="connsiteY2" fmla="*/ 1728260 h 1877032"/>
                <a:gd name="connsiteX3" fmla="*/ 385069 w 1720794"/>
                <a:gd name="connsiteY3" fmla="*/ 1877032 h 1877032"/>
                <a:gd name="connsiteX4" fmla="*/ 1605349 w 1720794"/>
                <a:gd name="connsiteY4" fmla="*/ 1798860 h 1877032"/>
                <a:gd name="connsiteX5" fmla="*/ 1555348 w 1720794"/>
                <a:gd name="connsiteY5" fmla="*/ 1257671 h 1877032"/>
                <a:gd name="connsiteX6" fmla="*/ 1503107 w 1720794"/>
                <a:gd name="connsiteY6" fmla="*/ 672856 h 1877032"/>
                <a:gd name="connsiteX7" fmla="*/ 1371521 w 1720794"/>
                <a:gd name="connsiteY7" fmla="*/ 154877 h 1877032"/>
                <a:gd name="connsiteX8" fmla="*/ 873681 w 1720794"/>
                <a:gd name="connsiteY8" fmla="*/ 21205 h 1877032"/>
                <a:gd name="connsiteX9" fmla="*/ 394949 w 1720794"/>
                <a:gd name="connsiteY9" fmla="*/ 534641 h 1877032"/>
                <a:gd name="connsiteX0" fmla="*/ 394949 w 1671512"/>
                <a:gd name="connsiteY0" fmla="*/ 534641 h 1877032"/>
                <a:gd name="connsiteX1" fmla="*/ 34597 w 1671512"/>
                <a:gd name="connsiteY1" fmla="*/ 940200 h 1877032"/>
                <a:gd name="connsiteX2" fmla="*/ 54054 w 1671512"/>
                <a:gd name="connsiteY2" fmla="*/ 1728260 h 1877032"/>
                <a:gd name="connsiteX3" fmla="*/ 385069 w 1671512"/>
                <a:gd name="connsiteY3" fmla="*/ 1877032 h 1877032"/>
                <a:gd name="connsiteX4" fmla="*/ 1605349 w 1671512"/>
                <a:gd name="connsiteY4" fmla="*/ 1798860 h 1877032"/>
                <a:gd name="connsiteX5" fmla="*/ 1555348 w 1671512"/>
                <a:gd name="connsiteY5" fmla="*/ 1257671 h 1877032"/>
                <a:gd name="connsiteX6" fmla="*/ 1503107 w 1671512"/>
                <a:gd name="connsiteY6" fmla="*/ 672856 h 1877032"/>
                <a:gd name="connsiteX7" fmla="*/ 1371521 w 1671512"/>
                <a:gd name="connsiteY7" fmla="*/ 154877 h 1877032"/>
                <a:gd name="connsiteX8" fmla="*/ 873681 w 1671512"/>
                <a:gd name="connsiteY8" fmla="*/ 21205 h 1877032"/>
                <a:gd name="connsiteX9" fmla="*/ 394949 w 1671512"/>
                <a:gd name="connsiteY9" fmla="*/ 534641 h 1877032"/>
                <a:gd name="connsiteX0" fmla="*/ 394949 w 1677296"/>
                <a:gd name="connsiteY0" fmla="*/ 534641 h 1877032"/>
                <a:gd name="connsiteX1" fmla="*/ 34597 w 1677296"/>
                <a:gd name="connsiteY1" fmla="*/ 940200 h 1877032"/>
                <a:gd name="connsiteX2" fmla="*/ 54054 w 1677296"/>
                <a:gd name="connsiteY2" fmla="*/ 1728260 h 1877032"/>
                <a:gd name="connsiteX3" fmla="*/ 385069 w 1677296"/>
                <a:gd name="connsiteY3" fmla="*/ 1877032 h 1877032"/>
                <a:gd name="connsiteX4" fmla="*/ 1612334 w 1677296"/>
                <a:gd name="connsiteY4" fmla="*/ 1840637 h 1877032"/>
                <a:gd name="connsiteX5" fmla="*/ 1555348 w 1677296"/>
                <a:gd name="connsiteY5" fmla="*/ 1257671 h 1877032"/>
                <a:gd name="connsiteX6" fmla="*/ 1503107 w 1677296"/>
                <a:gd name="connsiteY6" fmla="*/ 672856 h 1877032"/>
                <a:gd name="connsiteX7" fmla="*/ 1371521 w 1677296"/>
                <a:gd name="connsiteY7" fmla="*/ 154877 h 1877032"/>
                <a:gd name="connsiteX8" fmla="*/ 873681 w 1677296"/>
                <a:gd name="connsiteY8" fmla="*/ 21205 h 1877032"/>
                <a:gd name="connsiteX9" fmla="*/ 394949 w 1677296"/>
                <a:gd name="connsiteY9" fmla="*/ 534641 h 1877032"/>
                <a:gd name="connsiteX0" fmla="*/ 394949 w 1677298"/>
                <a:gd name="connsiteY0" fmla="*/ 534641 h 1877032"/>
                <a:gd name="connsiteX1" fmla="*/ 34597 w 1677298"/>
                <a:gd name="connsiteY1" fmla="*/ 940200 h 1877032"/>
                <a:gd name="connsiteX2" fmla="*/ 54054 w 1677298"/>
                <a:gd name="connsiteY2" fmla="*/ 1728260 h 1877032"/>
                <a:gd name="connsiteX3" fmla="*/ 385069 w 1677298"/>
                <a:gd name="connsiteY3" fmla="*/ 1877032 h 1877032"/>
                <a:gd name="connsiteX4" fmla="*/ 1612334 w 1677298"/>
                <a:gd name="connsiteY4" fmla="*/ 1840637 h 1877032"/>
                <a:gd name="connsiteX5" fmla="*/ 1555348 w 1677298"/>
                <a:gd name="connsiteY5" fmla="*/ 1257671 h 1877032"/>
                <a:gd name="connsiteX6" fmla="*/ 1503107 w 1677298"/>
                <a:gd name="connsiteY6" fmla="*/ 672856 h 1877032"/>
                <a:gd name="connsiteX7" fmla="*/ 1371521 w 1677298"/>
                <a:gd name="connsiteY7" fmla="*/ 154877 h 1877032"/>
                <a:gd name="connsiteX8" fmla="*/ 873681 w 1677298"/>
                <a:gd name="connsiteY8" fmla="*/ 21205 h 1877032"/>
                <a:gd name="connsiteX9" fmla="*/ 394949 w 1677298"/>
                <a:gd name="connsiteY9" fmla="*/ 534641 h 1877032"/>
                <a:gd name="connsiteX0" fmla="*/ 394949 w 1677296"/>
                <a:gd name="connsiteY0" fmla="*/ 534641 h 1904936"/>
                <a:gd name="connsiteX1" fmla="*/ 34597 w 1677296"/>
                <a:gd name="connsiteY1" fmla="*/ 940200 h 1904936"/>
                <a:gd name="connsiteX2" fmla="*/ 54054 w 1677296"/>
                <a:gd name="connsiteY2" fmla="*/ 1728260 h 1904936"/>
                <a:gd name="connsiteX3" fmla="*/ 385069 w 1677296"/>
                <a:gd name="connsiteY3" fmla="*/ 1877032 h 1904936"/>
                <a:gd name="connsiteX4" fmla="*/ 1612334 w 1677296"/>
                <a:gd name="connsiteY4" fmla="*/ 1840637 h 1904936"/>
                <a:gd name="connsiteX5" fmla="*/ 1555348 w 1677296"/>
                <a:gd name="connsiteY5" fmla="*/ 1257671 h 1904936"/>
                <a:gd name="connsiteX6" fmla="*/ 1503107 w 1677296"/>
                <a:gd name="connsiteY6" fmla="*/ 672856 h 1904936"/>
                <a:gd name="connsiteX7" fmla="*/ 1371521 w 1677296"/>
                <a:gd name="connsiteY7" fmla="*/ 154877 h 1904936"/>
                <a:gd name="connsiteX8" fmla="*/ 873681 w 1677296"/>
                <a:gd name="connsiteY8" fmla="*/ 21205 h 1904936"/>
                <a:gd name="connsiteX9" fmla="*/ 394949 w 1677296"/>
                <a:gd name="connsiteY9" fmla="*/ 534641 h 1904936"/>
                <a:gd name="connsiteX0" fmla="*/ 461539 w 1743887"/>
                <a:gd name="connsiteY0" fmla="*/ 534641 h 1904936"/>
                <a:gd name="connsiteX1" fmla="*/ 101187 w 1743887"/>
                <a:gd name="connsiteY1" fmla="*/ 940200 h 1904936"/>
                <a:gd name="connsiteX2" fmla="*/ 22840 w 1743887"/>
                <a:gd name="connsiteY2" fmla="*/ 1737812 h 1904936"/>
                <a:gd name="connsiteX3" fmla="*/ 451659 w 1743887"/>
                <a:gd name="connsiteY3" fmla="*/ 1877032 h 1904936"/>
                <a:gd name="connsiteX4" fmla="*/ 1678924 w 1743887"/>
                <a:gd name="connsiteY4" fmla="*/ 1840637 h 1904936"/>
                <a:gd name="connsiteX5" fmla="*/ 1621938 w 1743887"/>
                <a:gd name="connsiteY5" fmla="*/ 1257671 h 1904936"/>
                <a:gd name="connsiteX6" fmla="*/ 1569697 w 1743887"/>
                <a:gd name="connsiteY6" fmla="*/ 672856 h 1904936"/>
                <a:gd name="connsiteX7" fmla="*/ 1438111 w 1743887"/>
                <a:gd name="connsiteY7" fmla="*/ 154877 h 1904936"/>
                <a:gd name="connsiteX8" fmla="*/ 940271 w 1743887"/>
                <a:gd name="connsiteY8" fmla="*/ 21205 h 1904936"/>
                <a:gd name="connsiteX9" fmla="*/ 461539 w 1743887"/>
                <a:gd name="connsiteY9" fmla="*/ 534641 h 1904936"/>
                <a:gd name="connsiteX0" fmla="*/ 452050 w 1756359"/>
                <a:gd name="connsiteY0" fmla="*/ 534641 h 1891359"/>
                <a:gd name="connsiteX1" fmla="*/ 91698 w 1756359"/>
                <a:gd name="connsiteY1" fmla="*/ 940200 h 1891359"/>
                <a:gd name="connsiteX2" fmla="*/ 13351 w 1756359"/>
                <a:gd name="connsiteY2" fmla="*/ 1737812 h 1891359"/>
                <a:gd name="connsiteX3" fmla="*/ 309435 w 1756359"/>
                <a:gd name="connsiteY3" fmla="*/ 1891359 h 1891359"/>
                <a:gd name="connsiteX4" fmla="*/ 1669435 w 1756359"/>
                <a:gd name="connsiteY4" fmla="*/ 1840637 h 1891359"/>
                <a:gd name="connsiteX5" fmla="*/ 1612449 w 1756359"/>
                <a:gd name="connsiteY5" fmla="*/ 1257671 h 1891359"/>
                <a:gd name="connsiteX6" fmla="*/ 1560208 w 1756359"/>
                <a:gd name="connsiteY6" fmla="*/ 672856 h 1891359"/>
                <a:gd name="connsiteX7" fmla="*/ 1428622 w 1756359"/>
                <a:gd name="connsiteY7" fmla="*/ 154877 h 1891359"/>
                <a:gd name="connsiteX8" fmla="*/ 930782 w 1756359"/>
                <a:gd name="connsiteY8" fmla="*/ 21205 h 1891359"/>
                <a:gd name="connsiteX9" fmla="*/ 452050 w 1756359"/>
                <a:gd name="connsiteY9" fmla="*/ 534641 h 1891359"/>
                <a:gd name="connsiteX0" fmla="*/ 452050 w 1756257"/>
                <a:gd name="connsiteY0" fmla="*/ 534641 h 1891359"/>
                <a:gd name="connsiteX1" fmla="*/ 91698 w 1756257"/>
                <a:gd name="connsiteY1" fmla="*/ 940200 h 1891359"/>
                <a:gd name="connsiteX2" fmla="*/ 13351 w 1756257"/>
                <a:gd name="connsiteY2" fmla="*/ 1737812 h 1891359"/>
                <a:gd name="connsiteX3" fmla="*/ 309435 w 1756257"/>
                <a:gd name="connsiteY3" fmla="*/ 1891359 h 1891359"/>
                <a:gd name="connsiteX4" fmla="*/ 1669435 w 1756257"/>
                <a:gd name="connsiteY4" fmla="*/ 1840637 h 1891359"/>
                <a:gd name="connsiteX5" fmla="*/ 1612449 w 1756257"/>
                <a:gd name="connsiteY5" fmla="*/ 1257671 h 1891359"/>
                <a:gd name="connsiteX6" fmla="*/ 1563496 w 1756257"/>
                <a:gd name="connsiteY6" fmla="*/ 959631 h 1891359"/>
                <a:gd name="connsiteX7" fmla="*/ 1560208 w 1756257"/>
                <a:gd name="connsiteY7" fmla="*/ 672856 h 1891359"/>
                <a:gd name="connsiteX8" fmla="*/ 1428622 w 1756257"/>
                <a:gd name="connsiteY8" fmla="*/ 154877 h 1891359"/>
                <a:gd name="connsiteX9" fmla="*/ 930782 w 1756257"/>
                <a:gd name="connsiteY9" fmla="*/ 21205 h 1891359"/>
                <a:gd name="connsiteX10" fmla="*/ 452050 w 1756257"/>
                <a:gd name="connsiteY10" fmla="*/ 534641 h 1891359"/>
                <a:gd name="connsiteX0" fmla="*/ 452050 w 1764590"/>
                <a:gd name="connsiteY0" fmla="*/ 534641 h 1891359"/>
                <a:gd name="connsiteX1" fmla="*/ 91698 w 1764590"/>
                <a:gd name="connsiteY1" fmla="*/ 940200 h 1891359"/>
                <a:gd name="connsiteX2" fmla="*/ 13351 w 1764590"/>
                <a:gd name="connsiteY2" fmla="*/ 1737812 h 1891359"/>
                <a:gd name="connsiteX3" fmla="*/ 309435 w 1764590"/>
                <a:gd name="connsiteY3" fmla="*/ 1891359 h 1891359"/>
                <a:gd name="connsiteX4" fmla="*/ 1669435 w 1764590"/>
                <a:gd name="connsiteY4" fmla="*/ 1840637 h 1891359"/>
                <a:gd name="connsiteX5" fmla="*/ 1612449 w 1764590"/>
                <a:gd name="connsiteY5" fmla="*/ 1257671 h 1891359"/>
                <a:gd name="connsiteX6" fmla="*/ 1309780 w 1764590"/>
                <a:gd name="connsiteY6" fmla="*/ 1046341 h 1891359"/>
                <a:gd name="connsiteX7" fmla="*/ 1560208 w 1764590"/>
                <a:gd name="connsiteY7" fmla="*/ 672856 h 1891359"/>
                <a:gd name="connsiteX8" fmla="*/ 1428622 w 1764590"/>
                <a:gd name="connsiteY8" fmla="*/ 154877 h 1891359"/>
                <a:gd name="connsiteX9" fmla="*/ 930782 w 1764590"/>
                <a:gd name="connsiteY9" fmla="*/ 21205 h 1891359"/>
                <a:gd name="connsiteX10" fmla="*/ 452050 w 1764590"/>
                <a:gd name="connsiteY10" fmla="*/ 534641 h 1891359"/>
                <a:gd name="connsiteX0" fmla="*/ 452050 w 1764592"/>
                <a:gd name="connsiteY0" fmla="*/ 534641 h 1891359"/>
                <a:gd name="connsiteX1" fmla="*/ 91698 w 1764592"/>
                <a:gd name="connsiteY1" fmla="*/ 940200 h 1891359"/>
                <a:gd name="connsiteX2" fmla="*/ 13351 w 1764592"/>
                <a:gd name="connsiteY2" fmla="*/ 1737812 h 1891359"/>
                <a:gd name="connsiteX3" fmla="*/ 309435 w 1764592"/>
                <a:gd name="connsiteY3" fmla="*/ 1891359 h 1891359"/>
                <a:gd name="connsiteX4" fmla="*/ 1669435 w 1764592"/>
                <a:gd name="connsiteY4" fmla="*/ 1840637 h 1891359"/>
                <a:gd name="connsiteX5" fmla="*/ 1612449 w 1764592"/>
                <a:gd name="connsiteY5" fmla="*/ 1257671 h 1891359"/>
                <a:gd name="connsiteX6" fmla="*/ 1309780 w 1764592"/>
                <a:gd name="connsiteY6" fmla="*/ 1046341 h 1891359"/>
                <a:gd name="connsiteX7" fmla="*/ 1560208 w 1764592"/>
                <a:gd name="connsiteY7" fmla="*/ 672856 h 1891359"/>
                <a:gd name="connsiteX8" fmla="*/ 1428622 w 1764592"/>
                <a:gd name="connsiteY8" fmla="*/ 154877 h 1891359"/>
                <a:gd name="connsiteX9" fmla="*/ 930782 w 1764592"/>
                <a:gd name="connsiteY9" fmla="*/ 21205 h 1891359"/>
                <a:gd name="connsiteX10" fmla="*/ 452050 w 1764592"/>
                <a:gd name="connsiteY10" fmla="*/ 534641 h 1891359"/>
                <a:gd name="connsiteX0" fmla="*/ 452050 w 1764590"/>
                <a:gd name="connsiteY0" fmla="*/ 534641 h 1891359"/>
                <a:gd name="connsiteX1" fmla="*/ 91698 w 1764590"/>
                <a:gd name="connsiteY1" fmla="*/ 940200 h 1891359"/>
                <a:gd name="connsiteX2" fmla="*/ 13351 w 1764590"/>
                <a:gd name="connsiteY2" fmla="*/ 1737812 h 1891359"/>
                <a:gd name="connsiteX3" fmla="*/ 309435 w 1764590"/>
                <a:gd name="connsiteY3" fmla="*/ 1891359 h 1891359"/>
                <a:gd name="connsiteX4" fmla="*/ 1669435 w 1764590"/>
                <a:gd name="connsiteY4" fmla="*/ 1840637 h 1891359"/>
                <a:gd name="connsiteX5" fmla="*/ 1612449 w 1764590"/>
                <a:gd name="connsiteY5" fmla="*/ 1257671 h 1891359"/>
                <a:gd name="connsiteX6" fmla="*/ 1309780 w 1764590"/>
                <a:gd name="connsiteY6" fmla="*/ 1046341 h 1891359"/>
                <a:gd name="connsiteX7" fmla="*/ 1560208 w 1764590"/>
                <a:gd name="connsiteY7" fmla="*/ 672856 h 1891359"/>
                <a:gd name="connsiteX8" fmla="*/ 1428622 w 1764590"/>
                <a:gd name="connsiteY8" fmla="*/ 154877 h 1891359"/>
                <a:gd name="connsiteX9" fmla="*/ 930782 w 1764590"/>
                <a:gd name="connsiteY9" fmla="*/ 21205 h 1891359"/>
                <a:gd name="connsiteX10" fmla="*/ 452050 w 1764590"/>
                <a:gd name="connsiteY10" fmla="*/ 534641 h 1891359"/>
                <a:gd name="connsiteX0" fmla="*/ 452050 w 1792731"/>
                <a:gd name="connsiteY0" fmla="*/ 534641 h 1891359"/>
                <a:gd name="connsiteX1" fmla="*/ 91698 w 1792731"/>
                <a:gd name="connsiteY1" fmla="*/ 940200 h 1891359"/>
                <a:gd name="connsiteX2" fmla="*/ 13351 w 1792731"/>
                <a:gd name="connsiteY2" fmla="*/ 1737812 h 1891359"/>
                <a:gd name="connsiteX3" fmla="*/ 309435 w 1792731"/>
                <a:gd name="connsiteY3" fmla="*/ 1891359 h 1891359"/>
                <a:gd name="connsiteX4" fmla="*/ 1669435 w 1792731"/>
                <a:gd name="connsiteY4" fmla="*/ 1840637 h 1891359"/>
                <a:gd name="connsiteX5" fmla="*/ 1688563 w 1792731"/>
                <a:gd name="connsiteY5" fmla="*/ 1292355 h 1891359"/>
                <a:gd name="connsiteX6" fmla="*/ 1309780 w 1792731"/>
                <a:gd name="connsiteY6" fmla="*/ 1046341 h 1891359"/>
                <a:gd name="connsiteX7" fmla="*/ 1560208 w 1792731"/>
                <a:gd name="connsiteY7" fmla="*/ 672856 h 1891359"/>
                <a:gd name="connsiteX8" fmla="*/ 1428622 w 1792731"/>
                <a:gd name="connsiteY8" fmla="*/ 154877 h 1891359"/>
                <a:gd name="connsiteX9" fmla="*/ 930782 w 1792731"/>
                <a:gd name="connsiteY9" fmla="*/ 21205 h 1891359"/>
                <a:gd name="connsiteX10" fmla="*/ 452050 w 1792731"/>
                <a:gd name="connsiteY10" fmla="*/ 534641 h 1891359"/>
                <a:gd name="connsiteX0" fmla="*/ 452050 w 1814809"/>
                <a:gd name="connsiteY0" fmla="*/ 534641 h 1891359"/>
                <a:gd name="connsiteX1" fmla="*/ 91698 w 1814809"/>
                <a:gd name="connsiteY1" fmla="*/ 940200 h 1891359"/>
                <a:gd name="connsiteX2" fmla="*/ 13351 w 1814809"/>
                <a:gd name="connsiteY2" fmla="*/ 1737812 h 1891359"/>
                <a:gd name="connsiteX3" fmla="*/ 309435 w 1814809"/>
                <a:gd name="connsiteY3" fmla="*/ 1891359 h 1891359"/>
                <a:gd name="connsiteX4" fmla="*/ 1669435 w 1814809"/>
                <a:gd name="connsiteY4" fmla="*/ 1840637 h 1891359"/>
                <a:gd name="connsiteX5" fmla="*/ 1688563 w 1814809"/>
                <a:gd name="connsiteY5" fmla="*/ 1292355 h 1891359"/>
                <a:gd name="connsiteX6" fmla="*/ 1309780 w 1814809"/>
                <a:gd name="connsiteY6" fmla="*/ 1046341 h 1891359"/>
                <a:gd name="connsiteX7" fmla="*/ 1560208 w 1814809"/>
                <a:gd name="connsiteY7" fmla="*/ 672856 h 1891359"/>
                <a:gd name="connsiteX8" fmla="*/ 1428622 w 1814809"/>
                <a:gd name="connsiteY8" fmla="*/ 154877 h 1891359"/>
                <a:gd name="connsiteX9" fmla="*/ 930782 w 1814809"/>
                <a:gd name="connsiteY9" fmla="*/ 21205 h 1891359"/>
                <a:gd name="connsiteX10" fmla="*/ 452050 w 1814809"/>
                <a:gd name="connsiteY10" fmla="*/ 534641 h 1891359"/>
                <a:gd name="connsiteX0" fmla="*/ 452050 w 1814809"/>
                <a:gd name="connsiteY0" fmla="*/ 534641 h 1891359"/>
                <a:gd name="connsiteX1" fmla="*/ 91698 w 1814809"/>
                <a:gd name="connsiteY1" fmla="*/ 940200 h 1891359"/>
                <a:gd name="connsiteX2" fmla="*/ 13351 w 1814809"/>
                <a:gd name="connsiteY2" fmla="*/ 1737812 h 1891359"/>
                <a:gd name="connsiteX3" fmla="*/ 309435 w 1814809"/>
                <a:gd name="connsiteY3" fmla="*/ 1891359 h 1891359"/>
                <a:gd name="connsiteX4" fmla="*/ 1669435 w 1814809"/>
                <a:gd name="connsiteY4" fmla="*/ 1840637 h 1891359"/>
                <a:gd name="connsiteX5" fmla="*/ 1688563 w 1814809"/>
                <a:gd name="connsiteY5" fmla="*/ 1292355 h 1891359"/>
                <a:gd name="connsiteX6" fmla="*/ 1309780 w 1814809"/>
                <a:gd name="connsiteY6" fmla="*/ 1046341 h 1891359"/>
                <a:gd name="connsiteX7" fmla="*/ 1619996 w 1814809"/>
                <a:gd name="connsiteY7" fmla="*/ 526399 h 1891359"/>
                <a:gd name="connsiteX8" fmla="*/ 1428622 w 1814809"/>
                <a:gd name="connsiteY8" fmla="*/ 154877 h 1891359"/>
                <a:gd name="connsiteX9" fmla="*/ 930782 w 1814809"/>
                <a:gd name="connsiteY9" fmla="*/ 21205 h 1891359"/>
                <a:gd name="connsiteX10" fmla="*/ 452050 w 1814809"/>
                <a:gd name="connsiteY10" fmla="*/ 534641 h 1891359"/>
                <a:gd name="connsiteX0" fmla="*/ 452050 w 1814809"/>
                <a:gd name="connsiteY0" fmla="*/ 542872 h 1899590"/>
                <a:gd name="connsiteX1" fmla="*/ 91698 w 1814809"/>
                <a:gd name="connsiteY1" fmla="*/ 948431 h 1899590"/>
                <a:gd name="connsiteX2" fmla="*/ 13351 w 1814809"/>
                <a:gd name="connsiteY2" fmla="*/ 1746043 h 1899590"/>
                <a:gd name="connsiteX3" fmla="*/ 309435 w 1814809"/>
                <a:gd name="connsiteY3" fmla="*/ 1899590 h 1899590"/>
                <a:gd name="connsiteX4" fmla="*/ 1669435 w 1814809"/>
                <a:gd name="connsiteY4" fmla="*/ 1848868 h 1899590"/>
                <a:gd name="connsiteX5" fmla="*/ 1688563 w 1814809"/>
                <a:gd name="connsiteY5" fmla="*/ 1300586 h 1899590"/>
                <a:gd name="connsiteX6" fmla="*/ 1309780 w 1814809"/>
                <a:gd name="connsiteY6" fmla="*/ 1054572 h 1899590"/>
                <a:gd name="connsiteX7" fmla="*/ 1619996 w 1814809"/>
                <a:gd name="connsiteY7" fmla="*/ 534630 h 1899590"/>
                <a:gd name="connsiteX8" fmla="*/ 1488411 w 1814809"/>
                <a:gd name="connsiteY8" fmla="*/ 129049 h 1899590"/>
                <a:gd name="connsiteX9" fmla="*/ 930782 w 1814809"/>
                <a:gd name="connsiteY9" fmla="*/ 29436 h 1899590"/>
                <a:gd name="connsiteX10" fmla="*/ 452050 w 1814809"/>
                <a:gd name="connsiteY10" fmla="*/ 542872 h 1899590"/>
                <a:gd name="connsiteX0" fmla="*/ 452050 w 1814809"/>
                <a:gd name="connsiteY0" fmla="*/ 540513 h 1897231"/>
                <a:gd name="connsiteX1" fmla="*/ 91698 w 1814809"/>
                <a:gd name="connsiteY1" fmla="*/ 946072 h 1897231"/>
                <a:gd name="connsiteX2" fmla="*/ 13351 w 1814809"/>
                <a:gd name="connsiteY2" fmla="*/ 1743684 h 1897231"/>
                <a:gd name="connsiteX3" fmla="*/ 309435 w 1814809"/>
                <a:gd name="connsiteY3" fmla="*/ 1897231 h 1897231"/>
                <a:gd name="connsiteX4" fmla="*/ 1669435 w 1814809"/>
                <a:gd name="connsiteY4" fmla="*/ 1846509 h 1897231"/>
                <a:gd name="connsiteX5" fmla="*/ 1688563 w 1814809"/>
                <a:gd name="connsiteY5" fmla="*/ 1298227 h 1897231"/>
                <a:gd name="connsiteX6" fmla="*/ 1309780 w 1814809"/>
                <a:gd name="connsiteY6" fmla="*/ 1052213 h 1897231"/>
                <a:gd name="connsiteX7" fmla="*/ 1619996 w 1814809"/>
                <a:gd name="connsiteY7" fmla="*/ 532271 h 1897231"/>
                <a:gd name="connsiteX8" fmla="*/ 1488411 w 1814809"/>
                <a:gd name="connsiteY8" fmla="*/ 126690 h 1897231"/>
                <a:gd name="connsiteX9" fmla="*/ 930782 w 1814809"/>
                <a:gd name="connsiteY9" fmla="*/ 27077 h 1897231"/>
                <a:gd name="connsiteX10" fmla="*/ 452050 w 1814809"/>
                <a:gd name="connsiteY10" fmla="*/ 540513 h 1897231"/>
                <a:gd name="connsiteX0" fmla="*/ 452050 w 1814809"/>
                <a:gd name="connsiteY0" fmla="*/ 540513 h 1897231"/>
                <a:gd name="connsiteX1" fmla="*/ 91698 w 1814809"/>
                <a:gd name="connsiteY1" fmla="*/ 946072 h 1897231"/>
                <a:gd name="connsiteX2" fmla="*/ 13351 w 1814809"/>
                <a:gd name="connsiteY2" fmla="*/ 1743684 h 1897231"/>
                <a:gd name="connsiteX3" fmla="*/ 309435 w 1814809"/>
                <a:gd name="connsiteY3" fmla="*/ 1897231 h 1897231"/>
                <a:gd name="connsiteX4" fmla="*/ 1669435 w 1814809"/>
                <a:gd name="connsiteY4" fmla="*/ 1846509 h 1897231"/>
                <a:gd name="connsiteX5" fmla="*/ 1688563 w 1814809"/>
                <a:gd name="connsiteY5" fmla="*/ 1298227 h 1897231"/>
                <a:gd name="connsiteX6" fmla="*/ 1309780 w 1814809"/>
                <a:gd name="connsiteY6" fmla="*/ 1052213 h 1897231"/>
                <a:gd name="connsiteX7" fmla="*/ 1619996 w 1814809"/>
                <a:gd name="connsiteY7" fmla="*/ 532271 h 1897231"/>
                <a:gd name="connsiteX8" fmla="*/ 1488411 w 1814809"/>
                <a:gd name="connsiteY8" fmla="*/ 126690 h 1897231"/>
                <a:gd name="connsiteX9" fmla="*/ 930782 w 1814809"/>
                <a:gd name="connsiteY9" fmla="*/ 27077 h 1897231"/>
                <a:gd name="connsiteX10" fmla="*/ 452050 w 1814809"/>
                <a:gd name="connsiteY10" fmla="*/ 540513 h 1897231"/>
                <a:gd name="connsiteX0" fmla="*/ 288567 w 1811701"/>
                <a:gd name="connsiteY0" fmla="*/ 555674 h 1898251"/>
                <a:gd name="connsiteX1" fmla="*/ 88590 w 1811701"/>
                <a:gd name="connsiteY1" fmla="*/ 947092 h 1898251"/>
                <a:gd name="connsiteX2" fmla="*/ 10243 w 1811701"/>
                <a:gd name="connsiteY2" fmla="*/ 1744704 h 1898251"/>
                <a:gd name="connsiteX3" fmla="*/ 306327 w 1811701"/>
                <a:gd name="connsiteY3" fmla="*/ 1898251 h 1898251"/>
                <a:gd name="connsiteX4" fmla="*/ 1666327 w 1811701"/>
                <a:gd name="connsiteY4" fmla="*/ 1847529 h 1898251"/>
                <a:gd name="connsiteX5" fmla="*/ 1685455 w 1811701"/>
                <a:gd name="connsiteY5" fmla="*/ 1299247 h 1898251"/>
                <a:gd name="connsiteX6" fmla="*/ 1306672 w 1811701"/>
                <a:gd name="connsiteY6" fmla="*/ 1053233 h 1898251"/>
                <a:gd name="connsiteX7" fmla="*/ 1616888 w 1811701"/>
                <a:gd name="connsiteY7" fmla="*/ 533291 h 1898251"/>
                <a:gd name="connsiteX8" fmla="*/ 1485303 w 1811701"/>
                <a:gd name="connsiteY8" fmla="*/ 127710 h 1898251"/>
                <a:gd name="connsiteX9" fmla="*/ 927674 w 1811701"/>
                <a:gd name="connsiteY9" fmla="*/ 28097 h 1898251"/>
                <a:gd name="connsiteX10" fmla="*/ 288567 w 1811701"/>
                <a:gd name="connsiteY10" fmla="*/ 555674 h 1898251"/>
                <a:gd name="connsiteX0" fmla="*/ 288567 w 1811701"/>
                <a:gd name="connsiteY0" fmla="*/ 479828 h 1822405"/>
                <a:gd name="connsiteX1" fmla="*/ 88590 w 1811701"/>
                <a:gd name="connsiteY1" fmla="*/ 871246 h 1822405"/>
                <a:gd name="connsiteX2" fmla="*/ 10243 w 1811701"/>
                <a:gd name="connsiteY2" fmla="*/ 1668858 h 1822405"/>
                <a:gd name="connsiteX3" fmla="*/ 306327 w 1811701"/>
                <a:gd name="connsiteY3" fmla="*/ 1822405 h 1822405"/>
                <a:gd name="connsiteX4" fmla="*/ 1666327 w 1811701"/>
                <a:gd name="connsiteY4" fmla="*/ 1771683 h 1822405"/>
                <a:gd name="connsiteX5" fmla="*/ 1685455 w 1811701"/>
                <a:gd name="connsiteY5" fmla="*/ 1223401 h 1822405"/>
                <a:gd name="connsiteX6" fmla="*/ 1306672 w 1811701"/>
                <a:gd name="connsiteY6" fmla="*/ 977387 h 1822405"/>
                <a:gd name="connsiteX7" fmla="*/ 1616888 w 1811701"/>
                <a:gd name="connsiteY7" fmla="*/ 457445 h 1822405"/>
                <a:gd name="connsiteX8" fmla="*/ 1485303 w 1811701"/>
                <a:gd name="connsiteY8" fmla="*/ 51864 h 1822405"/>
                <a:gd name="connsiteX9" fmla="*/ 895599 w 1811701"/>
                <a:gd name="connsiteY9" fmla="*/ 79530 h 1822405"/>
                <a:gd name="connsiteX10" fmla="*/ 288567 w 1811701"/>
                <a:gd name="connsiteY10" fmla="*/ 479828 h 1822405"/>
                <a:gd name="connsiteX0" fmla="*/ 288567 w 1811701"/>
                <a:gd name="connsiteY0" fmla="*/ 419258 h 1761835"/>
                <a:gd name="connsiteX1" fmla="*/ 88590 w 1811701"/>
                <a:gd name="connsiteY1" fmla="*/ 810676 h 1761835"/>
                <a:gd name="connsiteX2" fmla="*/ 10243 w 1811701"/>
                <a:gd name="connsiteY2" fmla="*/ 1608288 h 1761835"/>
                <a:gd name="connsiteX3" fmla="*/ 306327 w 1811701"/>
                <a:gd name="connsiteY3" fmla="*/ 1761835 h 1761835"/>
                <a:gd name="connsiteX4" fmla="*/ 1666327 w 1811701"/>
                <a:gd name="connsiteY4" fmla="*/ 1711113 h 1761835"/>
                <a:gd name="connsiteX5" fmla="*/ 1685455 w 1811701"/>
                <a:gd name="connsiteY5" fmla="*/ 1162831 h 1761835"/>
                <a:gd name="connsiteX6" fmla="*/ 1306672 w 1811701"/>
                <a:gd name="connsiteY6" fmla="*/ 916817 h 1761835"/>
                <a:gd name="connsiteX7" fmla="*/ 1616888 w 1811701"/>
                <a:gd name="connsiteY7" fmla="*/ 396875 h 1761835"/>
                <a:gd name="connsiteX8" fmla="*/ 1373040 w 1811701"/>
                <a:gd name="connsiteY8" fmla="*/ 118574 h 1761835"/>
                <a:gd name="connsiteX9" fmla="*/ 895599 w 1811701"/>
                <a:gd name="connsiteY9" fmla="*/ 18960 h 1761835"/>
                <a:gd name="connsiteX10" fmla="*/ 288567 w 1811701"/>
                <a:gd name="connsiteY10" fmla="*/ 419258 h 1761835"/>
                <a:gd name="connsiteX0" fmla="*/ 288567 w 1811701"/>
                <a:gd name="connsiteY0" fmla="*/ 419258 h 1761835"/>
                <a:gd name="connsiteX1" fmla="*/ 88590 w 1811701"/>
                <a:gd name="connsiteY1" fmla="*/ 810676 h 1761835"/>
                <a:gd name="connsiteX2" fmla="*/ 10243 w 1811701"/>
                <a:gd name="connsiteY2" fmla="*/ 1608288 h 1761835"/>
                <a:gd name="connsiteX3" fmla="*/ 306327 w 1811701"/>
                <a:gd name="connsiteY3" fmla="*/ 1761835 h 1761835"/>
                <a:gd name="connsiteX4" fmla="*/ 1666327 w 1811701"/>
                <a:gd name="connsiteY4" fmla="*/ 1711113 h 1761835"/>
                <a:gd name="connsiteX5" fmla="*/ 1685455 w 1811701"/>
                <a:gd name="connsiteY5" fmla="*/ 1162831 h 1761835"/>
                <a:gd name="connsiteX6" fmla="*/ 1306672 w 1811701"/>
                <a:gd name="connsiteY6" fmla="*/ 916817 h 1761835"/>
                <a:gd name="connsiteX7" fmla="*/ 1584814 w 1811701"/>
                <a:gd name="connsiteY7" fmla="*/ 510012 h 1761835"/>
                <a:gd name="connsiteX8" fmla="*/ 1373040 w 1811701"/>
                <a:gd name="connsiteY8" fmla="*/ 118574 h 1761835"/>
                <a:gd name="connsiteX9" fmla="*/ 895599 w 1811701"/>
                <a:gd name="connsiteY9" fmla="*/ 18960 h 1761835"/>
                <a:gd name="connsiteX10" fmla="*/ 288567 w 1811701"/>
                <a:gd name="connsiteY10" fmla="*/ 419258 h 1761835"/>
                <a:gd name="connsiteX0" fmla="*/ 288567 w 1770444"/>
                <a:gd name="connsiteY0" fmla="*/ 419258 h 1761835"/>
                <a:gd name="connsiteX1" fmla="*/ 88590 w 1770444"/>
                <a:gd name="connsiteY1" fmla="*/ 810676 h 1761835"/>
                <a:gd name="connsiteX2" fmla="*/ 10243 w 1770444"/>
                <a:gd name="connsiteY2" fmla="*/ 1608288 h 1761835"/>
                <a:gd name="connsiteX3" fmla="*/ 306327 w 1770444"/>
                <a:gd name="connsiteY3" fmla="*/ 1761835 h 1761835"/>
                <a:gd name="connsiteX4" fmla="*/ 1666327 w 1770444"/>
                <a:gd name="connsiteY4" fmla="*/ 1711113 h 1761835"/>
                <a:gd name="connsiteX5" fmla="*/ 1589229 w 1770444"/>
                <a:gd name="connsiteY5" fmla="*/ 1176973 h 1761835"/>
                <a:gd name="connsiteX6" fmla="*/ 1306672 w 1770444"/>
                <a:gd name="connsiteY6" fmla="*/ 916817 h 1761835"/>
                <a:gd name="connsiteX7" fmla="*/ 1584814 w 1770444"/>
                <a:gd name="connsiteY7" fmla="*/ 510012 h 1761835"/>
                <a:gd name="connsiteX8" fmla="*/ 1373040 w 1770444"/>
                <a:gd name="connsiteY8" fmla="*/ 118574 h 1761835"/>
                <a:gd name="connsiteX9" fmla="*/ 895599 w 1770444"/>
                <a:gd name="connsiteY9" fmla="*/ 18960 h 1761835"/>
                <a:gd name="connsiteX10" fmla="*/ 288567 w 1770444"/>
                <a:gd name="connsiteY10" fmla="*/ 419258 h 1761835"/>
                <a:gd name="connsiteX0" fmla="*/ 288567 w 1592514"/>
                <a:gd name="connsiteY0" fmla="*/ 419258 h 1863058"/>
                <a:gd name="connsiteX1" fmla="*/ 88590 w 1592514"/>
                <a:gd name="connsiteY1" fmla="*/ 810676 h 1863058"/>
                <a:gd name="connsiteX2" fmla="*/ 10243 w 1592514"/>
                <a:gd name="connsiteY2" fmla="*/ 1608288 h 1863058"/>
                <a:gd name="connsiteX3" fmla="*/ 306327 w 1592514"/>
                <a:gd name="connsiteY3" fmla="*/ 1761835 h 1863058"/>
                <a:gd name="connsiteX4" fmla="*/ 1377650 w 1592514"/>
                <a:gd name="connsiteY4" fmla="*/ 1838393 h 1863058"/>
                <a:gd name="connsiteX5" fmla="*/ 1589229 w 1592514"/>
                <a:gd name="connsiteY5" fmla="*/ 1176973 h 1863058"/>
                <a:gd name="connsiteX6" fmla="*/ 1306672 w 1592514"/>
                <a:gd name="connsiteY6" fmla="*/ 916817 h 1863058"/>
                <a:gd name="connsiteX7" fmla="*/ 1584814 w 1592514"/>
                <a:gd name="connsiteY7" fmla="*/ 510012 h 1863058"/>
                <a:gd name="connsiteX8" fmla="*/ 1373040 w 1592514"/>
                <a:gd name="connsiteY8" fmla="*/ 118574 h 1863058"/>
                <a:gd name="connsiteX9" fmla="*/ 895599 w 1592514"/>
                <a:gd name="connsiteY9" fmla="*/ 18960 h 1863058"/>
                <a:gd name="connsiteX10" fmla="*/ 288567 w 1592514"/>
                <a:gd name="connsiteY10" fmla="*/ 419258 h 1863058"/>
                <a:gd name="connsiteX0" fmla="*/ 421322 w 1594935"/>
                <a:gd name="connsiteY0" fmla="*/ 616342 h 1876292"/>
                <a:gd name="connsiteX1" fmla="*/ 91011 w 1594935"/>
                <a:gd name="connsiteY1" fmla="*/ 823910 h 1876292"/>
                <a:gd name="connsiteX2" fmla="*/ 12664 w 1594935"/>
                <a:gd name="connsiteY2" fmla="*/ 1621522 h 1876292"/>
                <a:gd name="connsiteX3" fmla="*/ 308748 w 1594935"/>
                <a:gd name="connsiteY3" fmla="*/ 1775069 h 1876292"/>
                <a:gd name="connsiteX4" fmla="*/ 1380071 w 1594935"/>
                <a:gd name="connsiteY4" fmla="*/ 1851627 h 1876292"/>
                <a:gd name="connsiteX5" fmla="*/ 1591650 w 1594935"/>
                <a:gd name="connsiteY5" fmla="*/ 1190207 h 1876292"/>
                <a:gd name="connsiteX6" fmla="*/ 1309093 w 1594935"/>
                <a:gd name="connsiteY6" fmla="*/ 930051 h 1876292"/>
                <a:gd name="connsiteX7" fmla="*/ 1587235 w 1594935"/>
                <a:gd name="connsiteY7" fmla="*/ 523246 h 1876292"/>
                <a:gd name="connsiteX8" fmla="*/ 1375461 w 1594935"/>
                <a:gd name="connsiteY8" fmla="*/ 131808 h 1876292"/>
                <a:gd name="connsiteX9" fmla="*/ 898020 w 1594935"/>
                <a:gd name="connsiteY9" fmla="*/ 32194 h 1876292"/>
                <a:gd name="connsiteX10" fmla="*/ 421322 w 1594935"/>
                <a:gd name="connsiteY10" fmla="*/ 616342 h 1876292"/>
                <a:gd name="connsiteX0" fmla="*/ 413257 w 1586870"/>
                <a:gd name="connsiteY0" fmla="*/ 616342 h 1876292"/>
                <a:gd name="connsiteX1" fmla="*/ 140873 w 1586870"/>
                <a:gd name="connsiteY1" fmla="*/ 993617 h 1876292"/>
                <a:gd name="connsiteX2" fmla="*/ 4599 w 1586870"/>
                <a:gd name="connsiteY2" fmla="*/ 1621522 h 1876292"/>
                <a:gd name="connsiteX3" fmla="*/ 300683 w 1586870"/>
                <a:gd name="connsiteY3" fmla="*/ 1775069 h 1876292"/>
                <a:gd name="connsiteX4" fmla="*/ 1372006 w 1586870"/>
                <a:gd name="connsiteY4" fmla="*/ 1851627 h 1876292"/>
                <a:gd name="connsiteX5" fmla="*/ 1583585 w 1586870"/>
                <a:gd name="connsiteY5" fmla="*/ 1190207 h 1876292"/>
                <a:gd name="connsiteX6" fmla="*/ 1301028 w 1586870"/>
                <a:gd name="connsiteY6" fmla="*/ 930051 h 1876292"/>
                <a:gd name="connsiteX7" fmla="*/ 1579170 w 1586870"/>
                <a:gd name="connsiteY7" fmla="*/ 523246 h 1876292"/>
                <a:gd name="connsiteX8" fmla="*/ 1367396 w 1586870"/>
                <a:gd name="connsiteY8" fmla="*/ 131808 h 1876292"/>
                <a:gd name="connsiteX9" fmla="*/ 889955 w 1586870"/>
                <a:gd name="connsiteY9" fmla="*/ 32194 h 1876292"/>
                <a:gd name="connsiteX10" fmla="*/ 413257 w 1586870"/>
                <a:gd name="connsiteY10" fmla="*/ 616342 h 1876292"/>
                <a:gd name="connsiteX0" fmla="*/ 284962 w 1458575"/>
                <a:gd name="connsiteY0" fmla="*/ 616342 h 1908017"/>
                <a:gd name="connsiteX1" fmla="*/ 12578 w 1458575"/>
                <a:gd name="connsiteY1" fmla="*/ 993617 h 1908017"/>
                <a:gd name="connsiteX2" fmla="*/ 172388 w 1458575"/>
                <a:gd name="connsiteY2" fmla="*/ 1775069 h 1908017"/>
                <a:gd name="connsiteX3" fmla="*/ 1243711 w 1458575"/>
                <a:gd name="connsiteY3" fmla="*/ 1851627 h 1908017"/>
                <a:gd name="connsiteX4" fmla="*/ 1455290 w 1458575"/>
                <a:gd name="connsiteY4" fmla="*/ 1190207 h 1908017"/>
                <a:gd name="connsiteX5" fmla="*/ 1172733 w 1458575"/>
                <a:gd name="connsiteY5" fmla="*/ 930051 h 1908017"/>
                <a:gd name="connsiteX6" fmla="*/ 1450875 w 1458575"/>
                <a:gd name="connsiteY6" fmla="*/ 523246 h 1908017"/>
                <a:gd name="connsiteX7" fmla="*/ 1239101 w 1458575"/>
                <a:gd name="connsiteY7" fmla="*/ 131808 h 1908017"/>
                <a:gd name="connsiteX8" fmla="*/ 761660 w 1458575"/>
                <a:gd name="connsiteY8" fmla="*/ 32194 h 1908017"/>
                <a:gd name="connsiteX9" fmla="*/ 284962 w 1458575"/>
                <a:gd name="connsiteY9" fmla="*/ 616342 h 1908017"/>
                <a:gd name="connsiteX0" fmla="*/ 343858 w 1519131"/>
                <a:gd name="connsiteY0" fmla="*/ 616342 h 1885036"/>
                <a:gd name="connsiteX1" fmla="*/ 71474 w 1519131"/>
                <a:gd name="connsiteY1" fmla="*/ 993617 h 1885036"/>
                <a:gd name="connsiteX2" fmla="*/ 115432 w 1519131"/>
                <a:gd name="connsiteY2" fmla="*/ 1704358 h 1885036"/>
                <a:gd name="connsiteX3" fmla="*/ 1302607 w 1519131"/>
                <a:gd name="connsiteY3" fmla="*/ 1851627 h 1885036"/>
                <a:gd name="connsiteX4" fmla="*/ 1514186 w 1519131"/>
                <a:gd name="connsiteY4" fmla="*/ 1190207 h 1885036"/>
                <a:gd name="connsiteX5" fmla="*/ 1231629 w 1519131"/>
                <a:gd name="connsiteY5" fmla="*/ 930051 h 1885036"/>
                <a:gd name="connsiteX6" fmla="*/ 1509771 w 1519131"/>
                <a:gd name="connsiteY6" fmla="*/ 523246 h 1885036"/>
                <a:gd name="connsiteX7" fmla="*/ 1297997 w 1519131"/>
                <a:gd name="connsiteY7" fmla="*/ 131808 h 1885036"/>
                <a:gd name="connsiteX8" fmla="*/ 820556 w 1519131"/>
                <a:gd name="connsiteY8" fmla="*/ 32194 h 1885036"/>
                <a:gd name="connsiteX9" fmla="*/ 343858 w 1519131"/>
                <a:gd name="connsiteY9" fmla="*/ 616342 h 1885036"/>
                <a:gd name="connsiteX0" fmla="*/ 343858 w 1549812"/>
                <a:gd name="connsiteY0" fmla="*/ 616342 h 1800235"/>
                <a:gd name="connsiteX1" fmla="*/ 71474 w 1549812"/>
                <a:gd name="connsiteY1" fmla="*/ 993617 h 1800235"/>
                <a:gd name="connsiteX2" fmla="*/ 115432 w 1549812"/>
                <a:gd name="connsiteY2" fmla="*/ 1704358 h 1800235"/>
                <a:gd name="connsiteX3" fmla="*/ 1389496 w 1549812"/>
                <a:gd name="connsiteY3" fmla="*/ 1724347 h 1800235"/>
                <a:gd name="connsiteX4" fmla="*/ 1514186 w 1549812"/>
                <a:gd name="connsiteY4" fmla="*/ 1190207 h 1800235"/>
                <a:gd name="connsiteX5" fmla="*/ 1231629 w 1549812"/>
                <a:gd name="connsiteY5" fmla="*/ 930051 h 1800235"/>
                <a:gd name="connsiteX6" fmla="*/ 1509771 w 1549812"/>
                <a:gd name="connsiteY6" fmla="*/ 523246 h 1800235"/>
                <a:gd name="connsiteX7" fmla="*/ 1297997 w 1549812"/>
                <a:gd name="connsiteY7" fmla="*/ 131808 h 1800235"/>
                <a:gd name="connsiteX8" fmla="*/ 820556 w 1549812"/>
                <a:gd name="connsiteY8" fmla="*/ 32194 h 1800235"/>
                <a:gd name="connsiteX9" fmla="*/ 343858 w 1549812"/>
                <a:gd name="connsiteY9" fmla="*/ 616342 h 1800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49812" h="1800235">
                  <a:moveTo>
                    <a:pt x="343858" y="616342"/>
                  </a:moveTo>
                  <a:cubicBezTo>
                    <a:pt x="219011" y="776579"/>
                    <a:pt x="109545" y="812281"/>
                    <a:pt x="71474" y="993617"/>
                  </a:cubicBezTo>
                  <a:cubicBezTo>
                    <a:pt x="33403" y="1174953"/>
                    <a:pt x="-89757" y="1561356"/>
                    <a:pt x="115432" y="1704358"/>
                  </a:cubicBezTo>
                  <a:cubicBezTo>
                    <a:pt x="320621" y="1847360"/>
                    <a:pt x="1156371" y="1810039"/>
                    <a:pt x="1389496" y="1724347"/>
                  </a:cubicBezTo>
                  <a:cubicBezTo>
                    <a:pt x="1622621" y="1638655"/>
                    <a:pt x="1540497" y="1322590"/>
                    <a:pt x="1514186" y="1190207"/>
                  </a:cubicBezTo>
                  <a:cubicBezTo>
                    <a:pt x="1487875" y="1057824"/>
                    <a:pt x="1240336" y="1148914"/>
                    <a:pt x="1231629" y="930051"/>
                  </a:cubicBezTo>
                  <a:cubicBezTo>
                    <a:pt x="1248292" y="693847"/>
                    <a:pt x="1498710" y="656286"/>
                    <a:pt x="1509771" y="523246"/>
                  </a:cubicBezTo>
                  <a:cubicBezTo>
                    <a:pt x="1520832" y="390206"/>
                    <a:pt x="1431655" y="305130"/>
                    <a:pt x="1297997" y="131808"/>
                  </a:cubicBezTo>
                  <a:cubicBezTo>
                    <a:pt x="1189251" y="36824"/>
                    <a:pt x="979579" y="-48562"/>
                    <a:pt x="820556" y="32194"/>
                  </a:cubicBezTo>
                  <a:cubicBezTo>
                    <a:pt x="661533" y="112950"/>
                    <a:pt x="468705" y="456105"/>
                    <a:pt x="343858" y="616342"/>
                  </a:cubicBezTo>
                  <a:close/>
                </a:path>
              </a:pathLst>
            </a:custGeom>
            <a:solidFill>
              <a:srgbClr val="9CDFF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2" name="Freeform 417">
              <a:extLst>
                <a:ext uri="{FF2B5EF4-FFF2-40B4-BE49-F238E27FC236}">
                  <a16:creationId xmlns:a16="http://schemas.microsoft.com/office/drawing/2014/main" id="{EEEDF895-0082-C64A-BD1C-73F30FADC0E9}"/>
                </a:ext>
              </a:extLst>
            </p:cNvPr>
            <p:cNvSpPr>
              <a:spLocks/>
            </p:cNvSpPr>
            <p:nvPr/>
          </p:nvSpPr>
          <p:spPr bwMode="auto">
            <a:xfrm>
              <a:off x="7337287" y="1795939"/>
              <a:ext cx="1736725" cy="1317704"/>
            </a:xfrm>
            <a:custGeom>
              <a:avLst/>
              <a:gdLst>
                <a:gd name="T0" fmla="*/ 2147483646 w 1036"/>
                <a:gd name="T1" fmla="*/ 2147483646 h 675"/>
                <a:gd name="T2" fmla="*/ 2147483646 w 1036"/>
                <a:gd name="T3" fmla="*/ 2147483646 h 675"/>
                <a:gd name="T4" fmla="*/ 2147483646 w 1036"/>
                <a:gd name="T5" fmla="*/ 2147483646 h 675"/>
                <a:gd name="T6" fmla="*/ 2147483646 w 1036"/>
                <a:gd name="T7" fmla="*/ 2147483646 h 675"/>
                <a:gd name="T8" fmla="*/ 2147483646 w 1036"/>
                <a:gd name="T9" fmla="*/ 2147483646 h 675"/>
                <a:gd name="T10" fmla="*/ 2147483646 w 1036"/>
                <a:gd name="T11" fmla="*/ 2147483646 h 675"/>
                <a:gd name="T12" fmla="*/ 2147483646 w 1036"/>
                <a:gd name="T13" fmla="*/ 2147483646 h 675"/>
                <a:gd name="T14" fmla="*/ 2147483646 w 1036"/>
                <a:gd name="T15" fmla="*/ 2147483646 h 675"/>
                <a:gd name="T16" fmla="*/ 2147483646 w 1036"/>
                <a:gd name="T17" fmla="*/ 2147483646 h 675"/>
                <a:gd name="T18" fmla="*/ 2147483646 w 1036"/>
                <a:gd name="T19" fmla="*/ 2147483646 h 675"/>
                <a:gd name="T20" fmla="*/ 2147483646 w 1036"/>
                <a:gd name="T21" fmla="*/ 2147483646 h 675"/>
                <a:gd name="T22" fmla="*/ 2147483646 w 1036"/>
                <a:gd name="T23" fmla="*/ 2147483646 h 675"/>
                <a:gd name="T24" fmla="*/ 2147483646 w 1036"/>
                <a:gd name="T25" fmla="*/ 2147483646 h 675"/>
                <a:gd name="T26" fmla="*/ 2147483646 w 1036"/>
                <a:gd name="T27" fmla="*/ 2147483646 h 675"/>
                <a:gd name="T28" fmla="*/ 2147483646 w 1036"/>
                <a:gd name="T29" fmla="*/ 2147483646 h 675"/>
                <a:gd name="T30" fmla="*/ 2147483646 w 1036"/>
                <a:gd name="T31" fmla="*/ 2147483646 h 675"/>
                <a:gd name="T32" fmla="*/ 2147483646 w 1036"/>
                <a:gd name="T33" fmla="*/ 2147483646 h 675"/>
                <a:gd name="T34" fmla="*/ 2147483646 w 1036"/>
                <a:gd name="T35" fmla="*/ 2147483646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9CDFF9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193" name="Group 418">
              <a:extLst>
                <a:ext uri="{FF2B5EF4-FFF2-40B4-BE49-F238E27FC236}">
                  <a16:creationId xmlns:a16="http://schemas.microsoft.com/office/drawing/2014/main" id="{83524F53-59CD-8B4C-B53C-0B30BA77F7D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268561" y="3259155"/>
              <a:ext cx="1458912" cy="933450"/>
              <a:chOff x="2889" y="1631"/>
              <a:chExt cx="980" cy="743"/>
            </a:xfrm>
          </p:grpSpPr>
          <p:sp>
            <p:nvSpPr>
              <p:cNvPr id="223" name="Rectangle 419">
                <a:extLst>
                  <a:ext uri="{FF2B5EF4-FFF2-40B4-BE49-F238E27FC236}">
                    <a16:creationId xmlns:a16="http://schemas.microsoft.com/office/drawing/2014/main" id="{C6108EE6-2B9F-B548-9D41-00A7475512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46" y="1841"/>
                <a:ext cx="663" cy="533"/>
              </a:xfrm>
              <a:prstGeom prst="rect">
                <a:avLst/>
              </a:prstGeom>
              <a:solidFill>
                <a:srgbClr val="9CDF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224" name="AutoShape 420">
                <a:extLst>
                  <a:ext uri="{FF2B5EF4-FFF2-40B4-BE49-F238E27FC236}">
                    <a16:creationId xmlns:a16="http://schemas.microsoft.com/office/drawing/2014/main" id="{4B22A78A-7B26-5741-BD48-552BFD4BF3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9" y="1631"/>
                <a:ext cx="980" cy="253"/>
              </a:xfrm>
              <a:prstGeom prst="triangle">
                <a:avLst>
                  <a:gd name="adj" fmla="val 50000"/>
                </a:avLst>
              </a:prstGeom>
              <a:solidFill>
                <a:srgbClr val="9CDF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solidFill>
                    <a:srgbClr val="00CCFF"/>
                  </a:solidFill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94" name="Freeform 427">
              <a:extLst>
                <a:ext uri="{FF2B5EF4-FFF2-40B4-BE49-F238E27FC236}">
                  <a16:creationId xmlns:a16="http://schemas.microsoft.com/office/drawing/2014/main" id="{A60BD595-B9BF-2B40-A4E6-1DDEFA651DDC}"/>
                </a:ext>
              </a:extLst>
            </p:cNvPr>
            <p:cNvSpPr>
              <a:spLocks/>
            </p:cNvSpPr>
            <p:nvPr/>
          </p:nvSpPr>
          <p:spPr bwMode="auto">
            <a:xfrm>
              <a:off x="7775612" y="4653038"/>
              <a:ext cx="3079750" cy="1665288"/>
            </a:xfrm>
            <a:custGeom>
              <a:avLst/>
              <a:gdLst>
                <a:gd name="T0" fmla="*/ 2147483646 w 1940"/>
                <a:gd name="T1" fmla="*/ 2147483646 h 1049"/>
                <a:gd name="T2" fmla="*/ 2147483646 w 1940"/>
                <a:gd name="T3" fmla="*/ 2147483646 h 1049"/>
                <a:gd name="T4" fmla="*/ 2147483646 w 1940"/>
                <a:gd name="T5" fmla="*/ 2147483646 h 1049"/>
                <a:gd name="T6" fmla="*/ 2147483646 w 1940"/>
                <a:gd name="T7" fmla="*/ 2147483646 h 1049"/>
                <a:gd name="T8" fmla="*/ 2147483646 w 1940"/>
                <a:gd name="T9" fmla="*/ 2147483646 h 1049"/>
                <a:gd name="T10" fmla="*/ 2147483646 w 1940"/>
                <a:gd name="T11" fmla="*/ 2147483646 h 1049"/>
                <a:gd name="T12" fmla="*/ 2147483646 w 1940"/>
                <a:gd name="T13" fmla="*/ 2147483646 h 1049"/>
                <a:gd name="T14" fmla="*/ 2147483646 w 1940"/>
                <a:gd name="T15" fmla="*/ 2147483646 h 1049"/>
                <a:gd name="T16" fmla="*/ 2147483646 w 1940"/>
                <a:gd name="T17" fmla="*/ 2147483646 h 1049"/>
                <a:gd name="T18" fmla="*/ 2147483646 w 1940"/>
                <a:gd name="T19" fmla="*/ 2147483646 h 1049"/>
                <a:gd name="T20" fmla="*/ 2147483646 w 1940"/>
                <a:gd name="T21" fmla="*/ 2147483646 h 1049"/>
                <a:gd name="T22" fmla="*/ 2147483646 w 1940"/>
                <a:gd name="T23" fmla="*/ 2147483646 h 1049"/>
                <a:gd name="T24" fmla="*/ 2147483646 w 1940"/>
                <a:gd name="T25" fmla="*/ 2147483646 h 1049"/>
                <a:gd name="T26" fmla="*/ 2147483646 w 1940"/>
                <a:gd name="T27" fmla="*/ 2147483646 h 1049"/>
                <a:gd name="T28" fmla="*/ 2147483646 w 1940"/>
                <a:gd name="T29" fmla="*/ 2147483646 h 1049"/>
                <a:gd name="T30" fmla="*/ 2147483646 w 1940"/>
                <a:gd name="T31" fmla="*/ 2147483646 h 1049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940"/>
                <a:gd name="T49" fmla="*/ 0 h 1049"/>
                <a:gd name="T50" fmla="*/ 1940 w 1940"/>
                <a:gd name="T51" fmla="*/ 1049 h 1049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940" h="1049">
                  <a:moveTo>
                    <a:pt x="952" y="26"/>
                  </a:moveTo>
                  <a:cubicBezTo>
                    <a:pt x="867" y="45"/>
                    <a:pt x="832" y="118"/>
                    <a:pt x="755" y="125"/>
                  </a:cubicBezTo>
                  <a:cubicBezTo>
                    <a:pt x="678" y="132"/>
                    <a:pt x="587" y="72"/>
                    <a:pt x="488" y="68"/>
                  </a:cubicBezTo>
                  <a:cubicBezTo>
                    <a:pt x="389" y="64"/>
                    <a:pt x="237" y="48"/>
                    <a:pt x="158" y="101"/>
                  </a:cubicBezTo>
                  <a:cubicBezTo>
                    <a:pt x="79" y="154"/>
                    <a:pt x="28" y="298"/>
                    <a:pt x="14" y="389"/>
                  </a:cubicBezTo>
                  <a:cubicBezTo>
                    <a:pt x="0" y="480"/>
                    <a:pt x="25" y="595"/>
                    <a:pt x="71" y="648"/>
                  </a:cubicBezTo>
                  <a:cubicBezTo>
                    <a:pt x="117" y="701"/>
                    <a:pt x="205" y="665"/>
                    <a:pt x="288" y="706"/>
                  </a:cubicBezTo>
                  <a:cubicBezTo>
                    <a:pt x="371" y="747"/>
                    <a:pt x="450" y="842"/>
                    <a:pt x="568" y="893"/>
                  </a:cubicBezTo>
                  <a:cubicBezTo>
                    <a:pt x="686" y="944"/>
                    <a:pt x="852" y="991"/>
                    <a:pt x="996" y="1014"/>
                  </a:cubicBezTo>
                  <a:cubicBezTo>
                    <a:pt x="1140" y="1036"/>
                    <a:pt x="1309" y="1049"/>
                    <a:pt x="1433" y="1031"/>
                  </a:cubicBezTo>
                  <a:cubicBezTo>
                    <a:pt x="1557" y="1012"/>
                    <a:pt x="1657" y="960"/>
                    <a:pt x="1739" y="907"/>
                  </a:cubicBezTo>
                  <a:cubicBezTo>
                    <a:pt x="1821" y="855"/>
                    <a:pt x="1906" y="824"/>
                    <a:pt x="1923" y="714"/>
                  </a:cubicBezTo>
                  <a:cubicBezTo>
                    <a:pt x="1940" y="604"/>
                    <a:pt x="1898" y="350"/>
                    <a:pt x="1839" y="251"/>
                  </a:cubicBezTo>
                  <a:cubicBezTo>
                    <a:pt x="1780" y="151"/>
                    <a:pt x="1662" y="153"/>
                    <a:pt x="1566" y="114"/>
                  </a:cubicBezTo>
                  <a:cubicBezTo>
                    <a:pt x="1470" y="76"/>
                    <a:pt x="1365" y="30"/>
                    <a:pt x="1263" y="15"/>
                  </a:cubicBezTo>
                  <a:cubicBezTo>
                    <a:pt x="1161" y="0"/>
                    <a:pt x="1037" y="8"/>
                    <a:pt x="952" y="26"/>
                  </a:cubicBezTo>
                  <a:close/>
                </a:path>
              </a:pathLst>
            </a:custGeom>
            <a:solidFill>
              <a:srgbClr val="9CDFF9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" name="Text Box 580">
              <a:extLst>
                <a:ext uri="{FF2B5EF4-FFF2-40B4-BE49-F238E27FC236}">
                  <a16:creationId xmlns:a16="http://schemas.microsoft.com/office/drawing/2014/main" id="{B43418C7-3CA4-BB46-897C-4F862B8F88D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742485" y="1458365"/>
              <a:ext cx="1339406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 dirty="0">
                  <a:latin typeface="+mn-lt"/>
                </a:rPr>
                <a:t>mobile network</a:t>
              </a:r>
            </a:p>
          </p:txBody>
        </p:sp>
        <p:sp>
          <p:nvSpPr>
            <p:cNvPr id="196" name="Text Box 580">
              <a:extLst>
                <a:ext uri="{FF2B5EF4-FFF2-40B4-BE49-F238E27FC236}">
                  <a16:creationId xmlns:a16="http://schemas.microsoft.com/office/drawing/2014/main" id="{A356F2C4-6C47-394F-AE78-87A03B11C11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394046" y="4161826"/>
              <a:ext cx="1955646" cy="2689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8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 dirty="0">
                  <a:latin typeface="+mn-lt"/>
                </a:rPr>
                <a:t>home network</a:t>
              </a:r>
            </a:p>
          </p:txBody>
        </p:sp>
        <p:sp>
          <p:nvSpPr>
            <p:cNvPr id="197" name="Text Box 580">
              <a:extLst>
                <a:ext uri="{FF2B5EF4-FFF2-40B4-BE49-F238E27FC236}">
                  <a16:creationId xmlns:a16="http://schemas.microsoft.com/office/drawing/2014/main" id="{790FF649-A5EC-2445-8428-BE007EA9042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370119" y="5749679"/>
              <a:ext cx="1195135" cy="441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8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 dirty="0">
                  <a:latin typeface="+mn-lt"/>
                </a:rPr>
                <a:t>enterprise</a:t>
              </a:r>
            </a:p>
            <a:p>
              <a:pPr>
                <a:lnSpc>
                  <a:spcPct val="8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 dirty="0">
                  <a:latin typeface="+mn-lt"/>
                </a:rPr>
                <a:t>          network</a:t>
              </a:r>
            </a:p>
          </p:txBody>
        </p:sp>
        <p:sp>
          <p:nvSpPr>
            <p:cNvPr id="198" name="Freeform 197">
              <a:extLst>
                <a:ext uri="{FF2B5EF4-FFF2-40B4-BE49-F238E27FC236}">
                  <a16:creationId xmlns:a16="http://schemas.microsoft.com/office/drawing/2014/main" id="{E6C8461D-A5E9-AE4A-88CA-0A4C7BA45DA0}"/>
                </a:ext>
              </a:extLst>
            </p:cNvPr>
            <p:cNvSpPr/>
            <p:nvPr/>
          </p:nvSpPr>
          <p:spPr>
            <a:xfrm>
              <a:off x="10285357" y="3149444"/>
              <a:ext cx="1273167" cy="1935748"/>
            </a:xfrm>
            <a:custGeom>
              <a:avLst/>
              <a:gdLst>
                <a:gd name="connsiteX0" fmla="*/ 434989 w 1523031"/>
                <a:gd name="connsiteY0" fmla="*/ 253346 h 1763594"/>
                <a:gd name="connsiteX1" fmla="*/ 488 w 1523031"/>
                <a:gd name="connsiteY1" fmla="*/ 921706 h 1763594"/>
                <a:gd name="connsiteX2" fmla="*/ 368142 w 1523031"/>
                <a:gd name="connsiteY2" fmla="*/ 1489812 h 1763594"/>
                <a:gd name="connsiteX3" fmla="*/ 1187008 w 1523031"/>
                <a:gd name="connsiteY3" fmla="*/ 1757156 h 1763594"/>
                <a:gd name="connsiteX4" fmla="*/ 1521239 w 1523031"/>
                <a:gd name="connsiteY4" fmla="*/ 1239177 h 1763594"/>
                <a:gd name="connsiteX5" fmla="*/ 1320700 w 1523031"/>
                <a:gd name="connsiteY5" fmla="*/ 654362 h 1763594"/>
                <a:gd name="connsiteX6" fmla="*/ 1337412 w 1523031"/>
                <a:gd name="connsiteY6" fmla="*/ 136383 h 1763594"/>
                <a:gd name="connsiteX7" fmla="*/ 1086739 w 1523031"/>
                <a:gd name="connsiteY7" fmla="*/ 2711 h 1763594"/>
                <a:gd name="connsiteX8" fmla="*/ 434989 w 1523031"/>
                <a:gd name="connsiteY8" fmla="*/ 253346 h 1763594"/>
                <a:gd name="connsiteX0" fmla="*/ 434989 w 1537226"/>
                <a:gd name="connsiteY0" fmla="*/ 253346 h 1763594"/>
                <a:gd name="connsiteX1" fmla="*/ 488 w 1537226"/>
                <a:gd name="connsiteY1" fmla="*/ 921706 h 1763594"/>
                <a:gd name="connsiteX2" fmla="*/ 368142 w 1537226"/>
                <a:gd name="connsiteY2" fmla="*/ 1489812 h 1763594"/>
                <a:gd name="connsiteX3" fmla="*/ 1187008 w 1537226"/>
                <a:gd name="connsiteY3" fmla="*/ 1757156 h 1763594"/>
                <a:gd name="connsiteX4" fmla="*/ 1521239 w 1537226"/>
                <a:gd name="connsiteY4" fmla="*/ 1239177 h 1763594"/>
                <a:gd name="connsiteX5" fmla="*/ 1468998 w 1537226"/>
                <a:gd name="connsiteY5" fmla="*/ 654362 h 1763594"/>
                <a:gd name="connsiteX6" fmla="*/ 1337412 w 1537226"/>
                <a:gd name="connsiteY6" fmla="*/ 136383 h 1763594"/>
                <a:gd name="connsiteX7" fmla="*/ 1086739 w 1537226"/>
                <a:gd name="connsiteY7" fmla="*/ 2711 h 1763594"/>
                <a:gd name="connsiteX8" fmla="*/ 434989 w 1537226"/>
                <a:gd name="connsiteY8" fmla="*/ 253346 h 1763594"/>
                <a:gd name="connsiteX0" fmla="*/ 434989 w 1537226"/>
                <a:gd name="connsiteY0" fmla="*/ 253346 h 1763594"/>
                <a:gd name="connsiteX1" fmla="*/ 488 w 1537226"/>
                <a:gd name="connsiteY1" fmla="*/ 921706 h 1763594"/>
                <a:gd name="connsiteX2" fmla="*/ 368142 w 1537226"/>
                <a:gd name="connsiteY2" fmla="*/ 1489812 h 1763594"/>
                <a:gd name="connsiteX3" fmla="*/ 1187008 w 1537226"/>
                <a:gd name="connsiteY3" fmla="*/ 1757156 h 1763594"/>
                <a:gd name="connsiteX4" fmla="*/ 1521239 w 1537226"/>
                <a:gd name="connsiteY4" fmla="*/ 1239177 h 1763594"/>
                <a:gd name="connsiteX5" fmla="*/ 1468998 w 1537226"/>
                <a:gd name="connsiteY5" fmla="*/ 654362 h 1763594"/>
                <a:gd name="connsiteX6" fmla="*/ 1337412 w 1537226"/>
                <a:gd name="connsiteY6" fmla="*/ 136383 h 1763594"/>
                <a:gd name="connsiteX7" fmla="*/ 839572 w 1537226"/>
                <a:gd name="connsiteY7" fmla="*/ 2711 h 1763594"/>
                <a:gd name="connsiteX8" fmla="*/ 434989 w 1537226"/>
                <a:gd name="connsiteY8" fmla="*/ 253346 h 1763594"/>
                <a:gd name="connsiteX0" fmla="*/ 360357 w 1536743"/>
                <a:gd name="connsiteY0" fmla="*/ 534641 h 1782088"/>
                <a:gd name="connsiteX1" fmla="*/ 5 w 1536743"/>
                <a:gd name="connsiteY1" fmla="*/ 940200 h 1782088"/>
                <a:gd name="connsiteX2" fmla="*/ 367659 w 1536743"/>
                <a:gd name="connsiteY2" fmla="*/ 1508306 h 1782088"/>
                <a:gd name="connsiteX3" fmla="*/ 1186525 w 1536743"/>
                <a:gd name="connsiteY3" fmla="*/ 1775650 h 1782088"/>
                <a:gd name="connsiteX4" fmla="*/ 1520756 w 1536743"/>
                <a:gd name="connsiteY4" fmla="*/ 1257671 h 1782088"/>
                <a:gd name="connsiteX5" fmla="*/ 1468515 w 1536743"/>
                <a:gd name="connsiteY5" fmla="*/ 672856 h 1782088"/>
                <a:gd name="connsiteX6" fmla="*/ 1336929 w 1536743"/>
                <a:gd name="connsiteY6" fmla="*/ 154877 h 1782088"/>
                <a:gd name="connsiteX7" fmla="*/ 839089 w 1536743"/>
                <a:gd name="connsiteY7" fmla="*/ 21205 h 1782088"/>
                <a:gd name="connsiteX8" fmla="*/ 360357 w 1536743"/>
                <a:gd name="connsiteY8" fmla="*/ 534641 h 1782088"/>
                <a:gd name="connsiteX0" fmla="*/ 360355 w 1536741"/>
                <a:gd name="connsiteY0" fmla="*/ 534641 h 1782088"/>
                <a:gd name="connsiteX1" fmla="*/ 3 w 1536741"/>
                <a:gd name="connsiteY1" fmla="*/ 940200 h 1782088"/>
                <a:gd name="connsiteX2" fmla="*/ 367657 w 1536741"/>
                <a:gd name="connsiteY2" fmla="*/ 1508306 h 1782088"/>
                <a:gd name="connsiteX3" fmla="*/ 1186523 w 1536741"/>
                <a:gd name="connsiteY3" fmla="*/ 1775650 h 1782088"/>
                <a:gd name="connsiteX4" fmla="*/ 1520754 w 1536741"/>
                <a:gd name="connsiteY4" fmla="*/ 1257671 h 1782088"/>
                <a:gd name="connsiteX5" fmla="*/ 1468513 w 1536741"/>
                <a:gd name="connsiteY5" fmla="*/ 672856 h 1782088"/>
                <a:gd name="connsiteX6" fmla="*/ 1336927 w 1536741"/>
                <a:gd name="connsiteY6" fmla="*/ 154877 h 1782088"/>
                <a:gd name="connsiteX7" fmla="*/ 839087 w 1536741"/>
                <a:gd name="connsiteY7" fmla="*/ 21205 h 1782088"/>
                <a:gd name="connsiteX8" fmla="*/ 360355 w 1536741"/>
                <a:gd name="connsiteY8" fmla="*/ 534641 h 1782088"/>
                <a:gd name="connsiteX0" fmla="*/ 360355 w 1534770"/>
                <a:gd name="connsiteY0" fmla="*/ 553225 h 1800672"/>
                <a:gd name="connsiteX1" fmla="*/ 3 w 1534770"/>
                <a:gd name="connsiteY1" fmla="*/ 958784 h 1800672"/>
                <a:gd name="connsiteX2" fmla="*/ 367657 w 1534770"/>
                <a:gd name="connsiteY2" fmla="*/ 1526890 h 1800672"/>
                <a:gd name="connsiteX3" fmla="*/ 1186523 w 1534770"/>
                <a:gd name="connsiteY3" fmla="*/ 1794234 h 1800672"/>
                <a:gd name="connsiteX4" fmla="*/ 1520754 w 1534770"/>
                <a:gd name="connsiteY4" fmla="*/ 1276255 h 1800672"/>
                <a:gd name="connsiteX5" fmla="*/ 1468513 w 1534770"/>
                <a:gd name="connsiteY5" fmla="*/ 691440 h 1800672"/>
                <a:gd name="connsiteX6" fmla="*/ 1435794 w 1534770"/>
                <a:gd name="connsiteY6" fmla="*/ 107761 h 1800672"/>
                <a:gd name="connsiteX7" fmla="*/ 839087 w 1534770"/>
                <a:gd name="connsiteY7" fmla="*/ 39789 h 1800672"/>
                <a:gd name="connsiteX8" fmla="*/ 360355 w 1534770"/>
                <a:gd name="connsiteY8" fmla="*/ 553225 h 1800672"/>
                <a:gd name="connsiteX0" fmla="*/ 360355 w 1580585"/>
                <a:gd name="connsiteY0" fmla="*/ 553225 h 1880420"/>
                <a:gd name="connsiteX1" fmla="*/ 3 w 1580585"/>
                <a:gd name="connsiteY1" fmla="*/ 958784 h 1880420"/>
                <a:gd name="connsiteX2" fmla="*/ 367657 w 1580585"/>
                <a:gd name="connsiteY2" fmla="*/ 1526890 h 1880420"/>
                <a:gd name="connsiteX3" fmla="*/ 1186523 w 1580585"/>
                <a:gd name="connsiteY3" fmla="*/ 1794234 h 1880420"/>
                <a:gd name="connsiteX4" fmla="*/ 1570188 w 1580585"/>
                <a:gd name="connsiteY4" fmla="*/ 1785433 h 1880420"/>
                <a:gd name="connsiteX5" fmla="*/ 1468513 w 1580585"/>
                <a:gd name="connsiteY5" fmla="*/ 691440 h 1880420"/>
                <a:gd name="connsiteX6" fmla="*/ 1435794 w 1580585"/>
                <a:gd name="connsiteY6" fmla="*/ 107761 h 1880420"/>
                <a:gd name="connsiteX7" fmla="*/ 839087 w 1580585"/>
                <a:gd name="connsiteY7" fmla="*/ 39789 h 1880420"/>
                <a:gd name="connsiteX8" fmla="*/ 360355 w 1580585"/>
                <a:gd name="connsiteY8" fmla="*/ 553225 h 1880420"/>
                <a:gd name="connsiteX0" fmla="*/ 316588 w 1580732"/>
                <a:gd name="connsiteY0" fmla="*/ 359285 h 1867156"/>
                <a:gd name="connsiteX1" fmla="*/ 150 w 1580732"/>
                <a:gd name="connsiteY1" fmla="*/ 945520 h 1867156"/>
                <a:gd name="connsiteX2" fmla="*/ 367804 w 1580732"/>
                <a:gd name="connsiteY2" fmla="*/ 1513626 h 1867156"/>
                <a:gd name="connsiteX3" fmla="*/ 1186670 w 1580732"/>
                <a:gd name="connsiteY3" fmla="*/ 1780970 h 1867156"/>
                <a:gd name="connsiteX4" fmla="*/ 1570335 w 1580732"/>
                <a:gd name="connsiteY4" fmla="*/ 1772169 h 1867156"/>
                <a:gd name="connsiteX5" fmla="*/ 1468660 w 1580732"/>
                <a:gd name="connsiteY5" fmla="*/ 678176 h 1867156"/>
                <a:gd name="connsiteX6" fmla="*/ 1435941 w 1580732"/>
                <a:gd name="connsiteY6" fmla="*/ 94497 h 1867156"/>
                <a:gd name="connsiteX7" fmla="*/ 839234 w 1580732"/>
                <a:gd name="connsiteY7" fmla="*/ 26525 h 1867156"/>
                <a:gd name="connsiteX8" fmla="*/ 316588 w 1580732"/>
                <a:gd name="connsiteY8" fmla="*/ 359285 h 1867156"/>
                <a:gd name="connsiteX0" fmla="*/ 163575 w 1427719"/>
                <a:gd name="connsiteY0" fmla="*/ 359285 h 1867156"/>
                <a:gd name="connsiteX1" fmla="*/ 836 w 1427719"/>
                <a:gd name="connsiteY1" fmla="*/ 1076921 h 1867156"/>
                <a:gd name="connsiteX2" fmla="*/ 214791 w 1427719"/>
                <a:gd name="connsiteY2" fmla="*/ 1513626 h 1867156"/>
                <a:gd name="connsiteX3" fmla="*/ 1033657 w 1427719"/>
                <a:gd name="connsiteY3" fmla="*/ 1780970 h 1867156"/>
                <a:gd name="connsiteX4" fmla="*/ 1417322 w 1427719"/>
                <a:gd name="connsiteY4" fmla="*/ 1772169 h 1867156"/>
                <a:gd name="connsiteX5" fmla="*/ 1315647 w 1427719"/>
                <a:gd name="connsiteY5" fmla="*/ 678176 h 1867156"/>
                <a:gd name="connsiteX6" fmla="*/ 1282928 w 1427719"/>
                <a:gd name="connsiteY6" fmla="*/ 94497 h 1867156"/>
                <a:gd name="connsiteX7" fmla="*/ 686221 w 1427719"/>
                <a:gd name="connsiteY7" fmla="*/ 26525 h 1867156"/>
                <a:gd name="connsiteX8" fmla="*/ 163575 w 1427719"/>
                <a:gd name="connsiteY8" fmla="*/ 359285 h 1867156"/>
                <a:gd name="connsiteX0" fmla="*/ 163575 w 1426632"/>
                <a:gd name="connsiteY0" fmla="*/ 394322 h 1902193"/>
                <a:gd name="connsiteX1" fmla="*/ 836 w 1426632"/>
                <a:gd name="connsiteY1" fmla="*/ 1111958 h 1902193"/>
                <a:gd name="connsiteX2" fmla="*/ 214791 w 1426632"/>
                <a:gd name="connsiteY2" fmla="*/ 1548663 h 1902193"/>
                <a:gd name="connsiteX3" fmla="*/ 1033657 w 1426632"/>
                <a:gd name="connsiteY3" fmla="*/ 1816007 h 1902193"/>
                <a:gd name="connsiteX4" fmla="*/ 1417322 w 1426632"/>
                <a:gd name="connsiteY4" fmla="*/ 1807206 h 1902193"/>
                <a:gd name="connsiteX5" fmla="*/ 1315647 w 1426632"/>
                <a:gd name="connsiteY5" fmla="*/ 713213 h 1902193"/>
                <a:gd name="connsiteX6" fmla="*/ 1401843 w 1426632"/>
                <a:gd name="connsiteY6" fmla="*/ 63834 h 1902193"/>
                <a:gd name="connsiteX7" fmla="*/ 686221 w 1426632"/>
                <a:gd name="connsiteY7" fmla="*/ 61562 h 1902193"/>
                <a:gd name="connsiteX8" fmla="*/ 163575 w 1426632"/>
                <a:gd name="connsiteY8" fmla="*/ 394322 h 1902193"/>
                <a:gd name="connsiteX0" fmla="*/ 163575 w 1435249"/>
                <a:gd name="connsiteY0" fmla="*/ 394322 h 1885560"/>
                <a:gd name="connsiteX1" fmla="*/ 836 w 1435249"/>
                <a:gd name="connsiteY1" fmla="*/ 1111958 h 1885560"/>
                <a:gd name="connsiteX2" fmla="*/ 214791 w 1435249"/>
                <a:gd name="connsiteY2" fmla="*/ 1548663 h 1885560"/>
                <a:gd name="connsiteX3" fmla="*/ 1033657 w 1435249"/>
                <a:gd name="connsiteY3" fmla="*/ 1816007 h 1885560"/>
                <a:gd name="connsiteX4" fmla="*/ 1417322 w 1435249"/>
                <a:gd name="connsiteY4" fmla="*/ 1807206 h 1885560"/>
                <a:gd name="connsiteX5" fmla="*/ 1375103 w 1435249"/>
                <a:gd name="connsiteY5" fmla="*/ 943164 h 1885560"/>
                <a:gd name="connsiteX6" fmla="*/ 1401843 w 1435249"/>
                <a:gd name="connsiteY6" fmla="*/ 63834 h 1885560"/>
                <a:gd name="connsiteX7" fmla="*/ 686221 w 1435249"/>
                <a:gd name="connsiteY7" fmla="*/ 61562 h 1885560"/>
                <a:gd name="connsiteX8" fmla="*/ 163575 w 1435249"/>
                <a:gd name="connsiteY8" fmla="*/ 394322 h 1885560"/>
                <a:gd name="connsiteX0" fmla="*/ 128947 w 1438213"/>
                <a:gd name="connsiteY0" fmla="*/ 345176 h 1883146"/>
                <a:gd name="connsiteX1" fmla="*/ 3802 w 1438213"/>
                <a:gd name="connsiteY1" fmla="*/ 1109544 h 1883146"/>
                <a:gd name="connsiteX2" fmla="*/ 217757 w 1438213"/>
                <a:gd name="connsiteY2" fmla="*/ 1546249 h 1883146"/>
                <a:gd name="connsiteX3" fmla="*/ 1036623 w 1438213"/>
                <a:gd name="connsiteY3" fmla="*/ 1813593 h 1883146"/>
                <a:gd name="connsiteX4" fmla="*/ 1420288 w 1438213"/>
                <a:gd name="connsiteY4" fmla="*/ 1804792 h 1883146"/>
                <a:gd name="connsiteX5" fmla="*/ 1378069 w 1438213"/>
                <a:gd name="connsiteY5" fmla="*/ 940750 h 1883146"/>
                <a:gd name="connsiteX6" fmla="*/ 1404809 w 1438213"/>
                <a:gd name="connsiteY6" fmla="*/ 61420 h 1883146"/>
                <a:gd name="connsiteX7" fmla="*/ 689187 w 1438213"/>
                <a:gd name="connsiteY7" fmla="*/ 59148 h 1883146"/>
                <a:gd name="connsiteX8" fmla="*/ 128947 w 1438213"/>
                <a:gd name="connsiteY8" fmla="*/ 345176 h 1883146"/>
                <a:gd name="connsiteX0" fmla="*/ 126587 w 1435854"/>
                <a:gd name="connsiteY0" fmla="*/ 353278 h 1891248"/>
                <a:gd name="connsiteX1" fmla="*/ 1442 w 1435854"/>
                <a:gd name="connsiteY1" fmla="*/ 1117646 h 1891248"/>
                <a:gd name="connsiteX2" fmla="*/ 215397 w 1435854"/>
                <a:gd name="connsiteY2" fmla="*/ 1554351 h 1891248"/>
                <a:gd name="connsiteX3" fmla="*/ 1034263 w 1435854"/>
                <a:gd name="connsiteY3" fmla="*/ 1821695 h 1891248"/>
                <a:gd name="connsiteX4" fmla="*/ 1417928 w 1435854"/>
                <a:gd name="connsiteY4" fmla="*/ 1812894 h 1891248"/>
                <a:gd name="connsiteX5" fmla="*/ 1375709 w 1435854"/>
                <a:gd name="connsiteY5" fmla="*/ 948852 h 1891248"/>
                <a:gd name="connsiteX6" fmla="*/ 1402449 w 1435854"/>
                <a:gd name="connsiteY6" fmla="*/ 69522 h 1891248"/>
                <a:gd name="connsiteX7" fmla="*/ 221605 w 1435854"/>
                <a:gd name="connsiteY7" fmla="*/ 47778 h 1891248"/>
                <a:gd name="connsiteX8" fmla="*/ 126587 w 1435854"/>
                <a:gd name="connsiteY8" fmla="*/ 353278 h 1891248"/>
                <a:gd name="connsiteX0" fmla="*/ 35803 w 1453152"/>
                <a:gd name="connsiteY0" fmla="*/ 439993 h 1896181"/>
                <a:gd name="connsiteX1" fmla="*/ 18740 w 1453152"/>
                <a:gd name="connsiteY1" fmla="*/ 1122579 h 1896181"/>
                <a:gd name="connsiteX2" fmla="*/ 232695 w 1453152"/>
                <a:gd name="connsiteY2" fmla="*/ 1559284 h 1896181"/>
                <a:gd name="connsiteX3" fmla="*/ 1051561 w 1453152"/>
                <a:gd name="connsiteY3" fmla="*/ 1826628 h 1896181"/>
                <a:gd name="connsiteX4" fmla="*/ 1435226 w 1453152"/>
                <a:gd name="connsiteY4" fmla="*/ 1817827 h 1896181"/>
                <a:gd name="connsiteX5" fmla="*/ 1393007 w 1453152"/>
                <a:gd name="connsiteY5" fmla="*/ 953785 h 1896181"/>
                <a:gd name="connsiteX6" fmla="*/ 1419747 w 1453152"/>
                <a:gd name="connsiteY6" fmla="*/ 74455 h 1896181"/>
                <a:gd name="connsiteX7" fmla="*/ 238903 w 1453152"/>
                <a:gd name="connsiteY7" fmla="*/ 52711 h 1896181"/>
                <a:gd name="connsiteX8" fmla="*/ 35803 w 1453152"/>
                <a:gd name="connsiteY8" fmla="*/ 439993 h 1896181"/>
                <a:gd name="connsiteX0" fmla="*/ 35803 w 1447873"/>
                <a:gd name="connsiteY0" fmla="*/ 439993 h 1952840"/>
                <a:gd name="connsiteX1" fmla="*/ 18740 w 1447873"/>
                <a:gd name="connsiteY1" fmla="*/ 1122579 h 1952840"/>
                <a:gd name="connsiteX2" fmla="*/ 232695 w 1447873"/>
                <a:gd name="connsiteY2" fmla="*/ 1559284 h 1952840"/>
                <a:gd name="connsiteX3" fmla="*/ 1130848 w 1447873"/>
                <a:gd name="connsiteY3" fmla="*/ 1925181 h 1952840"/>
                <a:gd name="connsiteX4" fmla="*/ 1435226 w 1447873"/>
                <a:gd name="connsiteY4" fmla="*/ 1817827 h 1952840"/>
                <a:gd name="connsiteX5" fmla="*/ 1393007 w 1447873"/>
                <a:gd name="connsiteY5" fmla="*/ 953785 h 1952840"/>
                <a:gd name="connsiteX6" fmla="*/ 1419747 w 1447873"/>
                <a:gd name="connsiteY6" fmla="*/ 74455 h 1952840"/>
                <a:gd name="connsiteX7" fmla="*/ 238903 w 1447873"/>
                <a:gd name="connsiteY7" fmla="*/ 52711 h 1952840"/>
                <a:gd name="connsiteX8" fmla="*/ 35803 w 1447873"/>
                <a:gd name="connsiteY8" fmla="*/ 439993 h 1952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47873" h="1952840">
                  <a:moveTo>
                    <a:pt x="35803" y="439993"/>
                  </a:moveTo>
                  <a:cubicBezTo>
                    <a:pt x="-891" y="618304"/>
                    <a:pt x="-14075" y="936031"/>
                    <a:pt x="18740" y="1122579"/>
                  </a:cubicBezTo>
                  <a:cubicBezTo>
                    <a:pt x="51555" y="1309127"/>
                    <a:pt x="47344" y="1425517"/>
                    <a:pt x="232695" y="1559284"/>
                  </a:cubicBezTo>
                  <a:cubicBezTo>
                    <a:pt x="418046" y="1693051"/>
                    <a:pt x="930426" y="1882091"/>
                    <a:pt x="1130848" y="1925181"/>
                  </a:cubicBezTo>
                  <a:cubicBezTo>
                    <a:pt x="1331270" y="1968271"/>
                    <a:pt x="1391533" y="1979726"/>
                    <a:pt x="1435226" y="1817827"/>
                  </a:cubicBezTo>
                  <a:cubicBezTo>
                    <a:pt x="1478919" y="1655928"/>
                    <a:pt x="1395587" y="1244347"/>
                    <a:pt x="1393007" y="953785"/>
                  </a:cubicBezTo>
                  <a:cubicBezTo>
                    <a:pt x="1390427" y="663223"/>
                    <a:pt x="1458740" y="183063"/>
                    <a:pt x="1419747" y="74455"/>
                  </a:cubicBezTo>
                  <a:cubicBezTo>
                    <a:pt x="1380754" y="-34153"/>
                    <a:pt x="469560" y="-8212"/>
                    <a:pt x="238903" y="52711"/>
                  </a:cubicBezTo>
                  <a:cubicBezTo>
                    <a:pt x="8246" y="113634"/>
                    <a:pt x="72497" y="261682"/>
                    <a:pt x="35803" y="439993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9CDFF9"/>
                </a:gs>
                <a:gs pos="100000">
                  <a:schemeClr val="bg1"/>
                </a:gs>
                <a:gs pos="59000">
                  <a:schemeClr val="accent5">
                    <a:lumMod val="20000"/>
                    <a:lumOff val="80000"/>
                  </a:schemeClr>
                </a:gs>
              </a:gsLst>
              <a:lin ang="0" scaled="1"/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199" name="Group 198">
              <a:extLst>
                <a:ext uri="{FF2B5EF4-FFF2-40B4-BE49-F238E27FC236}">
                  <a16:creationId xmlns:a16="http://schemas.microsoft.com/office/drawing/2014/main" id="{44B94958-C237-5E4F-B3D5-8E905F5198CA}"/>
                </a:ext>
              </a:extLst>
            </p:cNvPr>
            <p:cNvGrpSpPr/>
            <p:nvPr/>
          </p:nvGrpSpPr>
          <p:grpSpPr>
            <a:xfrm>
              <a:off x="10900911" y="3897954"/>
              <a:ext cx="687393" cy="721548"/>
              <a:chOff x="5203089" y="1751190"/>
              <a:chExt cx="858331" cy="662414"/>
            </a:xfrm>
          </p:grpSpPr>
          <p:sp>
            <p:nvSpPr>
              <p:cNvPr id="215" name="Freeform 214">
                <a:extLst>
                  <a:ext uri="{FF2B5EF4-FFF2-40B4-BE49-F238E27FC236}">
                    <a16:creationId xmlns:a16="http://schemas.microsoft.com/office/drawing/2014/main" id="{7F27F61B-A2E6-074C-910D-8E91C74A72D6}"/>
                  </a:ext>
                </a:extLst>
              </p:cNvPr>
              <p:cNvSpPr/>
              <p:nvPr/>
            </p:nvSpPr>
            <p:spPr>
              <a:xfrm>
                <a:off x="5536769" y="1751190"/>
                <a:ext cx="524651" cy="662124"/>
              </a:xfrm>
              <a:custGeom>
                <a:avLst/>
                <a:gdLst>
                  <a:gd name="connsiteX0" fmla="*/ 3618 w 651290"/>
                  <a:gd name="connsiteY0" fmla="*/ 492070 h 492070"/>
                  <a:gd name="connsiteX1" fmla="*/ 0 w 651290"/>
                  <a:gd name="connsiteY1" fmla="*/ 141108 h 492070"/>
                  <a:gd name="connsiteX2" fmla="*/ 423338 w 651290"/>
                  <a:gd name="connsiteY2" fmla="*/ 0 h 492070"/>
                  <a:gd name="connsiteX3" fmla="*/ 647672 w 651290"/>
                  <a:gd name="connsiteY3" fmla="*/ 57891 h 492070"/>
                  <a:gd name="connsiteX4" fmla="*/ 651290 w 651290"/>
                  <a:gd name="connsiteY4" fmla="*/ 492070 h 492070"/>
                  <a:gd name="connsiteX5" fmla="*/ 3618 w 651290"/>
                  <a:gd name="connsiteY5" fmla="*/ 492070 h 492070"/>
                  <a:gd name="connsiteX0" fmla="*/ 3618 w 651290"/>
                  <a:gd name="connsiteY0" fmla="*/ 593378 h 593378"/>
                  <a:gd name="connsiteX1" fmla="*/ 0 w 651290"/>
                  <a:gd name="connsiteY1" fmla="*/ 242416 h 593378"/>
                  <a:gd name="connsiteX2" fmla="*/ 423338 w 651290"/>
                  <a:gd name="connsiteY2" fmla="*/ 101308 h 593378"/>
                  <a:gd name="connsiteX3" fmla="*/ 647672 w 651290"/>
                  <a:gd name="connsiteY3" fmla="*/ 0 h 593378"/>
                  <a:gd name="connsiteX4" fmla="*/ 651290 w 651290"/>
                  <a:gd name="connsiteY4" fmla="*/ 593378 h 593378"/>
                  <a:gd name="connsiteX5" fmla="*/ 3618 w 651290"/>
                  <a:gd name="connsiteY5" fmla="*/ 593378 h 593378"/>
                  <a:gd name="connsiteX0" fmla="*/ 3618 w 651290"/>
                  <a:gd name="connsiteY0" fmla="*/ 662124 h 662124"/>
                  <a:gd name="connsiteX1" fmla="*/ 0 w 651290"/>
                  <a:gd name="connsiteY1" fmla="*/ 311162 h 662124"/>
                  <a:gd name="connsiteX2" fmla="*/ 376300 w 651290"/>
                  <a:gd name="connsiteY2" fmla="*/ 0 h 662124"/>
                  <a:gd name="connsiteX3" fmla="*/ 647672 w 651290"/>
                  <a:gd name="connsiteY3" fmla="*/ 68746 h 662124"/>
                  <a:gd name="connsiteX4" fmla="*/ 651290 w 651290"/>
                  <a:gd name="connsiteY4" fmla="*/ 662124 h 662124"/>
                  <a:gd name="connsiteX5" fmla="*/ 3618 w 651290"/>
                  <a:gd name="connsiteY5" fmla="*/ 662124 h 662124"/>
                  <a:gd name="connsiteX0" fmla="*/ 0 w 647672"/>
                  <a:gd name="connsiteY0" fmla="*/ 662124 h 662124"/>
                  <a:gd name="connsiteX1" fmla="*/ 123021 w 647672"/>
                  <a:gd name="connsiteY1" fmla="*/ 83217 h 662124"/>
                  <a:gd name="connsiteX2" fmla="*/ 372682 w 647672"/>
                  <a:gd name="connsiteY2" fmla="*/ 0 h 662124"/>
                  <a:gd name="connsiteX3" fmla="*/ 644054 w 647672"/>
                  <a:gd name="connsiteY3" fmla="*/ 68746 h 662124"/>
                  <a:gd name="connsiteX4" fmla="*/ 647672 w 647672"/>
                  <a:gd name="connsiteY4" fmla="*/ 662124 h 662124"/>
                  <a:gd name="connsiteX5" fmla="*/ 0 w 647672"/>
                  <a:gd name="connsiteY5" fmla="*/ 662124 h 662124"/>
                  <a:gd name="connsiteX0" fmla="*/ 7238 w 524651"/>
                  <a:gd name="connsiteY0" fmla="*/ 669360 h 669360"/>
                  <a:gd name="connsiteX1" fmla="*/ 0 w 524651"/>
                  <a:gd name="connsiteY1" fmla="*/ 83217 h 669360"/>
                  <a:gd name="connsiteX2" fmla="*/ 249661 w 524651"/>
                  <a:gd name="connsiteY2" fmla="*/ 0 h 669360"/>
                  <a:gd name="connsiteX3" fmla="*/ 521033 w 524651"/>
                  <a:gd name="connsiteY3" fmla="*/ 68746 h 669360"/>
                  <a:gd name="connsiteX4" fmla="*/ 524651 w 524651"/>
                  <a:gd name="connsiteY4" fmla="*/ 662124 h 669360"/>
                  <a:gd name="connsiteX5" fmla="*/ 7238 w 524651"/>
                  <a:gd name="connsiteY5" fmla="*/ 669360 h 669360"/>
                  <a:gd name="connsiteX0" fmla="*/ 438 w 528706"/>
                  <a:gd name="connsiteY0" fmla="*/ 665742 h 665742"/>
                  <a:gd name="connsiteX1" fmla="*/ 4055 w 528706"/>
                  <a:gd name="connsiteY1" fmla="*/ 83217 h 665742"/>
                  <a:gd name="connsiteX2" fmla="*/ 253716 w 528706"/>
                  <a:gd name="connsiteY2" fmla="*/ 0 h 665742"/>
                  <a:gd name="connsiteX3" fmla="*/ 525088 w 528706"/>
                  <a:gd name="connsiteY3" fmla="*/ 68746 h 665742"/>
                  <a:gd name="connsiteX4" fmla="*/ 528706 w 528706"/>
                  <a:gd name="connsiteY4" fmla="*/ 662124 h 665742"/>
                  <a:gd name="connsiteX5" fmla="*/ 438 w 528706"/>
                  <a:gd name="connsiteY5" fmla="*/ 665742 h 665742"/>
                  <a:gd name="connsiteX0" fmla="*/ 155 w 546514"/>
                  <a:gd name="connsiteY0" fmla="*/ 662124 h 662124"/>
                  <a:gd name="connsiteX1" fmla="*/ 21863 w 546514"/>
                  <a:gd name="connsiteY1" fmla="*/ 83217 h 662124"/>
                  <a:gd name="connsiteX2" fmla="*/ 271524 w 546514"/>
                  <a:gd name="connsiteY2" fmla="*/ 0 h 662124"/>
                  <a:gd name="connsiteX3" fmla="*/ 542896 w 546514"/>
                  <a:gd name="connsiteY3" fmla="*/ 68746 h 662124"/>
                  <a:gd name="connsiteX4" fmla="*/ 546514 w 546514"/>
                  <a:gd name="connsiteY4" fmla="*/ 662124 h 662124"/>
                  <a:gd name="connsiteX5" fmla="*/ 155 w 546514"/>
                  <a:gd name="connsiteY5" fmla="*/ 662124 h 662124"/>
                  <a:gd name="connsiteX0" fmla="*/ 10856 w 524651"/>
                  <a:gd name="connsiteY0" fmla="*/ 658506 h 662124"/>
                  <a:gd name="connsiteX1" fmla="*/ 0 w 524651"/>
                  <a:gd name="connsiteY1" fmla="*/ 83217 h 662124"/>
                  <a:gd name="connsiteX2" fmla="*/ 249661 w 524651"/>
                  <a:gd name="connsiteY2" fmla="*/ 0 h 662124"/>
                  <a:gd name="connsiteX3" fmla="*/ 521033 w 524651"/>
                  <a:gd name="connsiteY3" fmla="*/ 68746 h 662124"/>
                  <a:gd name="connsiteX4" fmla="*/ 524651 w 524651"/>
                  <a:gd name="connsiteY4" fmla="*/ 662124 h 662124"/>
                  <a:gd name="connsiteX5" fmla="*/ 10856 w 524651"/>
                  <a:gd name="connsiteY5" fmla="*/ 658506 h 662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24651" h="662124">
                    <a:moveTo>
                      <a:pt x="10856" y="658506"/>
                    </a:moveTo>
                    <a:cubicBezTo>
                      <a:pt x="8443" y="463125"/>
                      <a:pt x="2413" y="278598"/>
                      <a:pt x="0" y="83217"/>
                    </a:cubicBezTo>
                    <a:lnTo>
                      <a:pt x="249661" y="0"/>
                    </a:lnTo>
                    <a:lnTo>
                      <a:pt x="521033" y="68746"/>
                    </a:lnTo>
                    <a:lnTo>
                      <a:pt x="524651" y="662124"/>
                    </a:lnTo>
                    <a:lnTo>
                      <a:pt x="10856" y="658506"/>
                    </a:lnTo>
                    <a:close/>
                  </a:path>
                </a:pathLst>
              </a:custGeom>
              <a:solidFill>
                <a:srgbClr val="E0EBF1"/>
              </a:solidFill>
              <a:ln w="12700">
                <a:solidFill>
                  <a:srgbClr val="0000A8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16" name="Freeform 215">
                <a:extLst>
                  <a:ext uri="{FF2B5EF4-FFF2-40B4-BE49-F238E27FC236}">
                    <a16:creationId xmlns:a16="http://schemas.microsoft.com/office/drawing/2014/main" id="{8BBE739E-92E1-F94C-920F-D842550EEA42}"/>
                  </a:ext>
                </a:extLst>
              </p:cNvPr>
              <p:cNvSpPr/>
              <p:nvPr/>
            </p:nvSpPr>
            <p:spPr>
              <a:xfrm>
                <a:off x="5203089" y="1921244"/>
                <a:ext cx="651290" cy="492070"/>
              </a:xfrm>
              <a:custGeom>
                <a:avLst/>
                <a:gdLst>
                  <a:gd name="connsiteX0" fmla="*/ 3618 w 651290"/>
                  <a:gd name="connsiteY0" fmla="*/ 492070 h 492070"/>
                  <a:gd name="connsiteX1" fmla="*/ 0 w 651290"/>
                  <a:gd name="connsiteY1" fmla="*/ 141108 h 492070"/>
                  <a:gd name="connsiteX2" fmla="*/ 423338 w 651290"/>
                  <a:gd name="connsiteY2" fmla="*/ 0 h 492070"/>
                  <a:gd name="connsiteX3" fmla="*/ 647672 w 651290"/>
                  <a:gd name="connsiteY3" fmla="*/ 57891 h 492070"/>
                  <a:gd name="connsiteX4" fmla="*/ 651290 w 651290"/>
                  <a:gd name="connsiteY4" fmla="*/ 492070 h 492070"/>
                  <a:gd name="connsiteX5" fmla="*/ 3618 w 651290"/>
                  <a:gd name="connsiteY5" fmla="*/ 492070 h 492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51290" h="492070">
                    <a:moveTo>
                      <a:pt x="3618" y="492070"/>
                    </a:moveTo>
                    <a:lnTo>
                      <a:pt x="0" y="141108"/>
                    </a:lnTo>
                    <a:lnTo>
                      <a:pt x="423338" y="0"/>
                    </a:lnTo>
                    <a:lnTo>
                      <a:pt x="647672" y="57891"/>
                    </a:lnTo>
                    <a:lnTo>
                      <a:pt x="651290" y="492070"/>
                    </a:lnTo>
                    <a:lnTo>
                      <a:pt x="3618" y="492070"/>
                    </a:lnTo>
                    <a:close/>
                  </a:path>
                </a:pathLst>
              </a:custGeom>
              <a:solidFill>
                <a:srgbClr val="E0EBF1"/>
              </a:solidFill>
              <a:ln w="12700">
                <a:solidFill>
                  <a:srgbClr val="0000A3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217" name="Straight Connector 216">
                <a:extLst>
                  <a:ext uri="{FF2B5EF4-FFF2-40B4-BE49-F238E27FC236}">
                    <a16:creationId xmlns:a16="http://schemas.microsoft.com/office/drawing/2014/main" id="{424158C3-E55B-9944-856D-5EF505E3C9BB}"/>
                  </a:ext>
                </a:extLst>
              </p:cNvPr>
              <p:cNvCxnSpPr/>
              <p:nvPr/>
            </p:nvCxnSpPr>
            <p:spPr>
              <a:xfrm flipV="1">
                <a:off x="5270526" y="2029553"/>
                <a:ext cx="295249" cy="73468"/>
              </a:xfrm>
              <a:prstGeom prst="line">
                <a:avLst/>
              </a:prstGeom>
              <a:ln w="4445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Straight Connector 217">
                <a:extLst>
                  <a:ext uri="{FF2B5EF4-FFF2-40B4-BE49-F238E27FC236}">
                    <a16:creationId xmlns:a16="http://schemas.microsoft.com/office/drawing/2014/main" id="{DECDB6BE-CD9C-AC44-87C8-1ADA65E9F04C}"/>
                  </a:ext>
                </a:extLst>
              </p:cNvPr>
              <p:cNvCxnSpPr/>
              <p:nvPr/>
            </p:nvCxnSpPr>
            <p:spPr>
              <a:xfrm flipV="1">
                <a:off x="5275406" y="2261710"/>
                <a:ext cx="290369" cy="16752"/>
              </a:xfrm>
              <a:prstGeom prst="line">
                <a:avLst/>
              </a:prstGeom>
              <a:ln w="4445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Straight Connector 218">
                <a:extLst>
                  <a:ext uri="{FF2B5EF4-FFF2-40B4-BE49-F238E27FC236}">
                    <a16:creationId xmlns:a16="http://schemas.microsoft.com/office/drawing/2014/main" id="{E71A82D7-E261-9441-9CA5-618384E6ADDA}"/>
                  </a:ext>
                </a:extLst>
              </p:cNvPr>
              <p:cNvCxnSpPr/>
              <p:nvPr/>
            </p:nvCxnSpPr>
            <p:spPr>
              <a:xfrm flipV="1">
                <a:off x="5275406" y="2151772"/>
                <a:ext cx="290369" cy="48402"/>
              </a:xfrm>
              <a:prstGeom prst="line">
                <a:avLst/>
              </a:prstGeom>
              <a:ln w="4445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Straight Connector 219">
                <a:extLst>
                  <a:ext uri="{FF2B5EF4-FFF2-40B4-BE49-F238E27FC236}">
                    <a16:creationId xmlns:a16="http://schemas.microsoft.com/office/drawing/2014/main" id="{F6ED0348-F344-F14C-AF8D-F9FF7A1E5F5F}"/>
                  </a:ext>
                </a:extLst>
              </p:cNvPr>
              <p:cNvCxnSpPr/>
              <p:nvPr/>
            </p:nvCxnSpPr>
            <p:spPr>
              <a:xfrm>
                <a:off x="5270094" y="2354086"/>
                <a:ext cx="295681" cy="0"/>
              </a:xfrm>
              <a:prstGeom prst="line">
                <a:avLst/>
              </a:prstGeom>
              <a:ln w="4445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Straight Connector 220">
                <a:extLst>
                  <a:ext uri="{FF2B5EF4-FFF2-40B4-BE49-F238E27FC236}">
                    <a16:creationId xmlns:a16="http://schemas.microsoft.com/office/drawing/2014/main" id="{1E0B0D7F-04E7-9044-AE13-8C2F11E44A64}"/>
                  </a:ext>
                </a:extLst>
              </p:cNvPr>
              <p:cNvCxnSpPr/>
              <p:nvPr/>
            </p:nvCxnSpPr>
            <p:spPr>
              <a:xfrm flipV="1">
                <a:off x="5950242" y="1866900"/>
                <a:ext cx="0" cy="465273"/>
              </a:xfrm>
              <a:prstGeom prst="line">
                <a:avLst/>
              </a:prstGeom>
              <a:ln w="44450">
                <a:solidFill>
                  <a:schemeClr val="bg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Straight Connector 221">
                <a:extLst>
                  <a:ext uri="{FF2B5EF4-FFF2-40B4-BE49-F238E27FC236}">
                    <a16:creationId xmlns:a16="http://schemas.microsoft.com/office/drawing/2014/main" id="{3D556E9A-32A6-8A48-B549-9DF1E3E68D87}"/>
                  </a:ext>
                </a:extLst>
              </p:cNvPr>
              <p:cNvCxnSpPr/>
              <p:nvPr/>
            </p:nvCxnSpPr>
            <p:spPr>
              <a:xfrm>
                <a:off x="5628589" y="1936750"/>
                <a:ext cx="0" cy="476854"/>
              </a:xfrm>
              <a:prstGeom prst="line">
                <a:avLst/>
              </a:prstGeom>
              <a:ln w="15875">
                <a:solidFill>
                  <a:srgbClr val="0000A8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0" name="Group 199">
              <a:extLst>
                <a:ext uri="{FF2B5EF4-FFF2-40B4-BE49-F238E27FC236}">
                  <a16:creationId xmlns:a16="http://schemas.microsoft.com/office/drawing/2014/main" id="{18D2D24B-1188-ED45-B682-15455EDFB60E}"/>
                </a:ext>
              </a:extLst>
            </p:cNvPr>
            <p:cNvGrpSpPr/>
            <p:nvPr/>
          </p:nvGrpSpPr>
          <p:grpSpPr>
            <a:xfrm>
              <a:off x="10834382" y="3164075"/>
              <a:ext cx="594613" cy="648336"/>
              <a:chOff x="5203089" y="1751190"/>
              <a:chExt cx="858331" cy="662414"/>
            </a:xfrm>
          </p:grpSpPr>
          <p:sp>
            <p:nvSpPr>
              <p:cNvPr id="207" name="Freeform 206">
                <a:extLst>
                  <a:ext uri="{FF2B5EF4-FFF2-40B4-BE49-F238E27FC236}">
                    <a16:creationId xmlns:a16="http://schemas.microsoft.com/office/drawing/2014/main" id="{F04CFC82-498A-7F43-916A-3408B77A848E}"/>
                  </a:ext>
                </a:extLst>
              </p:cNvPr>
              <p:cNvSpPr/>
              <p:nvPr/>
            </p:nvSpPr>
            <p:spPr>
              <a:xfrm>
                <a:off x="5536769" y="1751190"/>
                <a:ext cx="524651" cy="662124"/>
              </a:xfrm>
              <a:custGeom>
                <a:avLst/>
                <a:gdLst>
                  <a:gd name="connsiteX0" fmla="*/ 3618 w 651290"/>
                  <a:gd name="connsiteY0" fmla="*/ 492070 h 492070"/>
                  <a:gd name="connsiteX1" fmla="*/ 0 w 651290"/>
                  <a:gd name="connsiteY1" fmla="*/ 141108 h 492070"/>
                  <a:gd name="connsiteX2" fmla="*/ 423338 w 651290"/>
                  <a:gd name="connsiteY2" fmla="*/ 0 h 492070"/>
                  <a:gd name="connsiteX3" fmla="*/ 647672 w 651290"/>
                  <a:gd name="connsiteY3" fmla="*/ 57891 h 492070"/>
                  <a:gd name="connsiteX4" fmla="*/ 651290 w 651290"/>
                  <a:gd name="connsiteY4" fmla="*/ 492070 h 492070"/>
                  <a:gd name="connsiteX5" fmla="*/ 3618 w 651290"/>
                  <a:gd name="connsiteY5" fmla="*/ 492070 h 492070"/>
                  <a:gd name="connsiteX0" fmla="*/ 3618 w 651290"/>
                  <a:gd name="connsiteY0" fmla="*/ 593378 h 593378"/>
                  <a:gd name="connsiteX1" fmla="*/ 0 w 651290"/>
                  <a:gd name="connsiteY1" fmla="*/ 242416 h 593378"/>
                  <a:gd name="connsiteX2" fmla="*/ 423338 w 651290"/>
                  <a:gd name="connsiteY2" fmla="*/ 101308 h 593378"/>
                  <a:gd name="connsiteX3" fmla="*/ 647672 w 651290"/>
                  <a:gd name="connsiteY3" fmla="*/ 0 h 593378"/>
                  <a:gd name="connsiteX4" fmla="*/ 651290 w 651290"/>
                  <a:gd name="connsiteY4" fmla="*/ 593378 h 593378"/>
                  <a:gd name="connsiteX5" fmla="*/ 3618 w 651290"/>
                  <a:gd name="connsiteY5" fmla="*/ 593378 h 593378"/>
                  <a:gd name="connsiteX0" fmla="*/ 3618 w 651290"/>
                  <a:gd name="connsiteY0" fmla="*/ 662124 h 662124"/>
                  <a:gd name="connsiteX1" fmla="*/ 0 w 651290"/>
                  <a:gd name="connsiteY1" fmla="*/ 311162 h 662124"/>
                  <a:gd name="connsiteX2" fmla="*/ 376300 w 651290"/>
                  <a:gd name="connsiteY2" fmla="*/ 0 h 662124"/>
                  <a:gd name="connsiteX3" fmla="*/ 647672 w 651290"/>
                  <a:gd name="connsiteY3" fmla="*/ 68746 h 662124"/>
                  <a:gd name="connsiteX4" fmla="*/ 651290 w 651290"/>
                  <a:gd name="connsiteY4" fmla="*/ 662124 h 662124"/>
                  <a:gd name="connsiteX5" fmla="*/ 3618 w 651290"/>
                  <a:gd name="connsiteY5" fmla="*/ 662124 h 662124"/>
                  <a:gd name="connsiteX0" fmla="*/ 0 w 647672"/>
                  <a:gd name="connsiteY0" fmla="*/ 662124 h 662124"/>
                  <a:gd name="connsiteX1" fmla="*/ 123021 w 647672"/>
                  <a:gd name="connsiteY1" fmla="*/ 83217 h 662124"/>
                  <a:gd name="connsiteX2" fmla="*/ 372682 w 647672"/>
                  <a:gd name="connsiteY2" fmla="*/ 0 h 662124"/>
                  <a:gd name="connsiteX3" fmla="*/ 644054 w 647672"/>
                  <a:gd name="connsiteY3" fmla="*/ 68746 h 662124"/>
                  <a:gd name="connsiteX4" fmla="*/ 647672 w 647672"/>
                  <a:gd name="connsiteY4" fmla="*/ 662124 h 662124"/>
                  <a:gd name="connsiteX5" fmla="*/ 0 w 647672"/>
                  <a:gd name="connsiteY5" fmla="*/ 662124 h 662124"/>
                  <a:gd name="connsiteX0" fmla="*/ 7238 w 524651"/>
                  <a:gd name="connsiteY0" fmla="*/ 669360 h 669360"/>
                  <a:gd name="connsiteX1" fmla="*/ 0 w 524651"/>
                  <a:gd name="connsiteY1" fmla="*/ 83217 h 669360"/>
                  <a:gd name="connsiteX2" fmla="*/ 249661 w 524651"/>
                  <a:gd name="connsiteY2" fmla="*/ 0 h 669360"/>
                  <a:gd name="connsiteX3" fmla="*/ 521033 w 524651"/>
                  <a:gd name="connsiteY3" fmla="*/ 68746 h 669360"/>
                  <a:gd name="connsiteX4" fmla="*/ 524651 w 524651"/>
                  <a:gd name="connsiteY4" fmla="*/ 662124 h 669360"/>
                  <a:gd name="connsiteX5" fmla="*/ 7238 w 524651"/>
                  <a:gd name="connsiteY5" fmla="*/ 669360 h 669360"/>
                  <a:gd name="connsiteX0" fmla="*/ 438 w 528706"/>
                  <a:gd name="connsiteY0" fmla="*/ 665742 h 665742"/>
                  <a:gd name="connsiteX1" fmla="*/ 4055 w 528706"/>
                  <a:gd name="connsiteY1" fmla="*/ 83217 h 665742"/>
                  <a:gd name="connsiteX2" fmla="*/ 253716 w 528706"/>
                  <a:gd name="connsiteY2" fmla="*/ 0 h 665742"/>
                  <a:gd name="connsiteX3" fmla="*/ 525088 w 528706"/>
                  <a:gd name="connsiteY3" fmla="*/ 68746 h 665742"/>
                  <a:gd name="connsiteX4" fmla="*/ 528706 w 528706"/>
                  <a:gd name="connsiteY4" fmla="*/ 662124 h 665742"/>
                  <a:gd name="connsiteX5" fmla="*/ 438 w 528706"/>
                  <a:gd name="connsiteY5" fmla="*/ 665742 h 665742"/>
                  <a:gd name="connsiteX0" fmla="*/ 155 w 546514"/>
                  <a:gd name="connsiteY0" fmla="*/ 662124 h 662124"/>
                  <a:gd name="connsiteX1" fmla="*/ 21863 w 546514"/>
                  <a:gd name="connsiteY1" fmla="*/ 83217 h 662124"/>
                  <a:gd name="connsiteX2" fmla="*/ 271524 w 546514"/>
                  <a:gd name="connsiteY2" fmla="*/ 0 h 662124"/>
                  <a:gd name="connsiteX3" fmla="*/ 542896 w 546514"/>
                  <a:gd name="connsiteY3" fmla="*/ 68746 h 662124"/>
                  <a:gd name="connsiteX4" fmla="*/ 546514 w 546514"/>
                  <a:gd name="connsiteY4" fmla="*/ 662124 h 662124"/>
                  <a:gd name="connsiteX5" fmla="*/ 155 w 546514"/>
                  <a:gd name="connsiteY5" fmla="*/ 662124 h 662124"/>
                  <a:gd name="connsiteX0" fmla="*/ 10856 w 524651"/>
                  <a:gd name="connsiteY0" fmla="*/ 658506 h 662124"/>
                  <a:gd name="connsiteX1" fmla="*/ 0 w 524651"/>
                  <a:gd name="connsiteY1" fmla="*/ 83217 h 662124"/>
                  <a:gd name="connsiteX2" fmla="*/ 249661 w 524651"/>
                  <a:gd name="connsiteY2" fmla="*/ 0 h 662124"/>
                  <a:gd name="connsiteX3" fmla="*/ 521033 w 524651"/>
                  <a:gd name="connsiteY3" fmla="*/ 68746 h 662124"/>
                  <a:gd name="connsiteX4" fmla="*/ 524651 w 524651"/>
                  <a:gd name="connsiteY4" fmla="*/ 662124 h 662124"/>
                  <a:gd name="connsiteX5" fmla="*/ 10856 w 524651"/>
                  <a:gd name="connsiteY5" fmla="*/ 658506 h 662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24651" h="662124">
                    <a:moveTo>
                      <a:pt x="10856" y="658506"/>
                    </a:moveTo>
                    <a:cubicBezTo>
                      <a:pt x="8443" y="463125"/>
                      <a:pt x="2413" y="278598"/>
                      <a:pt x="0" y="83217"/>
                    </a:cubicBezTo>
                    <a:lnTo>
                      <a:pt x="249661" y="0"/>
                    </a:lnTo>
                    <a:lnTo>
                      <a:pt x="521033" y="68746"/>
                    </a:lnTo>
                    <a:lnTo>
                      <a:pt x="524651" y="662124"/>
                    </a:lnTo>
                    <a:lnTo>
                      <a:pt x="10856" y="658506"/>
                    </a:lnTo>
                    <a:close/>
                  </a:path>
                </a:pathLst>
              </a:custGeom>
              <a:solidFill>
                <a:srgbClr val="E0EBF1"/>
              </a:solidFill>
              <a:ln w="12700">
                <a:solidFill>
                  <a:srgbClr val="0000A8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08" name="Freeform 207">
                <a:extLst>
                  <a:ext uri="{FF2B5EF4-FFF2-40B4-BE49-F238E27FC236}">
                    <a16:creationId xmlns:a16="http://schemas.microsoft.com/office/drawing/2014/main" id="{0D7B028E-965C-8B4F-9473-693D566A6B1B}"/>
                  </a:ext>
                </a:extLst>
              </p:cNvPr>
              <p:cNvSpPr/>
              <p:nvPr/>
            </p:nvSpPr>
            <p:spPr>
              <a:xfrm>
                <a:off x="5203089" y="1921244"/>
                <a:ext cx="651290" cy="492070"/>
              </a:xfrm>
              <a:custGeom>
                <a:avLst/>
                <a:gdLst>
                  <a:gd name="connsiteX0" fmla="*/ 3618 w 651290"/>
                  <a:gd name="connsiteY0" fmla="*/ 492070 h 492070"/>
                  <a:gd name="connsiteX1" fmla="*/ 0 w 651290"/>
                  <a:gd name="connsiteY1" fmla="*/ 141108 h 492070"/>
                  <a:gd name="connsiteX2" fmla="*/ 423338 w 651290"/>
                  <a:gd name="connsiteY2" fmla="*/ 0 h 492070"/>
                  <a:gd name="connsiteX3" fmla="*/ 647672 w 651290"/>
                  <a:gd name="connsiteY3" fmla="*/ 57891 h 492070"/>
                  <a:gd name="connsiteX4" fmla="*/ 651290 w 651290"/>
                  <a:gd name="connsiteY4" fmla="*/ 492070 h 492070"/>
                  <a:gd name="connsiteX5" fmla="*/ 3618 w 651290"/>
                  <a:gd name="connsiteY5" fmla="*/ 492070 h 492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51290" h="492070">
                    <a:moveTo>
                      <a:pt x="3618" y="492070"/>
                    </a:moveTo>
                    <a:lnTo>
                      <a:pt x="0" y="141108"/>
                    </a:lnTo>
                    <a:lnTo>
                      <a:pt x="423338" y="0"/>
                    </a:lnTo>
                    <a:lnTo>
                      <a:pt x="647672" y="57891"/>
                    </a:lnTo>
                    <a:lnTo>
                      <a:pt x="651290" y="492070"/>
                    </a:lnTo>
                    <a:lnTo>
                      <a:pt x="3618" y="492070"/>
                    </a:lnTo>
                    <a:close/>
                  </a:path>
                </a:pathLst>
              </a:custGeom>
              <a:solidFill>
                <a:srgbClr val="E0EBF1"/>
              </a:solidFill>
              <a:ln w="12700">
                <a:solidFill>
                  <a:srgbClr val="0000A3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209" name="Straight Connector 208">
                <a:extLst>
                  <a:ext uri="{FF2B5EF4-FFF2-40B4-BE49-F238E27FC236}">
                    <a16:creationId xmlns:a16="http://schemas.microsoft.com/office/drawing/2014/main" id="{E78DF9F5-BD07-4C4A-A501-200BBA700727}"/>
                  </a:ext>
                </a:extLst>
              </p:cNvPr>
              <p:cNvCxnSpPr/>
              <p:nvPr/>
            </p:nvCxnSpPr>
            <p:spPr>
              <a:xfrm flipV="1">
                <a:off x="5270526" y="2029553"/>
                <a:ext cx="295249" cy="73468"/>
              </a:xfrm>
              <a:prstGeom prst="line">
                <a:avLst/>
              </a:prstGeom>
              <a:ln w="4445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Straight Connector 209">
                <a:extLst>
                  <a:ext uri="{FF2B5EF4-FFF2-40B4-BE49-F238E27FC236}">
                    <a16:creationId xmlns:a16="http://schemas.microsoft.com/office/drawing/2014/main" id="{DBE95510-1F0E-E646-98CC-0FC28B1E393E}"/>
                  </a:ext>
                </a:extLst>
              </p:cNvPr>
              <p:cNvCxnSpPr/>
              <p:nvPr/>
            </p:nvCxnSpPr>
            <p:spPr>
              <a:xfrm flipV="1">
                <a:off x="5275406" y="2261710"/>
                <a:ext cx="290369" cy="16752"/>
              </a:xfrm>
              <a:prstGeom prst="line">
                <a:avLst/>
              </a:prstGeom>
              <a:ln w="4445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Straight Connector 210">
                <a:extLst>
                  <a:ext uri="{FF2B5EF4-FFF2-40B4-BE49-F238E27FC236}">
                    <a16:creationId xmlns:a16="http://schemas.microsoft.com/office/drawing/2014/main" id="{1D7BEFD3-F26A-AD44-A857-8C005F51539B}"/>
                  </a:ext>
                </a:extLst>
              </p:cNvPr>
              <p:cNvCxnSpPr/>
              <p:nvPr/>
            </p:nvCxnSpPr>
            <p:spPr>
              <a:xfrm flipV="1">
                <a:off x="5275406" y="2151772"/>
                <a:ext cx="290369" cy="48402"/>
              </a:xfrm>
              <a:prstGeom prst="line">
                <a:avLst/>
              </a:prstGeom>
              <a:ln w="4445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Straight Connector 211">
                <a:extLst>
                  <a:ext uri="{FF2B5EF4-FFF2-40B4-BE49-F238E27FC236}">
                    <a16:creationId xmlns:a16="http://schemas.microsoft.com/office/drawing/2014/main" id="{06FF51B4-562C-0D43-A7D8-A5C506784C14}"/>
                  </a:ext>
                </a:extLst>
              </p:cNvPr>
              <p:cNvCxnSpPr/>
              <p:nvPr/>
            </p:nvCxnSpPr>
            <p:spPr>
              <a:xfrm>
                <a:off x="5270094" y="2354086"/>
                <a:ext cx="295681" cy="0"/>
              </a:xfrm>
              <a:prstGeom prst="line">
                <a:avLst/>
              </a:prstGeom>
              <a:ln w="4445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Straight Connector 212">
                <a:extLst>
                  <a:ext uri="{FF2B5EF4-FFF2-40B4-BE49-F238E27FC236}">
                    <a16:creationId xmlns:a16="http://schemas.microsoft.com/office/drawing/2014/main" id="{9DEAC96C-92BA-754D-B5A3-D6C3B111D351}"/>
                  </a:ext>
                </a:extLst>
              </p:cNvPr>
              <p:cNvCxnSpPr/>
              <p:nvPr/>
            </p:nvCxnSpPr>
            <p:spPr>
              <a:xfrm flipV="1">
                <a:off x="5950242" y="1866900"/>
                <a:ext cx="0" cy="465273"/>
              </a:xfrm>
              <a:prstGeom prst="line">
                <a:avLst/>
              </a:prstGeom>
              <a:ln w="44450">
                <a:solidFill>
                  <a:schemeClr val="bg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Straight Connector 213">
                <a:extLst>
                  <a:ext uri="{FF2B5EF4-FFF2-40B4-BE49-F238E27FC236}">
                    <a16:creationId xmlns:a16="http://schemas.microsoft.com/office/drawing/2014/main" id="{322E56AD-D0CA-8441-B371-5881B75B5E39}"/>
                  </a:ext>
                </a:extLst>
              </p:cNvPr>
              <p:cNvCxnSpPr/>
              <p:nvPr/>
            </p:nvCxnSpPr>
            <p:spPr>
              <a:xfrm>
                <a:off x="5628589" y="1936750"/>
                <a:ext cx="0" cy="476854"/>
              </a:xfrm>
              <a:prstGeom prst="line">
                <a:avLst/>
              </a:prstGeom>
              <a:ln w="15875">
                <a:solidFill>
                  <a:srgbClr val="0000A8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1" name="Freeform 200">
              <a:extLst>
                <a:ext uri="{FF2B5EF4-FFF2-40B4-BE49-F238E27FC236}">
                  <a16:creationId xmlns:a16="http://schemas.microsoft.com/office/drawing/2014/main" id="{0C8AB0E2-2B25-E44F-B414-972F8962FE42}"/>
                </a:ext>
              </a:extLst>
            </p:cNvPr>
            <p:cNvSpPr/>
            <p:nvPr/>
          </p:nvSpPr>
          <p:spPr>
            <a:xfrm>
              <a:off x="9604024" y="1751946"/>
              <a:ext cx="1497864" cy="1386455"/>
            </a:xfrm>
            <a:custGeom>
              <a:avLst/>
              <a:gdLst>
                <a:gd name="connsiteX0" fmla="*/ 434989 w 1523031"/>
                <a:gd name="connsiteY0" fmla="*/ 253346 h 1763594"/>
                <a:gd name="connsiteX1" fmla="*/ 488 w 1523031"/>
                <a:gd name="connsiteY1" fmla="*/ 921706 h 1763594"/>
                <a:gd name="connsiteX2" fmla="*/ 368142 w 1523031"/>
                <a:gd name="connsiteY2" fmla="*/ 1489812 h 1763594"/>
                <a:gd name="connsiteX3" fmla="*/ 1187008 w 1523031"/>
                <a:gd name="connsiteY3" fmla="*/ 1757156 h 1763594"/>
                <a:gd name="connsiteX4" fmla="*/ 1521239 w 1523031"/>
                <a:gd name="connsiteY4" fmla="*/ 1239177 h 1763594"/>
                <a:gd name="connsiteX5" fmla="*/ 1320700 w 1523031"/>
                <a:gd name="connsiteY5" fmla="*/ 654362 h 1763594"/>
                <a:gd name="connsiteX6" fmla="*/ 1337412 w 1523031"/>
                <a:gd name="connsiteY6" fmla="*/ 136383 h 1763594"/>
                <a:gd name="connsiteX7" fmla="*/ 1086739 w 1523031"/>
                <a:gd name="connsiteY7" fmla="*/ 2711 h 1763594"/>
                <a:gd name="connsiteX8" fmla="*/ 434989 w 1523031"/>
                <a:gd name="connsiteY8" fmla="*/ 253346 h 1763594"/>
                <a:gd name="connsiteX0" fmla="*/ 434989 w 1537226"/>
                <a:gd name="connsiteY0" fmla="*/ 253346 h 1763594"/>
                <a:gd name="connsiteX1" fmla="*/ 488 w 1537226"/>
                <a:gd name="connsiteY1" fmla="*/ 921706 h 1763594"/>
                <a:gd name="connsiteX2" fmla="*/ 368142 w 1537226"/>
                <a:gd name="connsiteY2" fmla="*/ 1489812 h 1763594"/>
                <a:gd name="connsiteX3" fmla="*/ 1187008 w 1537226"/>
                <a:gd name="connsiteY3" fmla="*/ 1757156 h 1763594"/>
                <a:gd name="connsiteX4" fmla="*/ 1521239 w 1537226"/>
                <a:gd name="connsiteY4" fmla="*/ 1239177 h 1763594"/>
                <a:gd name="connsiteX5" fmla="*/ 1468998 w 1537226"/>
                <a:gd name="connsiteY5" fmla="*/ 654362 h 1763594"/>
                <a:gd name="connsiteX6" fmla="*/ 1337412 w 1537226"/>
                <a:gd name="connsiteY6" fmla="*/ 136383 h 1763594"/>
                <a:gd name="connsiteX7" fmla="*/ 1086739 w 1537226"/>
                <a:gd name="connsiteY7" fmla="*/ 2711 h 1763594"/>
                <a:gd name="connsiteX8" fmla="*/ 434989 w 1537226"/>
                <a:gd name="connsiteY8" fmla="*/ 253346 h 1763594"/>
                <a:gd name="connsiteX0" fmla="*/ 434989 w 1537226"/>
                <a:gd name="connsiteY0" fmla="*/ 253346 h 1763594"/>
                <a:gd name="connsiteX1" fmla="*/ 488 w 1537226"/>
                <a:gd name="connsiteY1" fmla="*/ 921706 h 1763594"/>
                <a:gd name="connsiteX2" fmla="*/ 368142 w 1537226"/>
                <a:gd name="connsiteY2" fmla="*/ 1489812 h 1763594"/>
                <a:gd name="connsiteX3" fmla="*/ 1187008 w 1537226"/>
                <a:gd name="connsiteY3" fmla="*/ 1757156 h 1763594"/>
                <a:gd name="connsiteX4" fmla="*/ 1521239 w 1537226"/>
                <a:gd name="connsiteY4" fmla="*/ 1239177 h 1763594"/>
                <a:gd name="connsiteX5" fmla="*/ 1468998 w 1537226"/>
                <a:gd name="connsiteY5" fmla="*/ 654362 h 1763594"/>
                <a:gd name="connsiteX6" fmla="*/ 1337412 w 1537226"/>
                <a:gd name="connsiteY6" fmla="*/ 136383 h 1763594"/>
                <a:gd name="connsiteX7" fmla="*/ 839572 w 1537226"/>
                <a:gd name="connsiteY7" fmla="*/ 2711 h 1763594"/>
                <a:gd name="connsiteX8" fmla="*/ 434989 w 1537226"/>
                <a:gd name="connsiteY8" fmla="*/ 253346 h 1763594"/>
                <a:gd name="connsiteX0" fmla="*/ 360357 w 1536743"/>
                <a:gd name="connsiteY0" fmla="*/ 534641 h 1782088"/>
                <a:gd name="connsiteX1" fmla="*/ 5 w 1536743"/>
                <a:gd name="connsiteY1" fmla="*/ 940200 h 1782088"/>
                <a:gd name="connsiteX2" fmla="*/ 367659 w 1536743"/>
                <a:gd name="connsiteY2" fmla="*/ 1508306 h 1782088"/>
                <a:gd name="connsiteX3" fmla="*/ 1186525 w 1536743"/>
                <a:gd name="connsiteY3" fmla="*/ 1775650 h 1782088"/>
                <a:gd name="connsiteX4" fmla="*/ 1520756 w 1536743"/>
                <a:gd name="connsiteY4" fmla="*/ 1257671 h 1782088"/>
                <a:gd name="connsiteX5" fmla="*/ 1468515 w 1536743"/>
                <a:gd name="connsiteY5" fmla="*/ 672856 h 1782088"/>
                <a:gd name="connsiteX6" fmla="*/ 1336929 w 1536743"/>
                <a:gd name="connsiteY6" fmla="*/ 154877 h 1782088"/>
                <a:gd name="connsiteX7" fmla="*/ 839089 w 1536743"/>
                <a:gd name="connsiteY7" fmla="*/ 21205 h 1782088"/>
                <a:gd name="connsiteX8" fmla="*/ 360357 w 1536743"/>
                <a:gd name="connsiteY8" fmla="*/ 534641 h 1782088"/>
                <a:gd name="connsiteX0" fmla="*/ 360355 w 1536741"/>
                <a:gd name="connsiteY0" fmla="*/ 534641 h 1782088"/>
                <a:gd name="connsiteX1" fmla="*/ 3 w 1536741"/>
                <a:gd name="connsiteY1" fmla="*/ 940200 h 1782088"/>
                <a:gd name="connsiteX2" fmla="*/ 367657 w 1536741"/>
                <a:gd name="connsiteY2" fmla="*/ 1508306 h 1782088"/>
                <a:gd name="connsiteX3" fmla="*/ 1186523 w 1536741"/>
                <a:gd name="connsiteY3" fmla="*/ 1775650 h 1782088"/>
                <a:gd name="connsiteX4" fmla="*/ 1520754 w 1536741"/>
                <a:gd name="connsiteY4" fmla="*/ 1257671 h 1782088"/>
                <a:gd name="connsiteX5" fmla="*/ 1468513 w 1536741"/>
                <a:gd name="connsiteY5" fmla="*/ 672856 h 1782088"/>
                <a:gd name="connsiteX6" fmla="*/ 1336927 w 1536741"/>
                <a:gd name="connsiteY6" fmla="*/ 154877 h 1782088"/>
                <a:gd name="connsiteX7" fmla="*/ 839087 w 1536741"/>
                <a:gd name="connsiteY7" fmla="*/ 21205 h 1782088"/>
                <a:gd name="connsiteX8" fmla="*/ 360355 w 1536741"/>
                <a:gd name="connsiteY8" fmla="*/ 534641 h 1782088"/>
                <a:gd name="connsiteX0" fmla="*/ 360355 w 1494463"/>
                <a:gd name="connsiteY0" fmla="*/ 534641 h 1775651"/>
                <a:gd name="connsiteX1" fmla="*/ 3 w 1494463"/>
                <a:gd name="connsiteY1" fmla="*/ 940200 h 1775651"/>
                <a:gd name="connsiteX2" fmla="*/ 367657 w 1494463"/>
                <a:gd name="connsiteY2" fmla="*/ 1508306 h 1775651"/>
                <a:gd name="connsiteX3" fmla="*/ 1186523 w 1494463"/>
                <a:gd name="connsiteY3" fmla="*/ 1775650 h 1775651"/>
                <a:gd name="connsiteX4" fmla="*/ 1467465 w 1494463"/>
                <a:gd name="connsiteY4" fmla="*/ 1510813 h 1775651"/>
                <a:gd name="connsiteX5" fmla="*/ 1468513 w 1494463"/>
                <a:gd name="connsiteY5" fmla="*/ 672856 h 1775651"/>
                <a:gd name="connsiteX6" fmla="*/ 1336927 w 1494463"/>
                <a:gd name="connsiteY6" fmla="*/ 154877 h 1775651"/>
                <a:gd name="connsiteX7" fmla="*/ 839087 w 1494463"/>
                <a:gd name="connsiteY7" fmla="*/ 21205 h 1775651"/>
                <a:gd name="connsiteX8" fmla="*/ 360355 w 1494463"/>
                <a:gd name="connsiteY8" fmla="*/ 534641 h 1775651"/>
                <a:gd name="connsiteX0" fmla="*/ 360355 w 1491064"/>
                <a:gd name="connsiteY0" fmla="*/ 552327 h 1793337"/>
                <a:gd name="connsiteX1" fmla="*/ 3 w 1491064"/>
                <a:gd name="connsiteY1" fmla="*/ 957886 h 1793337"/>
                <a:gd name="connsiteX2" fmla="*/ 367657 w 1491064"/>
                <a:gd name="connsiteY2" fmla="*/ 1525992 h 1793337"/>
                <a:gd name="connsiteX3" fmla="*/ 1186523 w 1491064"/>
                <a:gd name="connsiteY3" fmla="*/ 1793336 h 1793337"/>
                <a:gd name="connsiteX4" fmla="*/ 1467465 w 1491064"/>
                <a:gd name="connsiteY4" fmla="*/ 1528499 h 1793337"/>
                <a:gd name="connsiteX5" fmla="*/ 1468513 w 1491064"/>
                <a:gd name="connsiteY5" fmla="*/ 690542 h 1793337"/>
                <a:gd name="connsiteX6" fmla="*/ 1407977 w 1491064"/>
                <a:gd name="connsiteY6" fmla="*/ 109278 h 1793337"/>
                <a:gd name="connsiteX7" fmla="*/ 839087 w 1491064"/>
                <a:gd name="connsiteY7" fmla="*/ 38891 h 1793337"/>
                <a:gd name="connsiteX8" fmla="*/ 360355 w 1491064"/>
                <a:gd name="connsiteY8" fmla="*/ 552327 h 1793337"/>
                <a:gd name="connsiteX0" fmla="*/ 360355 w 1502818"/>
                <a:gd name="connsiteY0" fmla="*/ 552327 h 1612281"/>
                <a:gd name="connsiteX1" fmla="*/ 3 w 1502818"/>
                <a:gd name="connsiteY1" fmla="*/ 957886 h 1612281"/>
                <a:gd name="connsiteX2" fmla="*/ 367657 w 1502818"/>
                <a:gd name="connsiteY2" fmla="*/ 1525992 h 1612281"/>
                <a:gd name="connsiteX3" fmla="*/ 1026659 w 1502818"/>
                <a:gd name="connsiteY3" fmla="*/ 1582385 h 1612281"/>
                <a:gd name="connsiteX4" fmla="*/ 1467465 w 1502818"/>
                <a:gd name="connsiteY4" fmla="*/ 1528499 h 1612281"/>
                <a:gd name="connsiteX5" fmla="*/ 1468513 w 1502818"/>
                <a:gd name="connsiteY5" fmla="*/ 690542 h 1612281"/>
                <a:gd name="connsiteX6" fmla="*/ 1407977 w 1502818"/>
                <a:gd name="connsiteY6" fmla="*/ 109278 h 1612281"/>
                <a:gd name="connsiteX7" fmla="*/ 839087 w 1502818"/>
                <a:gd name="connsiteY7" fmla="*/ 38891 h 1612281"/>
                <a:gd name="connsiteX8" fmla="*/ 360355 w 1502818"/>
                <a:gd name="connsiteY8" fmla="*/ 552327 h 1612281"/>
                <a:gd name="connsiteX0" fmla="*/ 360384 w 1502847"/>
                <a:gd name="connsiteY0" fmla="*/ 552327 h 1803602"/>
                <a:gd name="connsiteX1" fmla="*/ 32 w 1502847"/>
                <a:gd name="connsiteY1" fmla="*/ 957886 h 1803602"/>
                <a:gd name="connsiteX2" fmla="*/ 385448 w 1502847"/>
                <a:gd name="connsiteY2" fmla="*/ 1779134 h 1803602"/>
                <a:gd name="connsiteX3" fmla="*/ 1026688 w 1502847"/>
                <a:gd name="connsiteY3" fmla="*/ 1582385 h 1803602"/>
                <a:gd name="connsiteX4" fmla="*/ 1467494 w 1502847"/>
                <a:gd name="connsiteY4" fmla="*/ 1528499 h 1803602"/>
                <a:gd name="connsiteX5" fmla="*/ 1468542 w 1502847"/>
                <a:gd name="connsiteY5" fmla="*/ 690542 h 1803602"/>
                <a:gd name="connsiteX6" fmla="*/ 1408006 w 1502847"/>
                <a:gd name="connsiteY6" fmla="*/ 109278 h 1803602"/>
                <a:gd name="connsiteX7" fmla="*/ 839116 w 1502847"/>
                <a:gd name="connsiteY7" fmla="*/ 38891 h 1803602"/>
                <a:gd name="connsiteX8" fmla="*/ 360384 w 1502847"/>
                <a:gd name="connsiteY8" fmla="*/ 552327 h 1803602"/>
                <a:gd name="connsiteX0" fmla="*/ 360384 w 1502847"/>
                <a:gd name="connsiteY0" fmla="*/ 552327 h 1826319"/>
                <a:gd name="connsiteX1" fmla="*/ 32 w 1502847"/>
                <a:gd name="connsiteY1" fmla="*/ 957886 h 1826319"/>
                <a:gd name="connsiteX2" fmla="*/ 385448 w 1502847"/>
                <a:gd name="connsiteY2" fmla="*/ 1779134 h 1826319"/>
                <a:gd name="connsiteX3" fmla="*/ 1026688 w 1502847"/>
                <a:gd name="connsiteY3" fmla="*/ 1582385 h 1826319"/>
                <a:gd name="connsiteX4" fmla="*/ 1467494 w 1502847"/>
                <a:gd name="connsiteY4" fmla="*/ 1528499 h 1826319"/>
                <a:gd name="connsiteX5" fmla="*/ 1468542 w 1502847"/>
                <a:gd name="connsiteY5" fmla="*/ 690542 h 1826319"/>
                <a:gd name="connsiteX6" fmla="*/ 1408006 w 1502847"/>
                <a:gd name="connsiteY6" fmla="*/ 109278 h 1826319"/>
                <a:gd name="connsiteX7" fmla="*/ 839116 w 1502847"/>
                <a:gd name="connsiteY7" fmla="*/ 38891 h 1826319"/>
                <a:gd name="connsiteX8" fmla="*/ 360384 w 1502847"/>
                <a:gd name="connsiteY8" fmla="*/ 552327 h 1826319"/>
                <a:gd name="connsiteX0" fmla="*/ 289852 w 1503366"/>
                <a:gd name="connsiteY0" fmla="*/ 461730 h 1820101"/>
                <a:gd name="connsiteX1" fmla="*/ 551 w 1503366"/>
                <a:gd name="connsiteY1" fmla="*/ 951668 h 1820101"/>
                <a:gd name="connsiteX2" fmla="*/ 385967 w 1503366"/>
                <a:gd name="connsiteY2" fmla="*/ 1772916 h 1820101"/>
                <a:gd name="connsiteX3" fmla="*/ 1027207 w 1503366"/>
                <a:gd name="connsiteY3" fmla="*/ 1576167 h 1820101"/>
                <a:gd name="connsiteX4" fmla="*/ 1468013 w 1503366"/>
                <a:gd name="connsiteY4" fmla="*/ 1522281 h 1820101"/>
                <a:gd name="connsiteX5" fmla="*/ 1469061 w 1503366"/>
                <a:gd name="connsiteY5" fmla="*/ 684324 h 1820101"/>
                <a:gd name="connsiteX6" fmla="*/ 1408525 w 1503366"/>
                <a:gd name="connsiteY6" fmla="*/ 103060 h 1820101"/>
                <a:gd name="connsiteX7" fmla="*/ 839635 w 1503366"/>
                <a:gd name="connsiteY7" fmla="*/ 32673 h 1820101"/>
                <a:gd name="connsiteX8" fmla="*/ 289852 w 1503366"/>
                <a:gd name="connsiteY8" fmla="*/ 461730 h 1820101"/>
                <a:gd name="connsiteX0" fmla="*/ 293376 w 1506890"/>
                <a:gd name="connsiteY0" fmla="*/ 461730 h 1820101"/>
                <a:gd name="connsiteX1" fmla="*/ 4075 w 1506890"/>
                <a:gd name="connsiteY1" fmla="*/ 951668 h 1820101"/>
                <a:gd name="connsiteX2" fmla="*/ 389491 w 1506890"/>
                <a:gd name="connsiteY2" fmla="*/ 1772916 h 1820101"/>
                <a:gd name="connsiteX3" fmla="*/ 1030731 w 1506890"/>
                <a:gd name="connsiteY3" fmla="*/ 1576167 h 1820101"/>
                <a:gd name="connsiteX4" fmla="*/ 1471537 w 1506890"/>
                <a:gd name="connsiteY4" fmla="*/ 1522281 h 1820101"/>
                <a:gd name="connsiteX5" fmla="*/ 1472585 w 1506890"/>
                <a:gd name="connsiteY5" fmla="*/ 684324 h 1820101"/>
                <a:gd name="connsiteX6" fmla="*/ 1412049 w 1506890"/>
                <a:gd name="connsiteY6" fmla="*/ 103060 h 1820101"/>
                <a:gd name="connsiteX7" fmla="*/ 843159 w 1506890"/>
                <a:gd name="connsiteY7" fmla="*/ 32673 h 1820101"/>
                <a:gd name="connsiteX8" fmla="*/ 293376 w 1506890"/>
                <a:gd name="connsiteY8" fmla="*/ 461730 h 1820101"/>
                <a:gd name="connsiteX0" fmla="*/ 203955 w 1545103"/>
                <a:gd name="connsiteY0" fmla="*/ 206126 h 1802639"/>
                <a:gd name="connsiteX1" fmla="*/ 42288 w 1545103"/>
                <a:gd name="connsiteY1" fmla="*/ 934206 h 1802639"/>
                <a:gd name="connsiteX2" fmla="*/ 427704 w 1545103"/>
                <a:gd name="connsiteY2" fmla="*/ 1755454 h 1802639"/>
                <a:gd name="connsiteX3" fmla="*/ 1068944 w 1545103"/>
                <a:gd name="connsiteY3" fmla="*/ 1558705 h 1802639"/>
                <a:gd name="connsiteX4" fmla="*/ 1509750 w 1545103"/>
                <a:gd name="connsiteY4" fmla="*/ 1504819 h 1802639"/>
                <a:gd name="connsiteX5" fmla="*/ 1510798 w 1545103"/>
                <a:gd name="connsiteY5" fmla="*/ 666862 h 1802639"/>
                <a:gd name="connsiteX6" fmla="*/ 1450262 w 1545103"/>
                <a:gd name="connsiteY6" fmla="*/ 85598 h 1802639"/>
                <a:gd name="connsiteX7" fmla="*/ 881372 w 1545103"/>
                <a:gd name="connsiteY7" fmla="*/ 15211 h 1802639"/>
                <a:gd name="connsiteX8" fmla="*/ 203955 w 1545103"/>
                <a:gd name="connsiteY8" fmla="*/ 206126 h 1802639"/>
                <a:gd name="connsiteX0" fmla="*/ 147252 w 1634267"/>
                <a:gd name="connsiteY0" fmla="*/ 113266 h 1796376"/>
                <a:gd name="connsiteX1" fmla="*/ 131452 w 1634267"/>
                <a:gd name="connsiteY1" fmla="*/ 927943 h 1796376"/>
                <a:gd name="connsiteX2" fmla="*/ 516868 w 1634267"/>
                <a:gd name="connsiteY2" fmla="*/ 1749191 h 1796376"/>
                <a:gd name="connsiteX3" fmla="*/ 1158108 w 1634267"/>
                <a:gd name="connsiteY3" fmla="*/ 1552442 h 1796376"/>
                <a:gd name="connsiteX4" fmla="*/ 1598914 w 1634267"/>
                <a:gd name="connsiteY4" fmla="*/ 1498556 h 1796376"/>
                <a:gd name="connsiteX5" fmla="*/ 1599962 w 1634267"/>
                <a:gd name="connsiteY5" fmla="*/ 660599 h 1796376"/>
                <a:gd name="connsiteX6" fmla="*/ 1539426 w 1634267"/>
                <a:gd name="connsiteY6" fmla="*/ 79335 h 1796376"/>
                <a:gd name="connsiteX7" fmla="*/ 970536 w 1634267"/>
                <a:gd name="connsiteY7" fmla="*/ 8948 h 1796376"/>
                <a:gd name="connsiteX8" fmla="*/ 147252 w 1634267"/>
                <a:gd name="connsiteY8" fmla="*/ 113266 h 1796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34267" h="1796376">
                  <a:moveTo>
                    <a:pt x="147252" y="113266"/>
                  </a:moveTo>
                  <a:cubicBezTo>
                    <a:pt x="-139307" y="245497"/>
                    <a:pt x="69849" y="655289"/>
                    <a:pt x="131452" y="927943"/>
                  </a:cubicBezTo>
                  <a:cubicBezTo>
                    <a:pt x="193055" y="1200597"/>
                    <a:pt x="345759" y="1645108"/>
                    <a:pt x="516868" y="1749191"/>
                  </a:cubicBezTo>
                  <a:cubicBezTo>
                    <a:pt x="687977" y="1853274"/>
                    <a:pt x="1013294" y="1784070"/>
                    <a:pt x="1158108" y="1552442"/>
                  </a:cubicBezTo>
                  <a:cubicBezTo>
                    <a:pt x="1302922" y="1320814"/>
                    <a:pt x="1525272" y="1647197"/>
                    <a:pt x="1598914" y="1498556"/>
                  </a:cubicBezTo>
                  <a:cubicBezTo>
                    <a:pt x="1672556" y="1349916"/>
                    <a:pt x="1609877" y="897136"/>
                    <a:pt x="1599962" y="660599"/>
                  </a:cubicBezTo>
                  <a:cubicBezTo>
                    <a:pt x="1590047" y="424062"/>
                    <a:pt x="1578419" y="187943"/>
                    <a:pt x="1539426" y="79335"/>
                  </a:cubicBezTo>
                  <a:cubicBezTo>
                    <a:pt x="1500433" y="-29273"/>
                    <a:pt x="1202565" y="3293"/>
                    <a:pt x="970536" y="8948"/>
                  </a:cubicBezTo>
                  <a:cubicBezTo>
                    <a:pt x="738507" y="14603"/>
                    <a:pt x="433811" y="-18965"/>
                    <a:pt x="147252" y="113266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9CDFF9"/>
                </a:gs>
                <a:gs pos="100000">
                  <a:schemeClr val="bg1"/>
                </a:gs>
                <a:gs pos="57000">
                  <a:schemeClr val="accent5">
                    <a:lumMod val="20000"/>
                    <a:lumOff val="80000"/>
                  </a:schemeClr>
                </a:gs>
              </a:gsLst>
              <a:lin ang="0" scaled="1"/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C50343AA-23F4-9641-8338-929C0D9E1C68}"/>
                </a:ext>
              </a:extLst>
            </p:cNvPr>
            <p:cNvSpPr txBox="1"/>
            <p:nvPr/>
          </p:nvSpPr>
          <p:spPr>
            <a:xfrm>
              <a:off x="9490412" y="1821099"/>
              <a:ext cx="1725088" cy="2862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1400" dirty="0"/>
                <a:t>national or global ISP</a:t>
              </a:r>
            </a:p>
          </p:txBody>
        </p:sp>
        <p:sp>
          <p:nvSpPr>
            <p:cNvPr id="203" name="Rectangle 202">
              <a:extLst>
                <a:ext uri="{FF2B5EF4-FFF2-40B4-BE49-F238E27FC236}">
                  <a16:creationId xmlns:a16="http://schemas.microsoft.com/office/drawing/2014/main" id="{807525A0-3728-ED4F-8CB6-6D267FEBFBA0}"/>
                </a:ext>
              </a:extLst>
            </p:cNvPr>
            <p:cNvSpPr/>
            <p:nvPr/>
          </p:nvSpPr>
          <p:spPr>
            <a:xfrm>
              <a:off x="9342279" y="3647812"/>
              <a:ext cx="305749" cy="197847"/>
            </a:xfrm>
            <a:prstGeom prst="rect">
              <a:avLst/>
            </a:prstGeom>
            <a:solidFill>
              <a:srgbClr val="9CDF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" name="TextBox 203">
              <a:extLst>
                <a:ext uri="{FF2B5EF4-FFF2-40B4-BE49-F238E27FC236}">
                  <a16:creationId xmlns:a16="http://schemas.microsoft.com/office/drawing/2014/main" id="{3BED917E-85BE-034C-966D-D96A76686EFB}"/>
                </a:ext>
              </a:extLst>
            </p:cNvPr>
            <p:cNvSpPr txBox="1"/>
            <p:nvPr/>
          </p:nvSpPr>
          <p:spPr>
            <a:xfrm>
              <a:off x="8829373" y="3417823"/>
              <a:ext cx="1040639" cy="4801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1400" dirty="0"/>
                <a:t>local or regional ISP</a:t>
              </a:r>
            </a:p>
          </p:txBody>
        </p:sp>
        <p:sp>
          <p:nvSpPr>
            <p:cNvPr id="205" name="TextBox 204">
              <a:extLst>
                <a:ext uri="{FF2B5EF4-FFF2-40B4-BE49-F238E27FC236}">
                  <a16:creationId xmlns:a16="http://schemas.microsoft.com/office/drawing/2014/main" id="{0C51B97B-ED09-CB40-AB1E-F7D68E56F4B6}"/>
                </a:ext>
              </a:extLst>
            </p:cNvPr>
            <p:cNvSpPr txBox="1"/>
            <p:nvPr/>
          </p:nvSpPr>
          <p:spPr>
            <a:xfrm>
              <a:off x="10980978" y="4647841"/>
              <a:ext cx="813043" cy="3831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1050" dirty="0"/>
                <a:t>datacenter </a:t>
              </a:r>
            </a:p>
            <a:p>
              <a:pPr>
                <a:lnSpc>
                  <a:spcPct val="90000"/>
                </a:lnSpc>
              </a:pPr>
              <a:r>
                <a:rPr lang="en-US" sz="1050" dirty="0"/>
                <a:t>network</a:t>
              </a:r>
            </a:p>
          </p:txBody>
        </p: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E1076A89-3AA4-A24E-BA04-A60589BE564E}"/>
                </a:ext>
              </a:extLst>
            </p:cNvPr>
            <p:cNvSpPr txBox="1"/>
            <p:nvPr/>
          </p:nvSpPr>
          <p:spPr>
            <a:xfrm>
              <a:off x="10126229" y="4198152"/>
              <a:ext cx="843051" cy="6740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1400" dirty="0"/>
                <a:t>content </a:t>
              </a:r>
            </a:p>
            <a:p>
              <a:pPr>
                <a:lnSpc>
                  <a:spcPct val="90000"/>
                </a:lnSpc>
              </a:pPr>
              <a:r>
                <a:rPr lang="en-US" sz="1400" dirty="0"/>
                <a:t>provider </a:t>
              </a:r>
            </a:p>
            <a:p>
              <a:pPr>
                <a:lnSpc>
                  <a:spcPct val="90000"/>
                </a:lnSpc>
              </a:pPr>
              <a:r>
                <a:rPr lang="en-US" sz="1400" dirty="0"/>
                <a:t>network</a:t>
              </a:r>
              <a:endParaRPr lang="en-US" sz="1000" dirty="0"/>
            </a:p>
          </p:txBody>
        </p:sp>
      </p:grpSp>
      <p:grpSp>
        <p:nvGrpSpPr>
          <p:cNvPr id="225" name="Group 224">
            <a:extLst>
              <a:ext uri="{FF2B5EF4-FFF2-40B4-BE49-F238E27FC236}">
                <a16:creationId xmlns:a16="http://schemas.microsoft.com/office/drawing/2014/main" id="{7C84F2DD-9E4C-BF4D-887B-BFA69FD2CAD1}"/>
              </a:ext>
            </a:extLst>
          </p:cNvPr>
          <p:cNvGrpSpPr/>
          <p:nvPr/>
        </p:nvGrpSpPr>
        <p:grpSpPr>
          <a:xfrm>
            <a:off x="4298676" y="2127325"/>
            <a:ext cx="3578867" cy="3640283"/>
            <a:chOff x="7562238" y="2127325"/>
            <a:chExt cx="3578867" cy="3640283"/>
          </a:xfrm>
        </p:grpSpPr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0DBB14FE-0E15-2F40-AC68-7824BEFA82C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559920" y="3580125"/>
              <a:ext cx="412964" cy="6371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35183C53-3171-B546-A60A-1A197E5E645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660835" y="3640684"/>
              <a:ext cx="345866" cy="7389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06BC0423-32E1-EC48-8936-5CF63380F5E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636897" y="3633421"/>
              <a:ext cx="335987" cy="39534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16D70010-BA61-3349-B16D-B82FE2145C1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570774" y="3594896"/>
              <a:ext cx="1" cy="48574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>
              <a:extLst>
                <a:ext uri="{FF2B5EF4-FFF2-40B4-BE49-F238E27FC236}">
                  <a16:creationId xmlns:a16="http://schemas.microsoft.com/office/drawing/2014/main" id="{BBB6B54A-668A-6E4C-86EA-CEAF85D5AAA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550620" y="4071642"/>
              <a:ext cx="508543" cy="34864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2E4E4FFD-E62F-0145-84C3-B7CF6488A5D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895195" y="4087742"/>
              <a:ext cx="6554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40AB6569-8B51-7446-B6B8-BD41EAD5AA5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19616" y="4087742"/>
              <a:ext cx="6554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12A92306-709D-2340-80E4-77CAD92D239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76868" y="3507672"/>
              <a:ext cx="382424" cy="51705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8985436C-70B3-4A4D-A0D4-8E71DF89A04D}"/>
                </a:ext>
              </a:extLst>
            </p:cNvPr>
            <p:cNvCxnSpPr>
              <a:cxnSpLocks/>
            </p:cNvCxnSpPr>
            <p:nvPr/>
          </p:nvCxnSpPr>
          <p:spPr>
            <a:xfrm>
              <a:off x="9733069" y="3507672"/>
              <a:ext cx="0" cy="54029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C6F50623-A822-3D46-AD2A-A1D2BEFA4E6F}"/>
                </a:ext>
              </a:extLst>
            </p:cNvPr>
            <p:cNvCxnSpPr/>
            <p:nvPr/>
          </p:nvCxnSpPr>
          <p:spPr>
            <a:xfrm>
              <a:off x="10137668" y="2754692"/>
              <a:ext cx="488174" cy="83933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id="{F873673B-23D0-894B-9BEA-84F5BA0D3D6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798719" y="2695013"/>
              <a:ext cx="380432" cy="694807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7" name="Group 236">
              <a:extLst>
                <a:ext uri="{FF2B5EF4-FFF2-40B4-BE49-F238E27FC236}">
                  <a16:creationId xmlns:a16="http://schemas.microsoft.com/office/drawing/2014/main" id="{25CE94B3-1C9A-4644-95F3-8F4FEEF7ACFF}"/>
                </a:ext>
              </a:extLst>
            </p:cNvPr>
            <p:cNvGrpSpPr/>
            <p:nvPr/>
          </p:nvGrpSpPr>
          <p:grpSpPr>
            <a:xfrm>
              <a:off x="7562238" y="2127325"/>
              <a:ext cx="3578867" cy="3640283"/>
              <a:chOff x="7562238" y="2127325"/>
              <a:chExt cx="3578867" cy="3640283"/>
            </a:xfrm>
          </p:grpSpPr>
          <p:grpSp>
            <p:nvGrpSpPr>
              <p:cNvPr id="238" name="Group 237">
                <a:extLst>
                  <a:ext uri="{FF2B5EF4-FFF2-40B4-BE49-F238E27FC236}">
                    <a16:creationId xmlns:a16="http://schemas.microsoft.com/office/drawing/2014/main" id="{2938CF4F-F7D8-0241-BFAB-FAA095A5C8B6}"/>
                  </a:ext>
                </a:extLst>
              </p:cNvPr>
              <p:cNvGrpSpPr/>
              <p:nvPr/>
            </p:nvGrpSpPr>
            <p:grpSpPr>
              <a:xfrm>
                <a:off x="7857253" y="2127325"/>
                <a:ext cx="3283852" cy="3640283"/>
                <a:chOff x="7881336" y="2104198"/>
                <a:chExt cx="3283852" cy="3640283"/>
              </a:xfrm>
            </p:grpSpPr>
            <p:sp>
              <p:nvSpPr>
                <p:cNvPr id="243" name="Line 428">
                  <a:extLst>
                    <a:ext uri="{FF2B5EF4-FFF2-40B4-BE49-F238E27FC236}">
                      <a16:creationId xmlns:a16="http://schemas.microsoft.com/office/drawing/2014/main" id="{C75EB7DF-7E43-BE48-A335-3730F79885E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6200000" flipV="1">
                  <a:off x="9813692" y="5228612"/>
                  <a:ext cx="388062" cy="756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44" name="Line 430">
                  <a:extLst>
                    <a:ext uri="{FF2B5EF4-FFF2-40B4-BE49-F238E27FC236}">
                      <a16:creationId xmlns:a16="http://schemas.microsoft.com/office/drawing/2014/main" id="{EE02B8F0-8BD5-8B40-AA40-0B7FFF8D724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6200000">
                  <a:off x="10234009" y="5382159"/>
                  <a:ext cx="0" cy="11430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45" name="Line 431">
                  <a:extLst>
                    <a:ext uri="{FF2B5EF4-FFF2-40B4-BE49-F238E27FC236}">
                      <a16:creationId xmlns:a16="http://schemas.microsoft.com/office/drawing/2014/main" id="{DFD99D76-7DCE-D149-BD7C-730EA321F11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9457042" y="4815390"/>
                  <a:ext cx="524483" cy="261537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46" name="Line 432">
                  <a:extLst>
                    <a:ext uri="{FF2B5EF4-FFF2-40B4-BE49-F238E27FC236}">
                      <a16:creationId xmlns:a16="http://schemas.microsoft.com/office/drawing/2014/main" id="{7B093B6A-2577-5C40-8324-56771D01B3D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8874149" y="4815390"/>
                  <a:ext cx="569255" cy="24626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47" name="Line 433">
                  <a:extLst>
                    <a:ext uri="{FF2B5EF4-FFF2-40B4-BE49-F238E27FC236}">
                      <a16:creationId xmlns:a16="http://schemas.microsoft.com/office/drawing/2014/main" id="{9FF5BFD3-9E64-4A45-A08D-A53784DB480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8845827" y="5085749"/>
                  <a:ext cx="1030502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48" name="Line 435">
                  <a:extLst>
                    <a:ext uri="{FF2B5EF4-FFF2-40B4-BE49-F238E27FC236}">
                      <a16:creationId xmlns:a16="http://schemas.microsoft.com/office/drawing/2014/main" id="{6427960C-94E0-684E-89E3-9DE28720C7C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234290" y="5094207"/>
                  <a:ext cx="226800" cy="12700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49" name="Line 436">
                  <a:extLst>
                    <a:ext uri="{FF2B5EF4-FFF2-40B4-BE49-F238E27FC236}">
                      <a16:creationId xmlns:a16="http://schemas.microsoft.com/office/drawing/2014/main" id="{3813F030-7633-ED4A-BAED-60EE916F974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7972450" y="5267343"/>
                  <a:ext cx="412750" cy="12700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0" name="Line 439">
                  <a:extLst>
                    <a:ext uri="{FF2B5EF4-FFF2-40B4-BE49-F238E27FC236}">
                      <a16:creationId xmlns:a16="http://schemas.microsoft.com/office/drawing/2014/main" id="{7575BB6B-64DB-BB49-9A37-AC46D4680E0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8397900" y="5259125"/>
                  <a:ext cx="68080" cy="29396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1" name="Line 440">
                  <a:extLst>
                    <a:ext uri="{FF2B5EF4-FFF2-40B4-BE49-F238E27FC236}">
                      <a16:creationId xmlns:a16="http://schemas.microsoft.com/office/drawing/2014/main" id="{1C598458-1F5D-F649-BB3D-79243DC3A71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8512814" y="5284804"/>
                  <a:ext cx="280374" cy="26987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2" name="Line 441">
                  <a:extLst>
                    <a:ext uri="{FF2B5EF4-FFF2-40B4-BE49-F238E27FC236}">
                      <a16:creationId xmlns:a16="http://schemas.microsoft.com/office/drawing/2014/main" id="{BE51B57E-507B-4349-B52B-F024714DA22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512814" y="5234921"/>
                  <a:ext cx="914184" cy="46862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3" name="Line 443">
                  <a:extLst>
                    <a:ext uri="{FF2B5EF4-FFF2-40B4-BE49-F238E27FC236}">
                      <a16:creationId xmlns:a16="http://schemas.microsoft.com/office/drawing/2014/main" id="{865800FA-395B-E442-A289-4CE7F0D67D5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271861" y="3806843"/>
                  <a:ext cx="0" cy="13176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4" name="Line 449">
                  <a:extLst>
                    <a:ext uri="{FF2B5EF4-FFF2-40B4-BE49-F238E27FC236}">
                      <a16:creationId xmlns:a16="http://schemas.microsoft.com/office/drawing/2014/main" id="{077DD260-B7EE-B345-804F-0F64E09CF61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7881336" y="4017980"/>
                  <a:ext cx="168275" cy="3175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5" name="Line 428">
                  <a:extLst>
                    <a:ext uri="{FF2B5EF4-FFF2-40B4-BE49-F238E27FC236}">
                      <a16:creationId xmlns:a16="http://schemas.microsoft.com/office/drawing/2014/main" id="{6E0C6AFA-3378-B94F-9F04-8B1D3D4B07F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6200000" flipV="1">
                  <a:off x="9909628" y="5560344"/>
                  <a:ext cx="366793" cy="1482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6" name="Line 440">
                  <a:extLst>
                    <a:ext uri="{FF2B5EF4-FFF2-40B4-BE49-F238E27FC236}">
                      <a16:creationId xmlns:a16="http://schemas.microsoft.com/office/drawing/2014/main" id="{26866020-27A7-4B43-A7EB-ECE6F7D6831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8483508" y="5013435"/>
                  <a:ext cx="404236" cy="20777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cxnSp>
              <p:nvCxnSpPr>
                <p:cNvPr id="257" name="Straight Connector 256">
                  <a:extLst>
                    <a:ext uri="{FF2B5EF4-FFF2-40B4-BE49-F238E27FC236}">
                      <a16:creationId xmlns:a16="http://schemas.microsoft.com/office/drawing/2014/main" id="{5FCC8C22-7DD9-9940-B3BD-BDFF15FCD91E}"/>
                    </a:ext>
                  </a:extLst>
                </p:cNvPr>
                <p:cNvCxnSpPr/>
                <p:nvPr/>
              </p:nvCxnSpPr>
              <p:spPr>
                <a:xfrm flipH="1">
                  <a:off x="10124718" y="2146305"/>
                  <a:ext cx="761467" cy="577355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8" name="Straight Connector 257">
                  <a:extLst>
                    <a:ext uri="{FF2B5EF4-FFF2-40B4-BE49-F238E27FC236}">
                      <a16:creationId xmlns:a16="http://schemas.microsoft.com/office/drawing/2014/main" id="{D59FEF6C-7274-0943-89BB-AF01060325A5}"/>
                    </a:ext>
                  </a:extLst>
                </p:cNvPr>
                <p:cNvCxnSpPr/>
                <p:nvPr/>
              </p:nvCxnSpPr>
              <p:spPr>
                <a:xfrm flipH="1">
                  <a:off x="10124718" y="2245186"/>
                  <a:ext cx="3970" cy="518461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9" name="Straight Connector 258">
                  <a:extLst>
                    <a:ext uri="{FF2B5EF4-FFF2-40B4-BE49-F238E27FC236}">
                      <a16:creationId xmlns:a16="http://schemas.microsoft.com/office/drawing/2014/main" id="{29551CB3-7795-8841-8C23-8799AB5518AB}"/>
                    </a:ext>
                  </a:extLst>
                </p:cNvPr>
                <p:cNvCxnSpPr/>
                <p:nvPr/>
              </p:nvCxnSpPr>
              <p:spPr>
                <a:xfrm flipH="1">
                  <a:off x="10696218" y="2177379"/>
                  <a:ext cx="149360" cy="518461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0" name="Straight Connector 259">
                  <a:extLst>
                    <a:ext uri="{FF2B5EF4-FFF2-40B4-BE49-F238E27FC236}">
                      <a16:creationId xmlns:a16="http://schemas.microsoft.com/office/drawing/2014/main" id="{EEF01C6C-9D9E-AD44-9700-054D7B0C0B6F}"/>
                    </a:ext>
                  </a:extLst>
                </p:cNvPr>
                <p:cNvCxnSpPr/>
                <p:nvPr/>
              </p:nvCxnSpPr>
              <p:spPr>
                <a:xfrm flipH="1">
                  <a:off x="10166249" y="2695840"/>
                  <a:ext cx="574283" cy="2782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1" name="Straight Connector 260">
                  <a:extLst>
                    <a:ext uri="{FF2B5EF4-FFF2-40B4-BE49-F238E27FC236}">
                      <a16:creationId xmlns:a16="http://schemas.microsoft.com/office/drawing/2014/main" id="{DDB8363F-8C02-9F40-95EC-DFA00C008597}"/>
                    </a:ext>
                  </a:extLst>
                </p:cNvPr>
                <p:cNvCxnSpPr/>
                <p:nvPr/>
              </p:nvCxnSpPr>
              <p:spPr>
                <a:xfrm flipH="1">
                  <a:off x="10093625" y="2146305"/>
                  <a:ext cx="788589" cy="98881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2" name="Straight Connector 261">
                  <a:extLst>
                    <a:ext uri="{FF2B5EF4-FFF2-40B4-BE49-F238E27FC236}">
                      <a16:creationId xmlns:a16="http://schemas.microsoft.com/office/drawing/2014/main" id="{B11B0B31-6EF0-4547-B831-C00E69370F2D}"/>
                    </a:ext>
                  </a:extLst>
                </p:cNvPr>
                <p:cNvCxnSpPr/>
                <p:nvPr/>
              </p:nvCxnSpPr>
              <p:spPr>
                <a:xfrm flipH="1">
                  <a:off x="10886186" y="2104198"/>
                  <a:ext cx="279002" cy="42107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3" name="Straight Connector 262">
                  <a:extLst>
                    <a:ext uri="{FF2B5EF4-FFF2-40B4-BE49-F238E27FC236}">
                      <a16:creationId xmlns:a16="http://schemas.microsoft.com/office/drawing/2014/main" id="{1B7E54C3-29DC-494F-B2B4-6DD0921BA281}"/>
                    </a:ext>
                  </a:extLst>
                </p:cNvPr>
                <p:cNvCxnSpPr/>
                <p:nvPr/>
              </p:nvCxnSpPr>
              <p:spPr>
                <a:xfrm flipH="1" flipV="1">
                  <a:off x="10706077" y="2695840"/>
                  <a:ext cx="353541" cy="67807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4" name="Straight Connector 263">
                  <a:extLst>
                    <a:ext uri="{FF2B5EF4-FFF2-40B4-BE49-F238E27FC236}">
                      <a16:creationId xmlns:a16="http://schemas.microsoft.com/office/drawing/2014/main" id="{486A4D93-0B9E-E94E-86E8-29E21B5970F1}"/>
                    </a:ext>
                  </a:extLst>
                </p:cNvPr>
                <p:cNvCxnSpPr/>
                <p:nvPr/>
              </p:nvCxnSpPr>
              <p:spPr>
                <a:xfrm flipH="1">
                  <a:off x="8793306" y="2245186"/>
                  <a:ext cx="1300319" cy="606622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65" name="Line 541">
                  <a:extLst>
                    <a:ext uri="{FF2B5EF4-FFF2-40B4-BE49-F238E27FC236}">
                      <a16:creationId xmlns:a16="http://schemas.microsoft.com/office/drawing/2014/main" id="{22420095-2321-0E49-8F6B-F278EA1C658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9402788" y="4090252"/>
                  <a:ext cx="429324" cy="705603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66" name="Line 424">
                  <a:extLst>
                    <a:ext uri="{FF2B5EF4-FFF2-40B4-BE49-F238E27FC236}">
                      <a16:creationId xmlns:a16="http://schemas.microsoft.com/office/drawing/2014/main" id="{23AC98A6-AC63-6C4E-9EAF-24DAA47A3DE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8268637" y="4024329"/>
                  <a:ext cx="969051" cy="3175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pic>
            <p:nvPicPr>
              <p:cNvPr id="239" name="Picture 778" descr="antenna_radiation_stylized">
                <a:extLst>
                  <a:ext uri="{FF2B5EF4-FFF2-40B4-BE49-F238E27FC236}">
                    <a16:creationId xmlns:a16="http://schemas.microsoft.com/office/drawing/2014/main" id="{339C5A21-48C3-8C4E-97CC-6BE18F1ADF8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562238" y="3813930"/>
                <a:ext cx="506412" cy="10600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40" name="Picture 781" descr="antenna_radiation_stylized">
                <a:extLst>
                  <a:ext uri="{FF2B5EF4-FFF2-40B4-BE49-F238E27FC236}">
                    <a16:creationId xmlns:a16="http://schemas.microsoft.com/office/drawing/2014/main" id="{33FE1CB8-1856-404B-B45D-7C1990DCB38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42073" y="5480938"/>
                <a:ext cx="452014" cy="951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41" name="Picture 799" descr="cell_tower_radiation copy">
                <a:extLst>
                  <a:ext uri="{FF2B5EF4-FFF2-40B4-BE49-F238E27FC236}">
                    <a16:creationId xmlns:a16="http://schemas.microsoft.com/office/drawing/2014/main" id="{D9A5B0B9-F934-1F49-A088-0CDEAA593F8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980866" y="2158167"/>
                <a:ext cx="457200" cy="3327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42" name="Oval 800">
                <a:extLst>
                  <a:ext uri="{FF2B5EF4-FFF2-40B4-BE49-F238E27FC236}">
                    <a16:creationId xmlns:a16="http://schemas.microsoft.com/office/drawing/2014/main" id="{3D8ECAF8-5850-194C-BCF9-18BF40983C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74541" y="2292995"/>
                <a:ext cx="52388" cy="49485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</p:grpSp>
      </p:grpSp>
      <p:grpSp>
        <p:nvGrpSpPr>
          <p:cNvPr id="267" name="Group 266">
            <a:extLst>
              <a:ext uri="{FF2B5EF4-FFF2-40B4-BE49-F238E27FC236}">
                <a16:creationId xmlns:a16="http://schemas.microsoft.com/office/drawing/2014/main" id="{8B3DA130-C316-1847-8434-96A1E94B7D33}"/>
              </a:ext>
            </a:extLst>
          </p:cNvPr>
          <p:cNvGrpSpPr/>
          <p:nvPr/>
        </p:nvGrpSpPr>
        <p:grpSpPr>
          <a:xfrm>
            <a:off x="4150510" y="1891912"/>
            <a:ext cx="4144321" cy="4300892"/>
            <a:chOff x="7432700" y="1830405"/>
            <a:chExt cx="4144321" cy="4300892"/>
          </a:xfrm>
        </p:grpSpPr>
        <p:grpSp>
          <p:nvGrpSpPr>
            <p:cNvPr id="268" name="Group 267">
              <a:extLst>
                <a:ext uri="{FF2B5EF4-FFF2-40B4-BE49-F238E27FC236}">
                  <a16:creationId xmlns:a16="http://schemas.microsoft.com/office/drawing/2014/main" id="{3D12B61B-0259-ED4A-8CDA-E0796E7345FF}"/>
                </a:ext>
              </a:extLst>
            </p:cNvPr>
            <p:cNvGrpSpPr/>
            <p:nvPr/>
          </p:nvGrpSpPr>
          <p:grpSpPr>
            <a:xfrm>
              <a:off x="7432700" y="1830405"/>
              <a:ext cx="1909777" cy="938011"/>
              <a:chOff x="7432700" y="1830405"/>
              <a:chExt cx="1909777" cy="938011"/>
            </a:xfrm>
          </p:grpSpPr>
          <p:grpSp>
            <p:nvGrpSpPr>
              <p:cNvPr id="441" name="Group 652">
                <a:extLst>
                  <a:ext uri="{FF2B5EF4-FFF2-40B4-BE49-F238E27FC236}">
                    <a16:creationId xmlns:a16="http://schemas.microsoft.com/office/drawing/2014/main" id="{6F02849F-1BB6-F14C-9359-0E0EB05CC94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743850" y="1830405"/>
                <a:ext cx="415925" cy="385763"/>
                <a:chOff x="2751" y="1851"/>
                <a:chExt cx="462" cy="478"/>
              </a:xfrm>
            </p:grpSpPr>
            <p:pic>
              <p:nvPicPr>
                <p:cNvPr id="472" name="Picture 653" descr="iphone_stylized_small">
                  <a:extLst>
                    <a:ext uri="{FF2B5EF4-FFF2-40B4-BE49-F238E27FC236}">
                      <a16:creationId xmlns:a16="http://schemas.microsoft.com/office/drawing/2014/main" id="{692A3F65-E854-0B4F-A02A-AA54CA48F42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928" y="1922"/>
                  <a:ext cx="152" cy="40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473" name="Picture 654" descr="antenna_radiation_stylized">
                  <a:extLst>
                    <a:ext uri="{FF2B5EF4-FFF2-40B4-BE49-F238E27FC236}">
                      <a16:creationId xmlns:a16="http://schemas.microsoft.com/office/drawing/2014/main" id="{5A2C313C-235C-BF49-A17C-AED358DC602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751" y="1851"/>
                  <a:ext cx="462" cy="11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grpSp>
            <p:nvGrpSpPr>
              <p:cNvPr id="442" name="Group 441">
                <a:extLst>
                  <a:ext uri="{FF2B5EF4-FFF2-40B4-BE49-F238E27FC236}">
                    <a16:creationId xmlns:a16="http://schemas.microsoft.com/office/drawing/2014/main" id="{99714671-DC91-C94E-B306-A951A346B7BC}"/>
                  </a:ext>
                </a:extLst>
              </p:cNvPr>
              <p:cNvGrpSpPr/>
              <p:nvPr/>
            </p:nvGrpSpPr>
            <p:grpSpPr>
              <a:xfrm>
                <a:off x="7432700" y="2327293"/>
                <a:ext cx="534987" cy="407988"/>
                <a:chOff x="7432700" y="2327293"/>
                <a:chExt cx="534987" cy="407988"/>
              </a:xfrm>
            </p:grpSpPr>
            <p:pic>
              <p:nvPicPr>
                <p:cNvPr id="449" name="Picture 1017" descr="antenna_stylized">
                  <a:extLst>
                    <a:ext uri="{FF2B5EF4-FFF2-40B4-BE49-F238E27FC236}">
                      <a16:creationId xmlns:a16="http://schemas.microsoft.com/office/drawing/2014/main" id="{B5A505AA-6AB4-9344-AE33-AC3D2404AF9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32700" y="2327293"/>
                  <a:ext cx="530702" cy="22375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450" name="Picture 1018" descr="laptop_keyboard">
                  <a:extLst>
                    <a:ext uri="{FF2B5EF4-FFF2-40B4-BE49-F238E27FC236}">
                      <a16:creationId xmlns:a16="http://schemas.microsoft.com/office/drawing/2014/main" id="{FE897536-44B2-BB42-A99C-BABDB1C4157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09064" flipH="1">
                  <a:off x="7458407" y="2575770"/>
                  <a:ext cx="437221" cy="15951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451" name="Freeform 1019">
                  <a:extLst>
                    <a:ext uri="{FF2B5EF4-FFF2-40B4-BE49-F238E27FC236}">
                      <a16:creationId xmlns:a16="http://schemas.microsoft.com/office/drawing/2014/main" id="{17714C3B-2D8C-084B-96CB-BFCE697D1AA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603304" y="2420984"/>
                  <a:ext cx="351919" cy="208167"/>
                </a:xfrm>
                <a:custGeom>
                  <a:avLst/>
                  <a:gdLst>
                    <a:gd name="T0" fmla="*/ 775798119 w 2982"/>
                    <a:gd name="T1" fmla="*/ 0 h 2442"/>
                    <a:gd name="T2" fmla="*/ 0 w 2982"/>
                    <a:gd name="T3" fmla="*/ 211226083 h 2442"/>
                    <a:gd name="T4" fmla="*/ 2147483646 w 2982"/>
                    <a:gd name="T5" fmla="*/ 263880059 h 2442"/>
                    <a:gd name="T6" fmla="*/ 2147483646 w 2982"/>
                    <a:gd name="T7" fmla="*/ 52653891 h 2442"/>
                    <a:gd name="T8" fmla="*/ 775798119 w 2982"/>
                    <a:gd name="T9" fmla="*/ 0 h 244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982"/>
                    <a:gd name="T16" fmla="*/ 0 h 2442"/>
                    <a:gd name="T17" fmla="*/ 2982 w 2982"/>
                    <a:gd name="T18" fmla="*/ 2442 h 244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982" h="2442">
                      <a:moveTo>
                        <a:pt x="540" y="0"/>
                      </a:moveTo>
                      <a:lnTo>
                        <a:pt x="0" y="1734"/>
                      </a:lnTo>
                      <a:lnTo>
                        <a:pt x="2394" y="2442"/>
                      </a:lnTo>
                      <a:lnTo>
                        <a:pt x="2982" y="318"/>
                      </a:lnTo>
                      <a:lnTo>
                        <a:pt x="540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pic>
              <p:nvPicPr>
                <p:cNvPr id="452" name="Picture 1020" descr="screen">
                  <a:extLst>
                    <a:ext uri="{FF2B5EF4-FFF2-40B4-BE49-F238E27FC236}">
                      <a16:creationId xmlns:a16="http://schemas.microsoft.com/office/drawing/2014/main" id="{52BDCD26-6547-064A-8291-D5C1D4F963A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620637" y="2426338"/>
                  <a:ext cx="319785" cy="18942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453" name="Freeform 1021">
                  <a:extLst>
                    <a:ext uri="{FF2B5EF4-FFF2-40B4-BE49-F238E27FC236}">
                      <a16:creationId xmlns:a16="http://schemas.microsoft.com/office/drawing/2014/main" id="{07EFB0EB-8DA6-6F47-8BFE-69C83560E82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667378" y="2414843"/>
                  <a:ext cx="298167" cy="38736"/>
                </a:xfrm>
                <a:custGeom>
                  <a:avLst/>
                  <a:gdLst>
                    <a:gd name="T0" fmla="*/ 193616298 w 2528"/>
                    <a:gd name="T1" fmla="*/ 0 h 455"/>
                    <a:gd name="T2" fmla="*/ 2147483646 w 2528"/>
                    <a:gd name="T3" fmla="*/ 52445139 h 455"/>
                    <a:gd name="T4" fmla="*/ 2147483646 w 2528"/>
                    <a:gd name="T5" fmla="*/ 52445139 h 455"/>
                    <a:gd name="T6" fmla="*/ 0 w 2528"/>
                    <a:gd name="T7" fmla="*/ 52445139 h 455"/>
                    <a:gd name="T8" fmla="*/ 193616298 w 2528"/>
                    <a:gd name="T9" fmla="*/ 0 h 455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28"/>
                    <a:gd name="T16" fmla="*/ 0 h 455"/>
                    <a:gd name="T17" fmla="*/ 2528 w 2528"/>
                    <a:gd name="T18" fmla="*/ 455 h 455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28" h="455">
                      <a:moveTo>
                        <a:pt x="14" y="0"/>
                      </a:moveTo>
                      <a:lnTo>
                        <a:pt x="2528" y="341"/>
                      </a:lnTo>
                      <a:lnTo>
                        <a:pt x="2480" y="455"/>
                      </a:lnTo>
                      <a:lnTo>
                        <a:pt x="0" y="86"/>
                      </a:lnTo>
                      <a:lnTo>
                        <a:pt x="14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rgbClr val="EAEAEA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54" name="Freeform 1022">
                  <a:extLst>
                    <a:ext uri="{FF2B5EF4-FFF2-40B4-BE49-F238E27FC236}">
                      <a16:creationId xmlns:a16="http://schemas.microsoft.com/office/drawing/2014/main" id="{916905A6-E098-9242-9A3D-4B41A94F798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600188" y="2414528"/>
                  <a:ext cx="82770" cy="161243"/>
                </a:xfrm>
                <a:custGeom>
                  <a:avLst/>
                  <a:gdLst>
                    <a:gd name="T0" fmla="*/ 773664160 w 702"/>
                    <a:gd name="T1" fmla="*/ 0 h 1893"/>
                    <a:gd name="T2" fmla="*/ 0 w 702"/>
                    <a:gd name="T3" fmla="*/ 210739916 h 1893"/>
                    <a:gd name="T4" fmla="*/ 193416040 w 702"/>
                    <a:gd name="T5" fmla="*/ 210739916 h 1893"/>
                    <a:gd name="T6" fmla="*/ 967080200 w 702"/>
                    <a:gd name="T7" fmla="*/ 52529017 h 1893"/>
                    <a:gd name="T8" fmla="*/ 773664160 w 702"/>
                    <a:gd name="T9" fmla="*/ 0 h 189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02"/>
                    <a:gd name="T16" fmla="*/ 0 h 1893"/>
                    <a:gd name="T17" fmla="*/ 702 w 702"/>
                    <a:gd name="T18" fmla="*/ 1893 h 189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02" h="1893">
                      <a:moveTo>
                        <a:pt x="579" y="0"/>
                      </a:moveTo>
                      <a:lnTo>
                        <a:pt x="0" y="1869"/>
                      </a:lnTo>
                      <a:lnTo>
                        <a:pt x="114" y="1893"/>
                      </a:lnTo>
                      <a:lnTo>
                        <a:pt x="702" y="51"/>
                      </a:lnTo>
                      <a:lnTo>
                        <a:pt x="579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55" name="Freeform 1023">
                  <a:extLst>
                    <a:ext uri="{FF2B5EF4-FFF2-40B4-BE49-F238E27FC236}">
                      <a16:creationId xmlns:a16="http://schemas.microsoft.com/office/drawing/2014/main" id="{F44365AC-9EF3-E940-B65C-A01E5F3E65E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874205" y="2443344"/>
                  <a:ext cx="89197" cy="186122"/>
                </a:xfrm>
                <a:custGeom>
                  <a:avLst/>
                  <a:gdLst>
                    <a:gd name="T0" fmla="*/ 969024527 w 756"/>
                    <a:gd name="T1" fmla="*/ 0 h 2184"/>
                    <a:gd name="T2" fmla="*/ 193802074 w 756"/>
                    <a:gd name="T3" fmla="*/ 263660221 h 2184"/>
                    <a:gd name="T4" fmla="*/ 0 w 756"/>
                    <a:gd name="T5" fmla="*/ 263660221 h 2184"/>
                    <a:gd name="T6" fmla="*/ 775222454 w 756"/>
                    <a:gd name="T7" fmla="*/ 52610059 h 2184"/>
                    <a:gd name="T8" fmla="*/ 969024527 w 756"/>
                    <a:gd name="T9" fmla="*/ 0 h 218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6"/>
                    <a:gd name="T16" fmla="*/ 0 h 2184"/>
                    <a:gd name="T17" fmla="*/ 756 w 756"/>
                    <a:gd name="T18" fmla="*/ 2184 h 2184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6" h="2184">
                      <a:moveTo>
                        <a:pt x="756" y="0"/>
                      </a:moveTo>
                      <a:lnTo>
                        <a:pt x="138" y="2184"/>
                      </a:lnTo>
                      <a:lnTo>
                        <a:pt x="0" y="2148"/>
                      </a:lnTo>
                      <a:lnTo>
                        <a:pt x="606" y="78"/>
                      </a:lnTo>
                      <a:lnTo>
                        <a:pt x="756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DDDDDD"/>
                    </a:gs>
                    <a:gs pos="100000">
                      <a:schemeClr val="bg1"/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56" name="Freeform 1024">
                  <a:extLst>
                    <a:ext uri="{FF2B5EF4-FFF2-40B4-BE49-F238E27FC236}">
                      <a16:creationId xmlns:a16="http://schemas.microsoft.com/office/drawing/2014/main" id="{4FB58A7B-B20E-BB4F-90B6-1840D20757A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99214" y="2567582"/>
                  <a:ext cx="327185" cy="62828"/>
                </a:xfrm>
                <a:custGeom>
                  <a:avLst/>
                  <a:gdLst>
                    <a:gd name="T0" fmla="*/ 193829444 w 2773"/>
                    <a:gd name="T1" fmla="*/ 0 h 738"/>
                    <a:gd name="T2" fmla="*/ 0 w 2773"/>
                    <a:gd name="T3" fmla="*/ 52443587 h 738"/>
                    <a:gd name="T4" fmla="*/ 2147483646 w 2773"/>
                    <a:gd name="T5" fmla="*/ 104894411 h 738"/>
                    <a:gd name="T6" fmla="*/ 2147483646 w 2773"/>
                    <a:gd name="T7" fmla="*/ 52443587 h 738"/>
                    <a:gd name="T8" fmla="*/ 193829444 w 2773"/>
                    <a:gd name="T9" fmla="*/ 0 h 73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773"/>
                    <a:gd name="T16" fmla="*/ 0 h 738"/>
                    <a:gd name="T17" fmla="*/ 2773 w 2773"/>
                    <a:gd name="T18" fmla="*/ 738 h 73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773" h="738">
                      <a:moveTo>
                        <a:pt x="33" y="0"/>
                      </a:moveTo>
                      <a:lnTo>
                        <a:pt x="0" y="99"/>
                      </a:lnTo>
                      <a:lnTo>
                        <a:pt x="2436" y="738"/>
                      </a:lnTo>
                      <a:cubicBezTo>
                        <a:pt x="2499" y="501"/>
                        <a:pt x="2773" y="727"/>
                        <a:pt x="2373" y="603"/>
                      </a:cubicBezTo>
                      <a:lnTo>
                        <a:pt x="33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CC"/>
                    </a:gs>
                    <a:gs pos="100000">
                      <a:schemeClr val="bg1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57" name="Freeform 1025">
                  <a:extLst>
                    <a:ext uri="{FF2B5EF4-FFF2-40B4-BE49-F238E27FC236}">
                      <a16:creationId xmlns:a16="http://schemas.microsoft.com/office/drawing/2014/main" id="{97361008-E18E-E344-9F86-907FDEB2050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884138" y="2444918"/>
                  <a:ext cx="83549" cy="186909"/>
                </a:xfrm>
                <a:custGeom>
                  <a:avLst/>
                  <a:gdLst>
                    <a:gd name="T0" fmla="*/ 2147483646 w 637"/>
                    <a:gd name="T1" fmla="*/ 0 h 1659"/>
                    <a:gd name="T2" fmla="*/ 2147483646 w 637"/>
                    <a:gd name="T3" fmla="*/ 0 h 1659"/>
                    <a:gd name="T4" fmla="*/ 295581541 w 637"/>
                    <a:gd name="T5" fmla="*/ 2147483646 h 1659"/>
                    <a:gd name="T6" fmla="*/ 0 w 637"/>
                    <a:gd name="T7" fmla="*/ 2147483646 h 1659"/>
                    <a:gd name="T8" fmla="*/ 2147483646 w 637"/>
                    <a:gd name="T9" fmla="*/ 0 h 165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637"/>
                    <a:gd name="T16" fmla="*/ 0 h 1659"/>
                    <a:gd name="T17" fmla="*/ 637 w 637"/>
                    <a:gd name="T18" fmla="*/ 1659 h 165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637" h="1659">
                      <a:moveTo>
                        <a:pt x="615" y="0"/>
                      </a:moveTo>
                      <a:lnTo>
                        <a:pt x="637" y="0"/>
                      </a:lnTo>
                      <a:lnTo>
                        <a:pt x="68" y="1659"/>
                      </a:lnTo>
                      <a:lnTo>
                        <a:pt x="0" y="1647"/>
                      </a:lnTo>
                      <a:lnTo>
                        <a:pt x="615" y="0"/>
                      </a:lnTo>
                      <a:close/>
                    </a:path>
                  </a:pathLst>
                </a:custGeom>
                <a:solidFill>
                  <a:srgbClr val="4D4D4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58" name="Freeform 1026">
                  <a:extLst>
                    <a:ext uri="{FF2B5EF4-FFF2-40B4-BE49-F238E27FC236}">
                      <a16:creationId xmlns:a16="http://schemas.microsoft.com/office/drawing/2014/main" id="{A2DE1A20-76F2-6347-8DFB-EB4D1E61551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99603" y="2575928"/>
                  <a:ext cx="290961" cy="62041"/>
                </a:xfrm>
                <a:custGeom>
                  <a:avLst/>
                  <a:gdLst>
                    <a:gd name="T0" fmla="*/ 0 w 2216"/>
                    <a:gd name="T1" fmla="*/ 0 h 550"/>
                    <a:gd name="T2" fmla="*/ 296523134 w 2216"/>
                    <a:gd name="T3" fmla="*/ 324379338 h 550"/>
                    <a:gd name="T4" fmla="*/ 2147483646 w 2216"/>
                    <a:gd name="T5" fmla="*/ 2147483646 h 550"/>
                    <a:gd name="T6" fmla="*/ 2147483646 w 2216"/>
                    <a:gd name="T7" fmla="*/ 2147483646 h 550"/>
                    <a:gd name="T8" fmla="*/ 0 w 2216"/>
                    <a:gd name="T9" fmla="*/ 0 h 55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216"/>
                    <a:gd name="T16" fmla="*/ 0 h 550"/>
                    <a:gd name="T17" fmla="*/ 2216 w 2216"/>
                    <a:gd name="T18" fmla="*/ 550 h 55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216" h="550">
                      <a:moveTo>
                        <a:pt x="0" y="0"/>
                      </a:moveTo>
                      <a:lnTo>
                        <a:pt x="9" y="57"/>
                      </a:lnTo>
                      <a:lnTo>
                        <a:pt x="2164" y="550"/>
                      </a:lnTo>
                      <a:lnTo>
                        <a:pt x="2216" y="49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grpSp>
              <p:nvGrpSpPr>
                <p:cNvPr id="459" name="Group 1027">
                  <a:extLst>
                    <a:ext uri="{FF2B5EF4-FFF2-40B4-BE49-F238E27FC236}">
                      <a16:creationId xmlns:a16="http://schemas.microsoft.com/office/drawing/2014/main" id="{1C34A7BA-9746-7844-AFE7-5037000FF941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7594735" y="2642220"/>
                  <a:ext cx="98740" cy="36846"/>
                  <a:chOff x="1740" y="2642"/>
                  <a:chExt cx="752" cy="327"/>
                </a:xfrm>
              </p:grpSpPr>
              <p:sp>
                <p:nvSpPr>
                  <p:cNvPr id="466" name="Freeform 1028">
                    <a:extLst>
                      <a:ext uri="{FF2B5EF4-FFF2-40B4-BE49-F238E27FC236}">
                        <a16:creationId xmlns:a16="http://schemas.microsoft.com/office/drawing/2014/main" id="{A9838B27-3D83-BB43-80DC-975926AB8F5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40" y="2642"/>
                    <a:ext cx="752" cy="327"/>
                  </a:xfrm>
                  <a:custGeom>
                    <a:avLst/>
                    <a:gdLst>
                      <a:gd name="T0" fmla="*/ 293 w 752"/>
                      <a:gd name="T1" fmla="*/ 0 h 327"/>
                      <a:gd name="T2" fmla="*/ 752 w 752"/>
                      <a:gd name="T3" fmla="*/ 124 h 327"/>
                      <a:gd name="T4" fmla="*/ 470 w 752"/>
                      <a:gd name="T5" fmla="*/ 327 h 327"/>
                      <a:gd name="T6" fmla="*/ 0 w 752"/>
                      <a:gd name="T7" fmla="*/ 183 h 327"/>
                      <a:gd name="T8" fmla="*/ 293 w 752"/>
                      <a:gd name="T9" fmla="*/ 0 h 327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752"/>
                      <a:gd name="T16" fmla="*/ 0 h 327"/>
                      <a:gd name="T17" fmla="*/ 752 w 752"/>
                      <a:gd name="T18" fmla="*/ 327 h 327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752" h="327">
                        <a:moveTo>
                          <a:pt x="293" y="0"/>
                        </a:moveTo>
                        <a:lnTo>
                          <a:pt x="752" y="124"/>
                        </a:lnTo>
                        <a:lnTo>
                          <a:pt x="470" y="327"/>
                        </a:lnTo>
                        <a:lnTo>
                          <a:pt x="0" y="183"/>
                        </a:lnTo>
                        <a:lnTo>
                          <a:pt x="293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67" name="Freeform 1029">
                    <a:extLst>
                      <a:ext uri="{FF2B5EF4-FFF2-40B4-BE49-F238E27FC236}">
                        <a16:creationId xmlns:a16="http://schemas.microsoft.com/office/drawing/2014/main" id="{2FB5540C-00C7-484C-AD1E-4D0E587B70B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54" y="2649"/>
                    <a:ext cx="726" cy="311"/>
                  </a:xfrm>
                  <a:custGeom>
                    <a:avLst/>
                    <a:gdLst>
                      <a:gd name="T0" fmla="*/ 282 w 726"/>
                      <a:gd name="T1" fmla="*/ 0 h 311"/>
                      <a:gd name="T2" fmla="*/ 726 w 726"/>
                      <a:gd name="T3" fmla="*/ 119 h 311"/>
                      <a:gd name="T4" fmla="*/ 457 w 726"/>
                      <a:gd name="T5" fmla="*/ 311 h 311"/>
                      <a:gd name="T6" fmla="*/ 0 w 726"/>
                      <a:gd name="T7" fmla="*/ 173 h 311"/>
                      <a:gd name="T8" fmla="*/ 282 w 726"/>
                      <a:gd name="T9" fmla="*/ 0 h 311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726"/>
                      <a:gd name="T16" fmla="*/ 0 h 311"/>
                      <a:gd name="T17" fmla="*/ 726 w 726"/>
                      <a:gd name="T18" fmla="*/ 311 h 311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726" h="311">
                        <a:moveTo>
                          <a:pt x="282" y="0"/>
                        </a:moveTo>
                        <a:lnTo>
                          <a:pt x="726" y="119"/>
                        </a:lnTo>
                        <a:lnTo>
                          <a:pt x="457" y="311"/>
                        </a:lnTo>
                        <a:lnTo>
                          <a:pt x="0" y="173"/>
                        </a:lnTo>
                        <a:lnTo>
                          <a:pt x="282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4D4D4D"/>
                      </a:gs>
                      <a:gs pos="100000">
                        <a:srgbClr val="DDDDDD"/>
                      </a:gs>
                    </a:gsLst>
                    <a:lin ang="1890000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68" name="Freeform 1030">
                    <a:extLst>
                      <a:ext uri="{FF2B5EF4-FFF2-40B4-BE49-F238E27FC236}">
                        <a16:creationId xmlns:a16="http://schemas.microsoft.com/office/drawing/2014/main" id="{1BF8FF84-BD0E-3E4F-9133-8E3DCBAE34E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808" y="2770"/>
                    <a:ext cx="258" cy="100"/>
                  </a:xfrm>
                  <a:custGeom>
                    <a:avLst/>
                    <a:gdLst>
                      <a:gd name="T0" fmla="*/ 0 w 258"/>
                      <a:gd name="T1" fmla="*/ 44 h 100"/>
                      <a:gd name="T2" fmla="*/ 75 w 258"/>
                      <a:gd name="T3" fmla="*/ 0 h 100"/>
                      <a:gd name="T4" fmla="*/ 258 w 258"/>
                      <a:gd name="T5" fmla="*/ 50 h 100"/>
                      <a:gd name="T6" fmla="*/ 183 w 258"/>
                      <a:gd name="T7" fmla="*/ 100 h 100"/>
                      <a:gd name="T8" fmla="*/ 0 w 258"/>
                      <a:gd name="T9" fmla="*/ 44 h 100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58"/>
                      <a:gd name="T16" fmla="*/ 0 h 100"/>
                      <a:gd name="T17" fmla="*/ 258 w 258"/>
                      <a:gd name="T18" fmla="*/ 100 h 100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58" h="100">
                        <a:moveTo>
                          <a:pt x="0" y="44"/>
                        </a:moveTo>
                        <a:lnTo>
                          <a:pt x="75" y="0"/>
                        </a:lnTo>
                        <a:lnTo>
                          <a:pt x="258" y="50"/>
                        </a:lnTo>
                        <a:lnTo>
                          <a:pt x="183" y="100"/>
                        </a:lnTo>
                        <a:lnTo>
                          <a:pt x="0" y="44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69" name="Freeform 1031">
                    <a:extLst>
                      <a:ext uri="{FF2B5EF4-FFF2-40B4-BE49-F238E27FC236}">
                        <a16:creationId xmlns:a16="http://schemas.microsoft.com/office/drawing/2014/main" id="{3B891C94-DC16-0942-A1E4-73F9CBF3A5B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99" y="2816"/>
                    <a:ext cx="194" cy="63"/>
                  </a:xfrm>
                  <a:custGeom>
                    <a:avLst/>
                    <a:gdLst>
                      <a:gd name="T0" fmla="*/ 12 w 194"/>
                      <a:gd name="T1" fmla="*/ 0 h 63"/>
                      <a:gd name="T2" fmla="*/ 194 w 194"/>
                      <a:gd name="T3" fmla="*/ 53 h 63"/>
                      <a:gd name="T4" fmla="*/ 180 w 194"/>
                      <a:gd name="T5" fmla="*/ 63 h 63"/>
                      <a:gd name="T6" fmla="*/ 0 w 194"/>
                      <a:gd name="T7" fmla="*/ 9 h 63"/>
                      <a:gd name="T8" fmla="*/ 12 w 194"/>
                      <a:gd name="T9" fmla="*/ 0 h 6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94"/>
                      <a:gd name="T16" fmla="*/ 0 h 63"/>
                      <a:gd name="T17" fmla="*/ 194 w 194"/>
                      <a:gd name="T18" fmla="*/ 63 h 63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94" h="63">
                        <a:moveTo>
                          <a:pt x="12" y="0"/>
                        </a:moveTo>
                        <a:lnTo>
                          <a:pt x="194" y="53"/>
                        </a:lnTo>
                        <a:lnTo>
                          <a:pt x="180" y="63"/>
                        </a:lnTo>
                        <a:lnTo>
                          <a:pt x="0" y="9"/>
                        </a:lnTo>
                        <a:lnTo>
                          <a:pt x="12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70" name="Freeform 1032">
                    <a:extLst>
                      <a:ext uri="{FF2B5EF4-FFF2-40B4-BE49-F238E27FC236}">
                        <a16:creationId xmlns:a16="http://schemas.microsoft.com/office/drawing/2014/main" id="{17426B92-255C-1B47-8653-C21EA639750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20" y="2834"/>
                    <a:ext cx="258" cy="102"/>
                  </a:xfrm>
                  <a:custGeom>
                    <a:avLst/>
                    <a:gdLst>
                      <a:gd name="T0" fmla="*/ 0 w 258"/>
                      <a:gd name="T1" fmla="*/ 46 h 102"/>
                      <a:gd name="T2" fmla="*/ 71 w 258"/>
                      <a:gd name="T3" fmla="*/ 0 h 102"/>
                      <a:gd name="T4" fmla="*/ 258 w 258"/>
                      <a:gd name="T5" fmla="*/ 52 h 102"/>
                      <a:gd name="T6" fmla="*/ 183 w 258"/>
                      <a:gd name="T7" fmla="*/ 102 h 102"/>
                      <a:gd name="T8" fmla="*/ 0 w 258"/>
                      <a:gd name="T9" fmla="*/ 46 h 10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58"/>
                      <a:gd name="T16" fmla="*/ 0 h 102"/>
                      <a:gd name="T17" fmla="*/ 258 w 258"/>
                      <a:gd name="T18" fmla="*/ 102 h 102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58" h="102">
                        <a:moveTo>
                          <a:pt x="0" y="46"/>
                        </a:moveTo>
                        <a:lnTo>
                          <a:pt x="71" y="0"/>
                        </a:lnTo>
                        <a:lnTo>
                          <a:pt x="258" y="52"/>
                        </a:lnTo>
                        <a:lnTo>
                          <a:pt x="183" y="102"/>
                        </a:lnTo>
                        <a:lnTo>
                          <a:pt x="0" y="46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71" name="Freeform 1033">
                    <a:extLst>
                      <a:ext uri="{FF2B5EF4-FFF2-40B4-BE49-F238E27FC236}">
                        <a16:creationId xmlns:a16="http://schemas.microsoft.com/office/drawing/2014/main" id="{46BBB043-94AC-9349-9ACF-7A72B248395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11" y="2882"/>
                    <a:ext cx="194" cy="63"/>
                  </a:xfrm>
                  <a:custGeom>
                    <a:avLst/>
                    <a:gdLst>
                      <a:gd name="T0" fmla="*/ 12 w 194"/>
                      <a:gd name="T1" fmla="*/ 0 h 63"/>
                      <a:gd name="T2" fmla="*/ 194 w 194"/>
                      <a:gd name="T3" fmla="*/ 53 h 63"/>
                      <a:gd name="T4" fmla="*/ 180 w 194"/>
                      <a:gd name="T5" fmla="*/ 63 h 63"/>
                      <a:gd name="T6" fmla="*/ 0 w 194"/>
                      <a:gd name="T7" fmla="*/ 9 h 63"/>
                      <a:gd name="T8" fmla="*/ 12 w 194"/>
                      <a:gd name="T9" fmla="*/ 0 h 6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94"/>
                      <a:gd name="T16" fmla="*/ 0 h 63"/>
                      <a:gd name="T17" fmla="*/ 194 w 194"/>
                      <a:gd name="T18" fmla="*/ 63 h 63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94" h="63">
                        <a:moveTo>
                          <a:pt x="12" y="0"/>
                        </a:moveTo>
                        <a:lnTo>
                          <a:pt x="194" y="53"/>
                        </a:lnTo>
                        <a:lnTo>
                          <a:pt x="180" y="63"/>
                        </a:lnTo>
                        <a:lnTo>
                          <a:pt x="0" y="9"/>
                        </a:lnTo>
                        <a:lnTo>
                          <a:pt x="12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sp>
              <p:nvSpPr>
                <p:cNvPr id="460" name="Freeform 1034">
                  <a:extLst>
                    <a:ext uri="{FF2B5EF4-FFF2-40B4-BE49-F238E27FC236}">
                      <a16:creationId xmlns:a16="http://schemas.microsoft.com/office/drawing/2014/main" id="{A79A5444-A677-8141-B8CC-7AC9C1870D1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763780" y="2647731"/>
                  <a:ext cx="119578" cy="80936"/>
                </a:xfrm>
                <a:custGeom>
                  <a:avLst/>
                  <a:gdLst>
                    <a:gd name="T0" fmla="*/ 213221464 w 990"/>
                    <a:gd name="T1" fmla="*/ 1090686587 h 792"/>
                    <a:gd name="T2" fmla="*/ 1915477586 w 990"/>
                    <a:gd name="T3" fmla="*/ 0 h 792"/>
                    <a:gd name="T4" fmla="*/ 1915477586 w 990"/>
                    <a:gd name="T5" fmla="*/ 108859840 h 792"/>
                    <a:gd name="T6" fmla="*/ 0 w 990"/>
                    <a:gd name="T7" fmla="*/ 1090686587 h 792"/>
                    <a:gd name="T8" fmla="*/ 213221464 w 990"/>
                    <a:gd name="T9" fmla="*/ 1090686587 h 79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990"/>
                    <a:gd name="T16" fmla="*/ 0 h 792"/>
                    <a:gd name="T17" fmla="*/ 990 w 990"/>
                    <a:gd name="T18" fmla="*/ 792 h 79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990" h="792">
                      <a:moveTo>
                        <a:pt x="3" y="738"/>
                      </a:moveTo>
                      <a:lnTo>
                        <a:pt x="990" y="0"/>
                      </a:lnTo>
                      <a:lnTo>
                        <a:pt x="987" y="60"/>
                      </a:lnTo>
                      <a:lnTo>
                        <a:pt x="0" y="792"/>
                      </a:lnTo>
                      <a:lnTo>
                        <a:pt x="3" y="738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61" name="Freeform 1035">
                  <a:extLst>
                    <a:ext uri="{FF2B5EF4-FFF2-40B4-BE49-F238E27FC236}">
                      <a16:creationId xmlns:a16="http://schemas.microsoft.com/office/drawing/2014/main" id="{DC8D20AD-4E33-2242-B7D0-F349BEBF7FE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458602" y="2654187"/>
                  <a:ext cx="305957" cy="73850"/>
                </a:xfrm>
                <a:custGeom>
                  <a:avLst/>
                  <a:gdLst>
                    <a:gd name="T0" fmla="*/ 213486572 w 2532"/>
                    <a:gd name="T1" fmla="*/ 0 h 723"/>
                    <a:gd name="T2" fmla="*/ 213486572 w 2532"/>
                    <a:gd name="T3" fmla="*/ 0 h 723"/>
                    <a:gd name="T4" fmla="*/ 2147483646 w 2532"/>
                    <a:gd name="T5" fmla="*/ 979380008 h 723"/>
                    <a:gd name="T6" fmla="*/ 2147483646 w 2532"/>
                    <a:gd name="T7" fmla="*/ 1088085165 h 723"/>
                    <a:gd name="T8" fmla="*/ 0 w 2532"/>
                    <a:gd name="T9" fmla="*/ 108705259 h 723"/>
                    <a:gd name="T10" fmla="*/ 213486572 w 2532"/>
                    <a:gd name="T11" fmla="*/ 0 h 7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532"/>
                    <a:gd name="T19" fmla="*/ 0 h 723"/>
                    <a:gd name="T20" fmla="*/ 2532 w 2532"/>
                    <a:gd name="T21" fmla="*/ 723 h 7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532" h="723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62" name="Freeform 1036">
                  <a:extLst>
                    <a:ext uri="{FF2B5EF4-FFF2-40B4-BE49-F238E27FC236}">
                      <a16:creationId xmlns:a16="http://schemas.microsoft.com/office/drawing/2014/main" id="{711922C9-07E0-2247-9331-82696102767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458797" y="2640645"/>
                  <a:ext cx="3311" cy="14959"/>
                </a:xfrm>
                <a:custGeom>
                  <a:avLst/>
                  <a:gdLst>
                    <a:gd name="T0" fmla="*/ 262278191 w 26"/>
                    <a:gd name="T1" fmla="*/ 107489981 h 147"/>
                    <a:gd name="T2" fmla="*/ 262278191 w 26"/>
                    <a:gd name="T3" fmla="*/ 214969480 h 147"/>
                    <a:gd name="T4" fmla="*/ 0 w 26"/>
                    <a:gd name="T5" fmla="*/ 214969480 h 147"/>
                    <a:gd name="T6" fmla="*/ 262278191 w 26"/>
                    <a:gd name="T7" fmla="*/ 0 h 147"/>
                    <a:gd name="T8" fmla="*/ 262278191 w 26"/>
                    <a:gd name="T9" fmla="*/ 107489981 h 14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6"/>
                    <a:gd name="T16" fmla="*/ 0 h 147"/>
                    <a:gd name="T17" fmla="*/ 26 w 26"/>
                    <a:gd name="T18" fmla="*/ 147 h 14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6" h="147">
                      <a:moveTo>
                        <a:pt x="26" y="10"/>
                      </a:moveTo>
                      <a:lnTo>
                        <a:pt x="23" y="147"/>
                      </a:lnTo>
                      <a:lnTo>
                        <a:pt x="0" y="144"/>
                      </a:lnTo>
                      <a:lnTo>
                        <a:pt x="3" y="0"/>
                      </a:lnTo>
                      <a:lnTo>
                        <a:pt x="26" y="1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63" name="Freeform 1037">
                  <a:extLst>
                    <a:ext uri="{FF2B5EF4-FFF2-40B4-BE49-F238E27FC236}">
                      <a16:creationId xmlns:a16="http://schemas.microsoft.com/office/drawing/2014/main" id="{4D5D6A06-EE09-3243-9BD2-0CACE4EEBC4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458992" y="2579707"/>
                  <a:ext cx="142170" cy="61883"/>
                </a:xfrm>
                <a:custGeom>
                  <a:avLst/>
                  <a:gdLst>
                    <a:gd name="T0" fmla="*/ 2136125890 w 1176"/>
                    <a:gd name="T1" fmla="*/ 0 h 606"/>
                    <a:gd name="T2" fmla="*/ 0 w 1176"/>
                    <a:gd name="T3" fmla="*/ 870000945 h 606"/>
                    <a:gd name="T4" fmla="*/ 213789467 w 1176"/>
                    <a:gd name="T5" fmla="*/ 870000945 h 606"/>
                    <a:gd name="T6" fmla="*/ 2136125890 w 1176"/>
                    <a:gd name="T7" fmla="*/ 108617123 h 606"/>
                    <a:gd name="T8" fmla="*/ 2136125890 w 1176"/>
                    <a:gd name="T9" fmla="*/ 0 h 60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76"/>
                    <a:gd name="T16" fmla="*/ 0 h 606"/>
                    <a:gd name="T17" fmla="*/ 1176 w 1176"/>
                    <a:gd name="T18" fmla="*/ 606 h 60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76" h="606">
                      <a:moveTo>
                        <a:pt x="1170" y="0"/>
                      </a:moveTo>
                      <a:lnTo>
                        <a:pt x="0" y="597"/>
                      </a:lnTo>
                      <a:lnTo>
                        <a:pt x="30" y="606"/>
                      </a:lnTo>
                      <a:lnTo>
                        <a:pt x="1176" y="18"/>
                      </a:lnTo>
                      <a:lnTo>
                        <a:pt x="1170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64" name="Freeform 1038">
                  <a:extLst>
                    <a:ext uri="{FF2B5EF4-FFF2-40B4-BE49-F238E27FC236}">
                      <a16:creationId xmlns:a16="http://schemas.microsoft.com/office/drawing/2014/main" id="{7DADA39F-C229-B04A-81ED-EB9C8910EFA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468535" y="2643795"/>
                  <a:ext cx="290182" cy="71016"/>
                </a:xfrm>
                <a:custGeom>
                  <a:avLst/>
                  <a:gdLst>
                    <a:gd name="T0" fmla="*/ 173112702 w 2532"/>
                    <a:gd name="T1" fmla="*/ 0 h 723"/>
                    <a:gd name="T2" fmla="*/ 173112702 w 2532"/>
                    <a:gd name="T3" fmla="*/ 0 h 723"/>
                    <a:gd name="T4" fmla="*/ 2069773885 w 2532"/>
                    <a:gd name="T5" fmla="*/ 558173482 h 723"/>
                    <a:gd name="T6" fmla="*/ 2069773885 w 2532"/>
                    <a:gd name="T7" fmla="*/ 558173482 h 723"/>
                    <a:gd name="T8" fmla="*/ 0 w 2532"/>
                    <a:gd name="T9" fmla="*/ 92871346 h 723"/>
                    <a:gd name="T10" fmla="*/ 173112702 w 2532"/>
                    <a:gd name="T11" fmla="*/ 0 h 7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532"/>
                    <a:gd name="T19" fmla="*/ 0 h 723"/>
                    <a:gd name="T20" fmla="*/ 2532 w 2532"/>
                    <a:gd name="T21" fmla="*/ 723 h 7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532" h="723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65" name="Freeform 1039">
                  <a:extLst>
                    <a:ext uri="{FF2B5EF4-FFF2-40B4-BE49-F238E27FC236}">
                      <a16:creationId xmlns:a16="http://schemas.microsoft.com/office/drawing/2014/main" id="{CD0E7D76-22A4-F547-AB35-D30942F7E6E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7758327" y="2638756"/>
                  <a:ext cx="118410" cy="73535"/>
                </a:xfrm>
                <a:custGeom>
                  <a:avLst/>
                  <a:gdLst>
                    <a:gd name="T0" fmla="*/ 0 w 2532"/>
                    <a:gd name="T1" fmla="*/ 0 h 723"/>
                    <a:gd name="T2" fmla="*/ 0 w 2532"/>
                    <a:gd name="T3" fmla="*/ 0 h 723"/>
                    <a:gd name="T4" fmla="*/ 0 w 2532"/>
                    <a:gd name="T5" fmla="*/ 962694895 h 723"/>
                    <a:gd name="T6" fmla="*/ 0 w 2532"/>
                    <a:gd name="T7" fmla="*/ 962694895 h 723"/>
                    <a:gd name="T8" fmla="*/ 0 w 2532"/>
                    <a:gd name="T9" fmla="*/ 107314314 h 723"/>
                    <a:gd name="T10" fmla="*/ 0 w 2532"/>
                    <a:gd name="T11" fmla="*/ 0 h 7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532"/>
                    <a:gd name="T19" fmla="*/ 0 h 723"/>
                    <a:gd name="T20" fmla="*/ 2532 w 2532"/>
                    <a:gd name="T21" fmla="*/ 723 h 7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532" h="723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443" name="Group 442">
                <a:extLst>
                  <a:ext uri="{FF2B5EF4-FFF2-40B4-BE49-F238E27FC236}">
                    <a16:creationId xmlns:a16="http://schemas.microsoft.com/office/drawing/2014/main" id="{CC187E26-7F76-D84C-9812-8889ACBE780C}"/>
                  </a:ext>
                </a:extLst>
              </p:cNvPr>
              <p:cNvGrpSpPr/>
              <p:nvPr/>
            </p:nvGrpSpPr>
            <p:grpSpPr>
              <a:xfrm>
                <a:off x="8631407" y="2290407"/>
                <a:ext cx="530702" cy="478009"/>
                <a:chOff x="8631407" y="2290407"/>
                <a:chExt cx="530702" cy="478009"/>
              </a:xfrm>
            </p:grpSpPr>
            <p:pic>
              <p:nvPicPr>
                <p:cNvPr id="447" name="Picture 568" descr="light2.png">
                  <a:extLst>
                    <a:ext uri="{FF2B5EF4-FFF2-40B4-BE49-F238E27FC236}">
                      <a16:creationId xmlns:a16="http://schemas.microsoft.com/office/drawing/2014/main" id="{536A5F4F-3F68-1940-97F4-3A7F60CA07D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8825293" y="2362969"/>
                  <a:ext cx="92772" cy="40544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448" name="Picture 1017" descr="antenna_stylized">
                  <a:extLst>
                    <a:ext uri="{FF2B5EF4-FFF2-40B4-BE49-F238E27FC236}">
                      <a16:creationId xmlns:a16="http://schemas.microsoft.com/office/drawing/2014/main" id="{7DDCB46E-29E1-0D40-8015-DC28B3B54B2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631407" y="2290407"/>
                  <a:ext cx="530702" cy="22375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grpSp>
            <p:nvGrpSpPr>
              <p:cNvPr id="444" name="Group 443">
                <a:extLst>
                  <a:ext uri="{FF2B5EF4-FFF2-40B4-BE49-F238E27FC236}">
                    <a16:creationId xmlns:a16="http://schemas.microsoft.com/office/drawing/2014/main" id="{3B0CCFB2-A265-4049-9E09-E5F92E1F10BD}"/>
                  </a:ext>
                </a:extLst>
              </p:cNvPr>
              <p:cNvGrpSpPr/>
              <p:nvPr/>
            </p:nvGrpSpPr>
            <p:grpSpPr>
              <a:xfrm>
                <a:off x="8493165" y="2029804"/>
                <a:ext cx="849312" cy="226109"/>
                <a:chOff x="8493165" y="2029804"/>
                <a:chExt cx="849312" cy="226109"/>
              </a:xfrm>
            </p:grpSpPr>
            <p:pic>
              <p:nvPicPr>
                <p:cNvPr id="445" name="Picture 603" descr="car_icon_small">
                  <a:extLst>
                    <a:ext uri="{FF2B5EF4-FFF2-40B4-BE49-F238E27FC236}">
                      <a16:creationId xmlns:a16="http://schemas.microsoft.com/office/drawing/2014/main" id="{28714102-42CC-7B46-8C56-8BE6D8F4E01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493165" y="2087638"/>
                  <a:ext cx="849312" cy="16827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446" name="Picture 1017" descr="antenna_stylized">
                  <a:extLst>
                    <a:ext uri="{FF2B5EF4-FFF2-40B4-BE49-F238E27FC236}">
                      <a16:creationId xmlns:a16="http://schemas.microsoft.com/office/drawing/2014/main" id="{A00837F4-826C-A047-8D83-64D5340E4A8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704645" y="2029804"/>
                  <a:ext cx="530702" cy="22375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  <p:grpSp>
          <p:nvGrpSpPr>
            <p:cNvPr id="269" name="Group 268">
              <a:extLst>
                <a:ext uri="{FF2B5EF4-FFF2-40B4-BE49-F238E27FC236}">
                  <a16:creationId xmlns:a16="http://schemas.microsoft.com/office/drawing/2014/main" id="{410B1237-E532-2842-9272-B3597001B4C4}"/>
                </a:ext>
              </a:extLst>
            </p:cNvPr>
            <p:cNvGrpSpPr/>
            <p:nvPr/>
          </p:nvGrpSpPr>
          <p:grpSpPr>
            <a:xfrm>
              <a:off x="7487144" y="3296104"/>
              <a:ext cx="857739" cy="583764"/>
              <a:chOff x="7487144" y="3296104"/>
              <a:chExt cx="857739" cy="583764"/>
            </a:xfrm>
          </p:grpSpPr>
          <p:grpSp>
            <p:nvGrpSpPr>
              <p:cNvPr id="411" name="Group 410">
                <a:extLst>
                  <a:ext uri="{FF2B5EF4-FFF2-40B4-BE49-F238E27FC236}">
                    <a16:creationId xmlns:a16="http://schemas.microsoft.com/office/drawing/2014/main" id="{132795D9-4DF6-9243-AA0D-A9979C426B09}"/>
                  </a:ext>
                </a:extLst>
              </p:cNvPr>
              <p:cNvGrpSpPr/>
              <p:nvPr/>
            </p:nvGrpSpPr>
            <p:grpSpPr>
              <a:xfrm>
                <a:off x="7487144" y="3389820"/>
                <a:ext cx="350807" cy="305517"/>
                <a:chOff x="7487144" y="3389820"/>
                <a:chExt cx="350807" cy="305517"/>
              </a:xfrm>
            </p:grpSpPr>
            <p:pic>
              <p:nvPicPr>
                <p:cNvPr id="418" name="Picture 1115" descr="antenna_stylized">
                  <a:extLst>
                    <a:ext uri="{FF2B5EF4-FFF2-40B4-BE49-F238E27FC236}">
                      <a16:creationId xmlns:a16="http://schemas.microsoft.com/office/drawing/2014/main" id="{8114F302-D9A7-0143-AF15-6093D94E225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87144" y="3389820"/>
                  <a:ext cx="347997" cy="16755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419" name="Picture 1116" descr="laptop_keyboard">
                  <a:extLst>
                    <a:ext uri="{FF2B5EF4-FFF2-40B4-BE49-F238E27FC236}">
                      <a16:creationId xmlns:a16="http://schemas.microsoft.com/office/drawing/2014/main" id="{4D37A0FF-B75F-2347-8BE0-974AEC4AB53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09064" flipH="1">
                  <a:off x="7504001" y="3575889"/>
                  <a:ext cx="286699" cy="11944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420" name="Freeform 1117">
                  <a:extLst>
                    <a:ext uri="{FF2B5EF4-FFF2-40B4-BE49-F238E27FC236}">
                      <a16:creationId xmlns:a16="http://schemas.microsoft.com/office/drawing/2014/main" id="{F6E9F1A8-56B0-674E-BEBA-40A9AC12CBA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99014" y="3459979"/>
                  <a:ext cx="230764" cy="155883"/>
                </a:xfrm>
                <a:custGeom>
                  <a:avLst/>
                  <a:gdLst>
                    <a:gd name="T0" fmla="*/ 143665061 w 2982"/>
                    <a:gd name="T1" fmla="*/ 0 h 2442"/>
                    <a:gd name="T2" fmla="*/ 0 w 2982"/>
                    <a:gd name="T3" fmla="*/ 66329557 h 2442"/>
                    <a:gd name="T4" fmla="*/ 573719931 w 2982"/>
                    <a:gd name="T5" fmla="*/ 82975142 h 2442"/>
                    <a:gd name="T6" fmla="*/ 717384993 w 2982"/>
                    <a:gd name="T7" fmla="*/ 16645585 h 2442"/>
                    <a:gd name="T8" fmla="*/ 143665061 w 2982"/>
                    <a:gd name="T9" fmla="*/ 0 h 244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982"/>
                    <a:gd name="T16" fmla="*/ 0 h 2442"/>
                    <a:gd name="T17" fmla="*/ 2982 w 2982"/>
                    <a:gd name="T18" fmla="*/ 2442 h 244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982" h="2442">
                      <a:moveTo>
                        <a:pt x="540" y="0"/>
                      </a:moveTo>
                      <a:lnTo>
                        <a:pt x="0" y="1734"/>
                      </a:lnTo>
                      <a:lnTo>
                        <a:pt x="2394" y="2442"/>
                      </a:lnTo>
                      <a:lnTo>
                        <a:pt x="2982" y="318"/>
                      </a:lnTo>
                      <a:lnTo>
                        <a:pt x="540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pic>
              <p:nvPicPr>
                <p:cNvPr id="421" name="Picture 1118" descr="screen">
                  <a:extLst>
                    <a:ext uri="{FF2B5EF4-FFF2-40B4-BE49-F238E27FC236}">
                      <a16:creationId xmlns:a16="http://schemas.microsoft.com/office/drawing/2014/main" id="{2402F9EC-908C-2B45-83B1-B1B0690C787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610380" y="3463988"/>
                  <a:ext cx="209692" cy="14185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422" name="Freeform 1119">
                  <a:extLst>
                    <a:ext uri="{FF2B5EF4-FFF2-40B4-BE49-F238E27FC236}">
                      <a16:creationId xmlns:a16="http://schemas.microsoft.com/office/drawing/2014/main" id="{696A337C-E651-6749-A3DD-E5B03228D0C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641029" y="3455381"/>
                  <a:ext cx="195517" cy="29007"/>
                </a:xfrm>
                <a:custGeom>
                  <a:avLst/>
                  <a:gdLst>
                    <a:gd name="T0" fmla="*/ 35620212 w 2528"/>
                    <a:gd name="T1" fmla="*/ 0 h 455"/>
                    <a:gd name="T2" fmla="*/ 608343257 w 2528"/>
                    <a:gd name="T3" fmla="*/ 16582250 h 455"/>
                    <a:gd name="T4" fmla="*/ 572256449 w 2528"/>
                    <a:gd name="T5" fmla="*/ 16582250 h 455"/>
                    <a:gd name="T6" fmla="*/ 0 w 2528"/>
                    <a:gd name="T7" fmla="*/ 16582250 h 455"/>
                    <a:gd name="T8" fmla="*/ 35620212 w 2528"/>
                    <a:gd name="T9" fmla="*/ 0 h 455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28"/>
                    <a:gd name="T16" fmla="*/ 0 h 455"/>
                    <a:gd name="T17" fmla="*/ 2528 w 2528"/>
                    <a:gd name="T18" fmla="*/ 455 h 455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28" h="455">
                      <a:moveTo>
                        <a:pt x="14" y="0"/>
                      </a:moveTo>
                      <a:lnTo>
                        <a:pt x="2528" y="341"/>
                      </a:lnTo>
                      <a:lnTo>
                        <a:pt x="2480" y="455"/>
                      </a:lnTo>
                      <a:lnTo>
                        <a:pt x="0" y="86"/>
                      </a:lnTo>
                      <a:lnTo>
                        <a:pt x="14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rgbClr val="EAEAEA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23" name="Freeform 1120">
                  <a:extLst>
                    <a:ext uri="{FF2B5EF4-FFF2-40B4-BE49-F238E27FC236}">
                      <a16:creationId xmlns:a16="http://schemas.microsoft.com/office/drawing/2014/main" id="{3A7FAC03-EB67-3740-9EAE-C4E96FA4725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96971" y="3455145"/>
                  <a:ext cx="54275" cy="120745"/>
                </a:xfrm>
                <a:custGeom>
                  <a:avLst/>
                  <a:gdLst>
                    <a:gd name="T0" fmla="*/ 142804406 w 702"/>
                    <a:gd name="T1" fmla="*/ 0 h 1893"/>
                    <a:gd name="T2" fmla="*/ 0 w 702"/>
                    <a:gd name="T3" fmla="*/ 66174575 h 1893"/>
                    <a:gd name="T4" fmla="*/ 35584530 w 702"/>
                    <a:gd name="T5" fmla="*/ 66174575 h 1893"/>
                    <a:gd name="T6" fmla="*/ 178855222 w 702"/>
                    <a:gd name="T7" fmla="*/ 16607700 h 1893"/>
                    <a:gd name="T8" fmla="*/ 142804406 w 702"/>
                    <a:gd name="T9" fmla="*/ 0 h 189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02"/>
                    <a:gd name="T16" fmla="*/ 0 h 1893"/>
                    <a:gd name="T17" fmla="*/ 702 w 702"/>
                    <a:gd name="T18" fmla="*/ 1893 h 189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02" h="1893">
                      <a:moveTo>
                        <a:pt x="579" y="0"/>
                      </a:moveTo>
                      <a:lnTo>
                        <a:pt x="0" y="1869"/>
                      </a:lnTo>
                      <a:lnTo>
                        <a:pt x="114" y="1893"/>
                      </a:lnTo>
                      <a:lnTo>
                        <a:pt x="702" y="51"/>
                      </a:lnTo>
                      <a:lnTo>
                        <a:pt x="579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24" name="Freeform 1121">
                  <a:extLst>
                    <a:ext uri="{FF2B5EF4-FFF2-40B4-BE49-F238E27FC236}">
                      <a16:creationId xmlns:a16="http://schemas.microsoft.com/office/drawing/2014/main" id="{F4C7B834-60C6-6049-AE67-E0B761A96D6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776652" y="3476723"/>
                  <a:ext cx="58489" cy="139375"/>
                </a:xfrm>
                <a:custGeom>
                  <a:avLst/>
                  <a:gdLst>
                    <a:gd name="T0" fmla="*/ 179213623 w 756"/>
                    <a:gd name="T1" fmla="*/ 0 h 2184"/>
                    <a:gd name="T2" fmla="*/ 35656008 w 756"/>
                    <a:gd name="T3" fmla="*/ 82904513 h 2184"/>
                    <a:gd name="T4" fmla="*/ 0 w 756"/>
                    <a:gd name="T5" fmla="*/ 82904513 h 2184"/>
                    <a:gd name="T6" fmla="*/ 143090785 w 756"/>
                    <a:gd name="T7" fmla="*/ 16632211 h 2184"/>
                    <a:gd name="T8" fmla="*/ 179213623 w 756"/>
                    <a:gd name="T9" fmla="*/ 0 h 218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6"/>
                    <a:gd name="T16" fmla="*/ 0 h 2184"/>
                    <a:gd name="T17" fmla="*/ 756 w 756"/>
                    <a:gd name="T18" fmla="*/ 2184 h 2184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6" h="2184">
                      <a:moveTo>
                        <a:pt x="756" y="0"/>
                      </a:moveTo>
                      <a:lnTo>
                        <a:pt x="138" y="2184"/>
                      </a:lnTo>
                      <a:lnTo>
                        <a:pt x="0" y="2148"/>
                      </a:lnTo>
                      <a:lnTo>
                        <a:pt x="606" y="78"/>
                      </a:lnTo>
                      <a:lnTo>
                        <a:pt x="756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DDDDDD"/>
                    </a:gs>
                    <a:gs pos="100000">
                      <a:schemeClr val="bg1"/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25" name="Freeform 1122">
                  <a:extLst>
                    <a:ext uri="{FF2B5EF4-FFF2-40B4-BE49-F238E27FC236}">
                      <a16:creationId xmlns:a16="http://schemas.microsoft.com/office/drawing/2014/main" id="{F235FA6F-0EB0-7E4D-97AE-BB6F5EBCE6F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96332" y="3569758"/>
                  <a:ext cx="214545" cy="47048"/>
                </a:xfrm>
                <a:custGeom>
                  <a:avLst/>
                  <a:gdLst>
                    <a:gd name="T0" fmla="*/ 35658648 w 2773"/>
                    <a:gd name="T1" fmla="*/ 0 h 738"/>
                    <a:gd name="T2" fmla="*/ 0 w 2773"/>
                    <a:gd name="T3" fmla="*/ 16581742 h 738"/>
                    <a:gd name="T4" fmla="*/ 573357470 w 2773"/>
                    <a:gd name="T5" fmla="*/ 33163485 h 738"/>
                    <a:gd name="T6" fmla="*/ 573357470 w 2773"/>
                    <a:gd name="T7" fmla="*/ 16581742 h 738"/>
                    <a:gd name="T8" fmla="*/ 35658648 w 2773"/>
                    <a:gd name="T9" fmla="*/ 0 h 73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773"/>
                    <a:gd name="T16" fmla="*/ 0 h 738"/>
                    <a:gd name="T17" fmla="*/ 2773 w 2773"/>
                    <a:gd name="T18" fmla="*/ 738 h 73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773" h="738">
                      <a:moveTo>
                        <a:pt x="33" y="0"/>
                      </a:moveTo>
                      <a:lnTo>
                        <a:pt x="0" y="99"/>
                      </a:lnTo>
                      <a:lnTo>
                        <a:pt x="2436" y="738"/>
                      </a:lnTo>
                      <a:cubicBezTo>
                        <a:pt x="2499" y="501"/>
                        <a:pt x="2773" y="727"/>
                        <a:pt x="2373" y="603"/>
                      </a:cubicBezTo>
                      <a:lnTo>
                        <a:pt x="33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CC"/>
                    </a:gs>
                    <a:gs pos="100000">
                      <a:schemeClr val="bg1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26" name="Freeform 1123">
                  <a:extLst>
                    <a:ext uri="{FF2B5EF4-FFF2-40B4-BE49-F238E27FC236}">
                      <a16:creationId xmlns:a16="http://schemas.microsoft.com/office/drawing/2014/main" id="{51F0A160-FC91-554C-9D26-59D06AE5074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783165" y="3477902"/>
                  <a:ext cx="54786" cy="139965"/>
                </a:xfrm>
                <a:custGeom>
                  <a:avLst/>
                  <a:gdLst>
                    <a:gd name="T0" fmla="*/ 656550006 w 637"/>
                    <a:gd name="T1" fmla="*/ 0 h 1659"/>
                    <a:gd name="T2" fmla="*/ 656550006 w 637"/>
                    <a:gd name="T3" fmla="*/ 0 h 1659"/>
                    <a:gd name="T4" fmla="*/ 54716163 w 637"/>
                    <a:gd name="T5" fmla="*/ 2147483646 h 1659"/>
                    <a:gd name="T6" fmla="*/ 0 w 637"/>
                    <a:gd name="T7" fmla="*/ 2147483646 h 1659"/>
                    <a:gd name="T8" fmla="*/ 656550006 w 637"/>
                    <a:gd name="T9" fmla="*/ 0 h 165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637"/>
                    <a:gd name="T16" fmla="*/ 0 h 1659"/>
                    <a:gd name="T17" fmla="*/ 637 w 637"/>
                    <a:gd name="T18" fmla="*/ 1659 h 165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637" h="1659">
                      <a:moveTo>
                        <a:pt x="615" y="0"/>
                      </a:moveTo>
                      <a:lnTo>
                        <a:pt x="637" y="0"/>
                      </a:lnTo>
                      <a:lnTo>
                        <a:pt x="68" y="1659"/>
                      </a:lnTo>
                      <a:lnTo>
                        <a:pt x="0" y="1647"/>
                      </a:lnTo>
                      <a:lnTo>
                        <a:pt x="615" y="0"/>
                      </a:lnTo>
                      <a:close/>
                    </a:path>
                  </a:pathLst>
                </a:custGeom>
                <a:solidFill>
                  <a:srgbClr val="4D4D4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27" name="Freeform 1124">
                  <a:extLst>
                    <a:ext uri="{FF2B5EF4-FFF2-40B4-BE49-F238E27FC236}">
                      <a16:creationId xmlns:a16="http://schemas.microsoft.com/office/drawing/2014/main" id="{DBFF0E78-3522-C842-A43F-CA3D2F7CD02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96588" y="3576007"/>
                  <a:ext cx="190792" cy="46458"/>
                </a:xfrm>
                <a:custGeom>
                  <a:avLst/>
                  <a:gdLst>
                    <a:gd name="T0" fmla="*/ 0 w 2216"/>
                    <a:gd name="T1" fmla="*/ 0 h 550"/>
                    <a:gd name="T2" fmla="*/ 54884212 w 2216"/>
                    <a:gd name="T3" fmla="*/ 101852492 h 550"/>
                    <a:gd name="T4" fmla="*/ 2147483646 w 2216"/>
                    <a:gd name="T5" fmla="*/ 1017940055 h 550"/>
                    <a:gd name="T6" fmla="*/ 2147483646 w 2216"/>
                    <a:gd name="T7" fmla="*/ 865464562 h 550"/>
                    <a:gd name="T8" fmla="*/ 0 w 2216"/>
                    <a:gd name="T9" fmla="*/ 0 h 55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216"/>
                    <a:gd name="T16" fmla="*/ 0 h 550"/>
                    <a:gd name="T17" fmla="*/ 2216 w 2216"/>
                    <a:gd name="T18" fmla="*/ 550 h 55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216" h="550">
                      <a:moveTo>
                        <a:pt x="0" y="0"/>
                      </a:moveTo>
                      <a:lnTo>
                        <a:pt x="9" y="57"/>
                      </a:lnTo>
                      <a:lnTo>
                        <a:pt x="2164" y="550"/>
                      </a:lnTo>
                      <a:lnTo>
                        <a:pt x="2216" y="49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grpSp>
              <p:nvGrpSpPr>
                <p:cNvPr id="428" name="Group 1125">
                  <a:extLst>
                    <a:ext uri="{FF2B5EF4-FFF2-40B4-BE49-F238E27FC236}">
                      <a16:creationId xmlns:a16="http://schemas.microsoft.com/office/drawing/2014/main" id="{705F9096-8C45-974A-AA39-FDFA9685811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7593395" y="3625649"/>
                  <a:ext cx="64747" cy="27592"/>
                  <a:chOff x="1740" y="2642"/>
                  <a:chExt cx="752" cy="327"/>
                </a:xfrm>
              </p:grpSpPr>
              <p:sp>
                <p:nvSpPr>
                  <p:cNvPr id="435" name="Freeform 1126">
                    <a:extLst>
                      <a:ext uri="{FF2B5EF4-FFF2-40B4-BE49-F238E27FC236}">
                        <a16:creationId xmlns:a16="http://schemas.microsoft.com/office/drawing/2014/main" id="{B88F3A26-AEBF-9C4E-A684-3999E6DCE69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40" y="2642"/>
                    <a:ext cx="752" cy="327"/>
                  </a:xfrm>
                  <a:custGeom>
                    <a:avLst/>
                    <a:gdLst>
                      <a:gd name="T0" fmla="*/ 293 w 752"/>
                      <a:gd name="T1" fmla="*/ 0 h 327"/>
                      <a:gd name="T2" fmla="*/ 752 w 752"/>
                      <a:gd name="T3" fmla="*/ 124 h 327"/>
                      <a:gd name="T4" fmla="*/ 470 w 752"/>
                      <a:gd name="T5" fmla="*/ 327 h 327"/>
                      <a:gd name="T6" fmla="*/ 0 w 752"/>
                      <a:gd name="T7" fmla="*/ 183 h 327"/>
                      <a:gd name="T8" fmla="*/ 293 w 752"/>
                      <a:gd name="T9" fmla="*/ 0 h 327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752"/>
                      <a:gd name="T16" fmla="*/ 0 h 327"/>
                      <a:gd name="T17" fmla="*/ 752 w 752"/>
                      <a:gd name="T18" fmla="*/ 327 h 327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752" h="327">
                        <a:moveTo>
                          <a:pt x="293" y="0"/>
                        </a:moveTo>
                        <a:lnTo>
                          <a:pt x="752" y="124"/>
                        </a:lnTo>
                        <a:lnTo>
                          <a:pt x="470" y="327"/>
                        </a:lnTo>
                        <a:lnTo>
                          <a:pt x="0" y="183"/>
                        </a:lnTo>
                        <a:lnTo>
                          <a:pt x="293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36" name="Freeform 1127">
                    <a:extLst>
                      <a:ext uri="{FF2B5EF4-FFF2-40B4-BE49-F238E27FC236}">
                        <a16:creationId xmlns:a16="http://schemas.microsoft.com/office/drawing/2014/main" id="{713792AD-3E74-A84B-AFCB-E95CB956202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54" y="2649"/>
                    <a:ext cx="726" cy="311"/>
                  </a:xfrm>
                  <a:custGeom>
                    <a:avLst/>
                    <a:gdLst>
                      <a:gd name="T0" fmla="*/ 282 w 726"/>
                      <a:gd name="T1" fmla="*/ 0 h 311"/>
                      <a:gd name="T2" fmla="*/ 726 w 726"/>
                      <a:gd name="T3" fmla="*/ 119 h 311"/>
                      <a:gd name="T4" fmla="*/ 457 w 726"/>
                      <a:gd name="T5" fmla="*/ 311 h 311"/>
                      <a:gd name="T6" fmla="*/ 0 w 726"/>
                      <a:gd name="T7" fmla="*/ 173 h 311"/>
                      <a:gd name="T8" fmla="*/ 282 w 726"/>
                      <a:gd name="T9" fmla="*/ 0 h 311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726"/>
                      <a:gd name="T16" fmla="*/ 0 h 311"/>
                      <a:gd name="T17" fmla="*/ 726 w 726"/>
                      <a:gd name="T18" fmla="*/ 311 h 311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726" h="311">
                        <a:moveTo>
                          <a:pt x="282" y="0"/>
                        </a:moveTo>
                        <a:lnTo>
                          <a:pt x="726" y="119"/>
                        </a:lnTo>
                        <a:lnTo>
                          <a:pt x="457" y="311"/>
                        </a:lnTo>
                        <a:lnTo>
                          <a:pt x="0" y="173"/>
                        </a:lnTo>
                        <a:lnTo>
                          <a:pt x="282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4D4D4D"/>
                      </a:gs>
                      <a:gs pos="100000">
                        <a:srgbClr val="DDDDDD"/>
                      </a:gs>
                    </a:gsLst>
                    <a:lin ang="1890000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37" name="Freeform 1128">
                    <a:extLst>
                      <a:ext uri="{FF2B5EF4-FFF2-40B4-BE49-F238E27FC236}">
                        <a16:creationId xmlns:a16="http://schemas.microsoft.com/office/drawing/2014/main" id="{BC0681F4-5DAA-844F-9FE7-E7CC3971B1A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808" y="2770"/>
                    <a:ext cx="258" cy="100"/>
                  </a:xfrm>
                  <a:custGeom>
                    <a:avLst/>
                    <a:gdLst>
                      <a:gd name="T0" fmla="*/ 0 w 258"/>
                      <a:gd name="T1" fmla="*/ 44 h 100"/>
                      <a:gd name="T2" fmla="*/ 75 w 258"/>
                      <a:gd name="T3" fmla="*/ 0 h 100"/>
                      <a:gd name="T4" fmla="*/ 258 w 258"/>
                      <a:gd name="T5" fmla="*/ 50 h 100"/>
                      <a:gd name="T6" fmla="*/ 183 w 258"/>
                      <a:gd name="T7" fmla="*/ 100 h 100"/>
                      <a:gd name="T8" fmla="*/ 0 w 258"/>
                      <a:gd name="T9" fmla="*/ 44 h 100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58"/>
                      <a:gd name="T16" fmla="*/ 0 h 100"/>
                      <a:gd name="T17" fmla="*/ 258 w 258"/>
                      <a:gd name="T18" fmla="*/ 100 h 100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58" h="100">
                        <a:moveTo>
                          <a:pt x="0" y="44"/>
                        </a:moveTo>
                        <a:lnTo>
                          <a:pt x="75" y="0"/>
                        </a:lnTo>
                        <a:lnTo>
                          <a:pt x="258" y="50"/>
                        </a:lnTo>
                        <a:lnTo>
                          <a:pt x="183" y="100"/>
                        </a:lnTo>
                        <a:lnTo>
                          <a:pt x="0" y="44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38" name="Freeform 1129">
                    <a:extLst>
                      <a:ext uri="{FF2B5EF4-FFF2-40B4-BE49-F238E27FC236}">
                        <a16:creationId xmlns:a16="http://schemas.microsoft.com/office/drawing/2014/main" id="{91810E88-370E-694A-9AAF-DD6D1AA7376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99" y="2816"/>
                    <a:ext cx="194" cy="63"/>
                  </a:xfrm>
                  <a:custGeom>
                    <a:avLst/>
                    <a:gdLst>
                      <a:gd name="T0" fmla="*/ 12 w 194"/>
                      <a:gd name="T1" fmla="*/ 0 h 63"/>
                      <a:gd name="T2" fmla="*/ 194 w 194"/>
                      <a:gd name="T3" fmla="*/ 53 h 63"/>
                      <a:gd name="T4" fmla="*/ 180 w 194"/>
                      <a:gd name="T5" fmla="*/ 63 h 63"/>
                      <a:gd name="T6" fmla="*/ 0 w 194"/>
                      <a:gd name="T7" fmla="*/ 9 h 63"/>
                      <a:gd name="T8" fmla="*/ 12 w 194"/>
                      <a:gd name="T9" fmla="*/ 0 h 6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94"/>
                      <a:gd name="T16" fmla="*/ 0 h 63"/>
                      <a:gd name="T17" fmla="*/ 194 w 194"/>
                      <a:gd name="T18" fmla="*/ 63 h 63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94" h="63">
                        <a:moveTo>
                          <a:pt x="12" y="0"/>
                        </a:moveTo>
                        <a:lnTo>
                          <a:pt x="194" y="53"/>
                        </a:lnTo>
                        <a:lnTo>
                          <a:pt x="180" y="63"/>
                        </a:lnTo>
                        <a:lnTo>
                          <a:pt x="0" y="9"/>
                        </a:lnTo>
                        <a:lnTo>
                          <a:pt x="12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39" name="Freeform 1130">
                    <a:extLst>
                      <a:ext uri="{FF2B5EF4-FFF2-40B4-BE49-F238E27FC236}">
                        <a16:creationId xmlns:a16="http://schemas.microsoft.com/office/drawing/2014/main" id="{F9CE77F7-6684-874D-AD56-D6DEA40F039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20" y="2834"/>
                    <a:ext cx="258" cy="102"/>
                  </a:xfrm>
                  <a:custGeom>
                    <a:avLst/>
                    <a:gdLst>
                      <a:gd name="T0" fmla="*/ 0 w 258"/>
                      <a:gd name="T1" fmla="*/ 46 h 102"/>
                      <a:gd name="T2" fmla="*/ 71 w 258"/>
                      <a:gd name="T3" fmla="*/ 0 h 102"/>
                      <a:gd name="T4" fmla="*/ 258 w 258"/>
                      <a:gd name="T5" fmla="*/ 52 h 102"/>
                      <a:gd name="T6" fmla="*/ 183 w 258"/>
                      <a:gd name="T7" fmla="*/ 102 h 102"/>
                      <a:gd name="T8" fmla="*/ 0 w 258"/>
                      <a:gd name="T9" fmla="*/ 46 h 10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58"/>
                      <a:gd name="T16" fmla="*/ 0 h 102"/>
                      <a:gd name="T17" fmla="*/ 258 w 258"/>
                      <a:gd name="T18" fmla="*/ 102 h 102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58" h="102">
                        <a:moveTo>
                          <a:pt x="0" y="46"/>
                        </a:moveTo>
                        <a:lnTo>
                          <a:pt x="71" y="0"/>
                        </a:lnTo>
                        <a:lnTo>
                          <a:pt x="258" y="52"/>
                        </a:lnTo>
                        <a:lnTo>
                          <a:pt x="183" y="102"/>
                        </a:lnTo>
                        <a:lnTo>
                          <a:pt x="0" y="46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40" name="Freeform 1131">
                    <a:extLst>
                      <a:ext uri="{FF2B5EF4-FFF2-40B4-BE49-F238E27FC236}">
                        <a16:creationId xmlns:a16="http://schemas.microsoft.com/office/drawing/2014/main" id="{076697FC-CEF3-EC4A-9B3C-DCC52581AC1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11" y="2882"/>
                    <a:ext cx="194" cy="63"/>
                  </a:xfrm>
                  <a:custGeom>
                    <a:avLst/>
                    <a:gdLst>
                      <a:gd name="T0" fmla="*/ 12 w 194"/>
                      <a:gd name="T1" fmla="*/ 0 h 63"/>
                      <a:gd name="T2" fmla="*/ 194 w 194"/>
                      <a:gd name="T3" fmla="*/ 53 h 63"/>
                      <a:gd name="T4" fmla="*/ 180 w 194"/>
                      <a:gd name="T5" fmla="*/ 63 h 63"/>
                      <a:gd name="T6" fmla="*/ 0 w 194"/>
                      <a:gd name="T7" fmla="*/ 9 h 63"/>
                      <a:gd name="T8" fmla="*/ 12 w 194"/>
                      <a:gd name="T9" fmla="*/ 0 h 6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94"/>
                      <a:gd name="T16" fmla="*/ 0 h 63"/>
                      <a:gd name="T17" fmla="*/ 194 w 194"/>
                      <a:gd name="T18" fmla="*/ 63 h 63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94" h="63">
                        <a:moveTo>
                          <a:pt x="12" y="0"/>
                        </a:moveTo>
                        <a:lnTo>
                          <a:pt x="194" y="53"/>
                        </a:lnTo>
                        <a:lnTo>
                          <a:pt x="180" y="63"/>
                        </a:lnTo>
                        <a:lnTo>
                          <a:pt x="0" y="9"/>
                        </a:lnTo>
                        <a:lnTo>
                          <a:pt x="12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sp>
              <p:nvSpPr>
                <p:cNvPr id="429" name="Freeform 1132">
                  <a:extLst>
                    <a:ext uri="{FF2B5EF4-FFF2-40B4-BE49-F238E27FC236}">
                      <a16:creationId xmlns:a16="http://schemas.microsoft.com/office/drawing/2014/main" id="{C2ACF990-5BB6-2D43-B38E-E8ED8CE060B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704243" y="3629776"/>
                  <a:ext cx="78411" cy="60608"/>
                </a:xfrm>
                <a:custGeom>
                  <a:avLst/>
                  <a:gdLst>
                    <a:gd name="T0" fmla="*/ 39250883 w 990"/>
                    <a:gd name="T1" fmla="*/ 342828616 h 792"/>
                    <a:gd name="T2" fmla="*/ 354255671 w 990"/>
                    <a:gd name="T3" fmla="*/ 0 h 792"/>
                    <a:gd name="T4" fmla="*/ 354255671 w 990"/>
                    <a:gd name="T5" fmla="*/ 34504242 h 792"/>
                    <a:gd name="T6" fmla="*/ 0 w 990"/>
                    <a:gd name="T7" fmla="*/ 342828616 h 792"/>
                    <a:gd name="T8" fmla="*/ 39250883 w 990"/>
                    <a:gd name="T9" fmla="*/ 342828616 h 79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990"/>
                    <a:gd name="T16" fmla="*/ 0 h 792"/>
                    <a:gd name="T17" fmla="*/ 990 w 990"/>
                    <a:gd name="T18" fmla="*/ 792 h 79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990" h="792">
                      <a:moveTo>
                        <a:pt x="3" y="738"/>
                      </a:moveTo>
                      <a:lnTo>
                        <a:pt x="990" y="0"/>
                      </a:lnTo>
                      <a:lnTo>
                        <a:pt x="987" y="60"/>
                      </a:lnTo>
                      <a:lnTo>
                        <a:pt x="0" y="792"/>
                      </a:lnTo>
                      <a:lnTo>
                        <a:pt x="3" y="738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30" name="Freeform 1133">
                  <a:extLst>
                    <a:ext uri="{FF2B5EF4-FFF2-40B4-BE49-F238E27FC236}">
                      <a16:creationId xmlns:a16="http://schemas.microsoft.com/office/drawing/2014/main" id="{F8CC9EFB-082F-6048-AA6B-35BE897BFAF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04129" y="3634611"/>
                  <a:ext cx="200625" cy="55302"/>
                </a:xfrm>
                <a:custGeom>
                  <a:avLst/>
                  <a:gdLst>
                    <a:gd name="T0" fmla="*/ 39302216 w 2532"/>
                    <a:gd name="T1" fmla="*/ 0 h 723"/>
                    <a:gd name="T2" fmla="*/ 39302216 w 2532"/>
                    <a:gd name="T3" fmla="*/ 0 h 723"/>
                    <a:gd name="T4" fmla="*/ 867084690 w 2532"/>
                    <a:gd name="T5" fmla="*/ 307891170 h 723"/>
                    <a:gd name="T6" fmla="*/ 867084690 w 2532"/>
                    <a:gd name="T7" fmla="*/ 342351506 h 723"/>
                    <a:gd name="T8" fmla="*/ 0 w 2532"/>
                    <a:gd name="T9" fmla="*/ 34009889 h 723"/>
                    <a:gd name="T10" fmla="*/ 39302216 w 2532"/>
                    <a:gd name="T11" fmla="*/ 0 h 7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532"/>
                    <a:gd name="T19" fmla="*/ 0 h 723"/>
                    <a:gd name="T20" fmla="*/ 2532 w 2532"/>
                    <a:gd name="T21" fmla="*/ 723 h 7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532" h="723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31" name="Freeform 1134">
                  <a:extLst>
                    <a:ext uri="{FF2B5EF4-FFF2-40B4-BE49-F238E27FC236}">
                      <a16:creationId xmlns:a16="http://schemas.microsoft.com/office/drawing/2014/main" id="{57C302C2-ADA1-EE41-BFC8-4FFCCC3CF7E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04257" y="3624470"/>
                  <a:ext cx="2171" cy="11202"/>
                </a:xfrm>
                <a:custGeom>
                  <a:avLst/>
                  <a:gdLst>
                    <a:gd name="T0" fmla="*/ 48903362 w 26"/>
                    <a:gd name="T1" fmla="*/ 33634500 h 147"/>
                    <a:gd name="T2" fmla="*/ 48903362 w 26"/>
                    <a:gd name="T3" fmla="*/ 67263209 h 147"/>
                    <a:gd name="T4" fmla="*/ 0 w 26"/>
                    <a:gd name="T5" fmla="*/ 67263209 h 147"/>
                    <a:gd name="T6" fmla="*/ 48903362 w 26"/>
                    <a:gd name="T7" fmla="*/ 0 h 147"/>
                    <a:gd name="T8" fmla="*/ 48903362 w 26"/>
                    <a:gd name="T9" fmla="*/ 33634500 h 14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6"/>
                    <a:gd name="T16" fmla="*/ 0 h 147"/>
                    <a:gd name="T17" fmla="*/ 26 w 26"/>
                    <a:gd name="T18" fmla="*/ 147 h 14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6" h="147">
                      <a:moveTo>
                        <a:pt x="26" y="10"/>
                      </a:moveTo>
                      <a:lnTo>
                        <a:pt x="23" y="147"/>
                      </a:lnTo>
                      <a:lnTo>
                        <a:pt x="0" y="144"/>
                      </a:lnTo>
                      <a:lnTo>
                        <a:pt x="3" y="0"/>
                      </a:lnTo>
                      <a:lnTo>
                        <a:pt x="26" y="1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32" name="Freeform 1135">
                  <a:extLst>
                    <a:ext uri="{FF2B5EF4-FFF2-40B4-BE49-F238E27FC236}">
                      <a16:creationId xmlns:a16="http://schemas.microsoft.com/office/drawing/2014/main" id="{6931DC20-302F-B24A-B37F-F50B326040A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04384" y="3578837"/>
                  <a:ext cx="93225" cy="46340"/>
                </a:xfrm>
                <a:custGeom>
                  <a:avLst/>
                  <a:gdLst>
                    <a:gd name="T0" fmla="*/ 395043791 w 1176"/>
                    <a:gd name="T1" fmla="*/ 0 h 606"/>
                    <a:gd name="T2" fmla="*/ 0 w 1176"/>
                    <a:gd name="T3" fmla="*/ 273654982 h 606"/>
                    <a:gd name="T4" fmla="*/ 39357994 w 1176"/>
                    <a:gd name="T5" fmla="*/ 273654982 h 606"/>
                    <a:gd name="T6" fmla="*/ 395043791 w 1176"/>
                    <a:gd name="T7" fmla="*/ 33985420 h 606"/>
                    <a:gd name="T8" fmla="*/ 395043791 w 1176"/>
                    <a:gd name="T9" fmla="*/ 0 h 60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76"/>
                    <a:gd name="T16" fmla="*/ 0 h 606"/>
                    <a:gd name="T17" fmla="*/ 1176 w 1176"/>
                    <a:gd name="T18" fmla="*/ 606 h 60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76" h="606">
                      <a:moveTo>
                        <a:pt x="1170" y="0"/>
                      </a:moveTo>
                      <a:lnTo>
                        <a:pt x="0" y="597"/>
                      </a:lnTo>
                      <a:lnTo>
                        <a:pt x="30" y="606"/>
                      </a:lnTo>
                      <a:lnTo>
                        <a:pt x="1176" y="18"/>
                      </a:lnTo>
                      <a:lnTo>
                        <a:pt x="1170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33" name="Freeform 1136">
                  <a:extLst>
                    <a:ext uri="{FF2B5EF4-FFF2-40B4-BE49-F238E27FC236}">
                      <a16:creationId xmlns:a16="http://schemas.microsoft.com/office/drawing/2014/main" id="{118442AE-B6C5-E146-BB04-D28D6463FDC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10642" y="3626829"/>
                  <a:ext cx="190281" cy="53180"/>
                </a:xfrm>
                <a:custGeom>
                  <a:avLst/>
                  <a:gdLst>
                    <a:gd name="T0" fmla="*/ 31829833 w 2532"/>
                    <a:gd name="T1" fmla="*/ 0 h 723"/>
                    <a:gd name="T2" fmla="*/ 31829833 w 2532"/>
                    <a:gd name="T3" fmla="*/ 0 h 723"/>
                    <a:gd name="T4" fmla="*/ 382827787 w 2532"/>
                    <a:gd name="T5" fmla="*/ 175498781 h 723"/>
                    <a:gd name="T6" fmla="*/ 382827787 w 2532"/>
                    <a:gd name="T7" fmla="*/ 175498781 h 723"/>
                    <a:gd name="T8" fmla="*/ 0 w 2532"/>
                    <a:gd name="T9" fmla="*/ 29448186 h 723"/>
                    <a:gd name="T10" fmla="*/ 31829833 w 2532"/>
                    <a:gd name="T11" fmla="*/ 0 h 7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532"/>
                    <a:gd name="T19" fmla="*/ 0 h 723"/>
                    <a:gd name="T20" fmla="*/ 2532 w 2532"/>
                    <a:gd name="T21" fmla="*/ 723 h 7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532" h="723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34" name="Freeform 1137">
                  <a:extLst>
                    <a:ext uri="{FF2B5EF4-FFF2-40B4-BE49-F238E27FC236}">
                      <a16:creationId xmlns:a16="http://schemas.microsoft.com/office/drawing/2014/main" id="{2B17902B-862C-E040-B64C-803C765E372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7700668" y="3623055"/>
                  <a:ext cx="77645" cy="55066"/>
                </a:xfrm>
                <a:custGeom>
                  <a:avLst/>
                  <a:gdLst>
                    <a:gd name="T0" fmla="*/ 0 w 2532"/>
                    <a:gd name="T1" fmla="*/ 0 h 723"/>
                    <a:gd name="T2" fmla="*/ 0 w 2532"/>
                    <a:gd name="T3" fmla="*/ 0 h 723"/>
                    <a:gd name="T4" fmla="*/ 0 w 2532"/>
                    <a:gd name="T5" fmla="*/ 302641137 h 723"/>
                    <a:gd name="T6" fmla="*/ 0 w 2532"/>
                    <a:gd name="T7" fmla="*/ 302641137 h 723"/>
                    <a:gd name="T8" fmla="*/ 0 w 2532"/>
                    <a:gd name="T9" fmla="*/ 33575256 h 723"/>
                    <a:gd name="T10" fmla="*/ 0 w 2532"/>
                    <a:gd name="T11" fmla="*/ 0 h 7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532"/>
                    <a:gd name="T19" fmla="*/ 0 h 723"/>
                    <a:gd name="T20" fmla="*/ 2532 w 2532"/>
                    <a:gd name="T21" fmla="*/ 723 h 7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532" h="723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412" name="Group 1139">
                <a:extLst>
                  <a:ext uri="{FF2B5EF4-FFF2-40B4-BE49-F238E27FC236}">
                    <a16:creationId xmlns:a16="http://schemas.microsoft.com/office/drawing/2014/main" id="{020EBDBC-4F24-CF4C-9E0C-1550698FD48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7985622" y="3537823"/>
                <a:ext cx="359261" cy="342045"/>
                <a:chOff x="2839" y="3501"/>
                <a:chExt cx="755" cy="803"/>
              </a:xfrm>
            </p:grpSpPr>
            <p:pic>
              <p:nvPicPr>
                <p:cNvPr id="416" name="Picture 1140" descr="desktop_computer_stylized_medium">
                  <a:extLst>
                    <a:ext uri="{FF2B5EF4-FFF2-40B4-BE49-F238E27FC236}">
                      <a16:creationId xmlns:a16="http://schemas.microsoft.com/office/drawing/2014/main" id="{70C0445C-4BA2-CE48-832B-0C4DDF47842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839" y="3501"/>
                  <a:ext cx="755" cy="80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417" name="Freeform 1141">
                  <a:extLst>
                    <a:ext uri="{FF2B5EF4-FFF2-40B4-BE49-F238E27FC236}">
                      <a16:creationId xmlns:a16="http://schemas.microsoft.com/office/drawing/2014/main" id="{FB97F8F1-6746-9144-8A45-581D00C7225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16" y="3578"/>
                  <a:ext cx="356" cy="368"/>
                </a:xfrm>
                <a:custGeom>
                  <a:avLst/>
                  <a:gdLst>
                    <a:gd name="T0" fmla="*/ 0 w 356"/>
                    <a:gd name="T1" fmla="*/ 0 h 368"/>
                    <a:gd name="T2" fmla="*/ 300 w 356"/>
                    <a:gd name="T3" fmla="*/ 14 h 368"/>
                    <a:gd name="T4" fmla="*/ 356 w 356"/>
                    <a:gd name="T5" fmla="*/ 294 h 368"/>
                    <a:gd name="T6" fmla="*/ 78 w 356"/>
                    <a:gd name="T7" fmla="*/ 368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56"/>
                    <a:gd name="T16" fmla="*/ 0 h 368"/>
                    <a:gd name="T17" fmla="*/ 356 w 356"/>
                    <a:gd name="T18" fmla="*/ 368 h 36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chemeClr val="bg1"/>
                    </a:gs>
                  </a:gsLst>
                  <a:lin ang="27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413" name="Group 412">
                <a:extLst>
                  <a:ext uri="{FF2B5EF4-FFF2-40B4-BE49-F238E27FC236}">
                    <a16:creationId xmlns:a16="http://schemas.microsoft.com/office/drawing/2014/main" id="{6D6A571E-2949-8341-981A-40CBC9F30CDF}"/>
                  </a:ext>
                </a:extLst>
              </p:cNvPr>
              <p:cNvGrpSpPr/>
              <p:nvPr/>
            </p:nvGrpSpPr>
            <p:grpSpPr>
              <a:xfrm>
                <a:off x="7797061" y="3296104"/>
                <a:ext cx="347997" cy="396620"/>
                <a:chOff x="7797061" y="3296104"/>
                <a:chExt cx="347997" cy="396620"/>
              </a:xfrm>
            </p:grpSpPr>
            <p:pic>
              <p:nvPicPr>
                <p:cNvPr id="414" name="Picture 571" descr="fridge2.png">
                  <a:extLst>
                    <a:ext uri="{FF2B5EF4-FFF2-40B4-BE49-F238E27FC236}">
                      <a16:creationId xmlns:a16="http://schemas.microsoft.com/office/drawing/2014/main" id="{B19E9E32-E85F-8440-BCA6-26C5EBC4E5E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896825" y="3355697"/>
                  <a:ext cx="189578" cy="33702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415" name="Picture 1115" descr="antenna_stylized">
                  <a:extLst>
                    <a:ext uri="{FF2B5EF4-FFF2-40B4-BE49-F238E27FC236}">
                      <a16:creationId xmlns:a16="http://schemas.microsoft.com/office/drawing/2014/main" id="{46D68A7D-5AFA-CB4D-ADC2-D04A7AA5D7F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797061" y="3296104"/>
                  <a:ext cx="347997" cy="16755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  <p:grpSp>
          <p:nvGrpSpPr>
            <p:cNvPr id="270" name="Group 269">
              <a:extLst>
                <a:ext uri="{FF2B5EF4-FFF2-40B4-BE49-F238E27FC236}">
                  <a16:creationId xmlns:a16="http://schemas.microsoft.com/office/drawing/2014/main" id="{29ABA31C-2A27-8F4B-B553-5DECFE1460E0}"/>
                </a:ext>
              </a:extLst>
            </p:cNvPr>
            <p:cNvGrpSpPr/>
            <p:nvPr/>
          </p:nvGrpSpPr>
          <p:grpSpPr>
            <a:xfrm>
              <a:off x="11058573" y="3399165"/>
              <a:ext cx="518448" cy="1212242"/>
              <a:chOff x="11058573" y="3399165"/>
              <a:chExt cx="518448" cy="1212242"/>
            </a:xfrm>
          </p:grpSpPr>
          <p:grpSp>
            <p:nvGrpSpPr>
              <p:cNvPr id="399" name="Group 398">
                <a:extLst>
                  <a:ext uri="{FF2B5EF4-FFF2-40B4-BE49-F238E27FC236}">
                    <a16:creationId xmlns:a16="http://schemas.microsoft.com/office/drawing/2014/main" id="{CB2056C1-AEC2-264F-B5D1-97FF62994032}"/>
                  </a:ext>
                </a:extLst>
              </p:cNvPr>
              <p:cNvGrpSpPr/>
              <p:nvPr/>
            </p:nvGrpSpPr>
            <p:grpSpPr>
              <a:xfrm>
                <a:off x="11087182" y="4159591"/>
                <a:ext cx="489839" cy="451816"/>
                <a:chOff x="5103720" y="2693365"/>
                <a:chExt cx="611650" cy="414788"/>
              </a:xfrm>
            </p:grpSpPr>
            <p:cxnSp>
              <p:nvCxnSpPr>
                <p:cNvPr id="406" name="Straight Connector 405">
                  <a:extLst>
                    <a:ext uri="{FF2B5EF4-FFF2-40B4-BE49-F238E27FC236}">
                      <a16:creationId xmlns:a16="http://schemas.microsoft.com/office/drawing/2014/main" id="{8E4605B7-131F-3A41-B49D-053301CB697A}"/>
                    </a:ext>
                  </a:extLst>
                </p:cNvPr>
                <p:cNvCxnSpPr/>
                <p:nvPr/>
              </p:nvCxnSpPr>
              <p:spPr>
                <a:xfrm>
                  <a:off x="5103720" y="2914214"/>
                  <a:ext cx="232559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407" name="Group 406">
                  <a:extLst>
                    <a:ext uri="{FF2B5EF4-FFF2-40B4-BE49-F238E27FC236}">
                      <a16:creationId xmlns:a16="http://schemas.microsoft.com/office/drawing/2014/main" id="{98678F21-0F63-EA46-8F7A-D2B20A38C5AD}"/>
                    </a:ext>
                  </a:extLst>
                </p:cNvPr>
                <p:cNvGrpSpPr/>
                <p:nvPr/>
              </p:nvGrpSpPr>
              <p:grpSpPr>
                <a:xfrm>
                  <a:off x="5275406" y="2693365"/>
                  <a:ext cx="439964" cy="414788"/>
                  <a:chOff x="5275406" y="2711455"/>
                  <a:chExt cx="452949" cy="405518"/>
                </a:xfrm>
              </p:grpSpPr>
              <p:pic>
                <p:nvPicPr>
                  <p:cNvPr id="408" name="Picture 407" descr="server_rack.png">
                    <a:extLst>
                      <a:ext uri="{FF2B5EF4-FFF2-40B4-BE49-F238E27FC236}">
                        <a16:creationId xmlns:a16="http://schemas.microsoft.com/office/drawing/2014/main" id="{BF07F859-39EE-6D4D-908E-5899FFE85D9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537367" y="2770786"/>
                    <a:ext cx="190988" cy="313366"/>
                  </a:xfrm>
                  <a:prstGeom prst="rect">
                    <a:avLst/>
                  </a:prstGeom>
                </p:spPr>
              </p:pic>
              <p:pic>
                <p:nvPicPr>
                  <p:cNvPr id="409" name="Picture 408" descr="server_rack.png">
                    <a:extLst>
                      <a:ext uri="{FF2B5EF4-FFF2-40B4-BE49-F238E27FC236}">
                        <a16:creationId xmlns:a16="http://schemas.microsoft.com/office/drawing/2014/main" id="{93CEE20D-4897-BD47-978B-A52D1EB5879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275406" y="2764002"/>
                    <a:ext cx="190988" cy="313366"/>
                  </a:xfrm>
                  <a:prstGeom prst="rect">
                    <a:avLst/>
                  </a:prstGeom>
                </p:spPr>
              </p:pic>
              <p:pic>
                <p:nvPicPr>
                  <p:cNvPr id="410" name="Picture 409" descr="server_rack.png">
                    <a:extLst>
                      <a:ext uri="{FF2B5EF4-FFF2-40B4-BE49-F238E27FC236}">
                        <a16:creationId xmlns:a16="http://schemas.microsoft.com/office/drawing/2014/main" id="{C3ADA700-F75A-844C-A421-AE8235CAA54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385676" y="2711455"/>
                    <a:ext cx="247152" cy="405518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400" name="Group 399">
                <a:extLst>
                  <a:ext uri="{FF2B5EF4-FFF2-40B4-BE49-F238E27FC236}">
                    <a16:creationId xmlns:a16="http://schemas.microsoft.com/office/drawing/2014/main" id="{E4D24930-8347-4941-8181-5819F654EF93}"/>
                  </a:ext>
                </a:extLst>
              </p:cNvPr>
              <p:cNvGrpSpPr/>
              <p:nvPr/>
            </p:nvGrpSpPr>
            <p:grpSpPr>
              <a:xfrm>
                <a:off x="11058573" y="3399165"/>
                <a:ext cx="423724" cy="405973"/>
                <a:chOff x="5103720" y="2693365"/>
                <a:chExt cx="611650" cy="414788"/>
              </a:xfrm>
            </p:grpSpPr>
            <p:cxnSp>
              <p:nvCxnSpPr>
                <p:cNvPr id="401" name="Straight Connector 400">
                  <a:extLst>
                    <a:ext uri="{FF2B5EF4-FFF2-40B4-BE49-F238E27FC236}">
                      <a16:creationId xmlns:a16="http://schemas.microsoft.com/office/drawing/2014/main" id="{C0952E1C-2570-AF41-A038-205BFCE59EC1}"/>
                    </a:ext>
                  </a:extLst>
                </p:cNvPr>
                <p:cNvCxnSpPr/>
                <p:nvPr/>
              </p:nvCxnSpPr>
              <p:spPr>
                <a:xfrm>
                  <a:off x="5103720" y="2914214"/>
                  <a:ext cx="232559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402" name="Group 401">
                  <a:extLst>
                    <a:ext uri="{FF2B5EF4-FFF2-40B4-BE49-F238E27FC236}">
                      <a16:creationId xmlns:a16="http://schemas.microsoft.com/office/drawing/2014/main" id="{06FF7986-1A47-EC49-B8BD-BA34AB401D76}"/>
                    </a:ext>
                  </a:extLst>
                </p:cNvPr>
                <p:cNvGrpSpPr/>
                <p:nvPr/>
              </p:nvGrpSpPr>
              <p:grpSpPr>
                <a:xfrm>
                  <a:off x="5275406" y="2693365"/>
                  <a:ext cx="439964" cy="414788"/>
                  <a:chOff x="5275406" y="2711455"/>
                  <a:chExt cx="452949" cy="405518"/>
                </a:xfrm>
              </p:grpSpPr>
              <p:pic>
                <p:nvPicPr>
                  <p:cNvPr id="403" name="Picture 402" descr="server_rack.png">
                    <a:extLst>
                      <a:ext uri="{FF2B5EF4-FFF2-40B4-BE49-F238E27FC236}">
                        <a16:creationId xmlns:a16="http://schemas.microsoft.com/office/drawing/2014/main" id="{EB6DD7D1-F5EF-4D41-828B-962E65B91FC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537367" y="2770786"/>
                    <a:ext cx="190988" cy="313366"/>
                  </a:xfrm>
                  <a:prstGeom prst="rect">
                    <a:avLst/>
                  </a:prstGeom>
                </p:spPr>
              </p:pic>
              <p:pic>
                <p:nvPicPr>
                  <p:cNvPr id="404" name="Picture 403" descr="server_rack.png">
                    <a:extLst>
                      <a:ext uri="{FF2B5EF4-FFF2-40B4-BE49-F238E27FC236}">
                        <a16:creationId xmlns:a16="http://schemas.microsoft.com/office/drawing/2014/main" id="{1A8FEFB7-F615-134A-A54C-095441E7094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275406" y="2764002"/>
                    <a:ext cx="190988" cy="313366"/>
                  </a:xfrm>
                  <a:prstGeom prst="rect">
                    <a:avLst/>
                  </a:prstGeom>
                </p:spPr>
              </p:pic>
              <p:pic>
                <p:nvPicPr>
                  <p:cNvPr id="405" name="Picture 404" descr="server_rack.png">
                    <a:extLst>
                      <a:ext uri="{FF2B5EF4-FFF2-40B4-BE49-F238E27FC236}">
                        <a16:creationId xmlns:a16="http://schemas.microsoft.com/office/drawing/2014/main" id="{B6107F48-B0E6-FB4D-A16C-FF87D8CEA55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385676" y="2711455"/>
                    <a:ext cx="247152" cy="405518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271" name="Group 270">
              <a:extLst>
                <a:ext uri="{FF2B5EF4-FFF2-40B4-BE49-F238E27FC236}">
                  <a16:creationId xmlns:a16="http://schemas.microsoft.com/office/drawing/2014/main" id="{5DA76251-6A5F-3945-BED0-0CE3630E0FD2}"/>
                </a:ext>
              </a:extLst>
            </p:cNvPr>
            <p:cNvGrpSpPr/>
            <p:nvPr/>
          </p:nvGrpSpPr>
          <p:grpSpPr>
            <a:xfrm>
              <a:off x="7767607" y="4870841"/>
              <a:ext cx="2692126" cy="1260456"/>
              <a:chOff x="7767607" y="4870841"/>
              <a:chExt cx="2692126" cy="1260456"/>
            </a:xfrm>
          </p:grpSpPr>
          <p:grpSp>
            <p:nvGrpSpPr>
              <p:cNvPr id="272" name="Group 950">
                <a:extLst>
                  <a:ext uri="{FF2B5EF4-FFF2-40B4-BE49-F238E27FC236}">
                    <a16:creationId xmlns:a16="http://schemas.microsoft.com/office/drawing/2014/main" id="{105B68CC-63C7-7A4B-864A-EE1DD63B85F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0282541" y="5244631"/>
                <a:ext cx="177192" cy="330833"/>
                <a:chOff x="4140" y="429"/>
                <a:chExt cx="1425" cy="2396"/>
              </a:xfrm>
            </p:grpSpPr>
            <p:sp>
              <p:nvSpPr>
                <p:cNvPr id="367" name="Freeform 951">
                  <a:extLst>
                    <a:ext uri="{FF2B5EF4-FFF2-40B4-BE49-F238E27FC236}">
                      <a16:creationId xmlns:a16="http://schemas.microsoft.com/office/drawing/2014/main" id="{6E893C34-E9EB-2A4C-8F41-4472AA1251C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68" y="433"/>
                  <a:ext cx="283" cy="2286"/>
                </a:xfrm>
                <a:custGeom>
                  <a:avLst/>
                  <a:gdLst>
                    <a:gd name="T0" fmla="*/ 3 w 354"/>
                    <a:gd name="T1" fmla="*/ 0 h 2742"/>
                    <a:gd name="T2" fmla="*/ 15 w 354"/>
                    <a:gd name="T3" fmla="*/ 27 h 2742"/>
                    <a:gd name="T4" fmla="*/ 15 w 354"/>
                    <a:gd name="T5" fmla="*/ 205 h 2742"/>
                    <a:gd name="T6" fmla="*/ 0 w 354"/>
                    <a:gd name="T7" fmla="*/ 215 h 2742"/>
                    <a:gd name="T8" fmla="*/ 3 w 354"/>
                    <a:gd name="T9" fmla="*/ 0 h 274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54"/>
                    <a:gd name="T16" fmla="*/ 0 h 2742"/>
                    <a:gd name="T17" fmla="*/ 354 w 354"/>
                    <a:gd name="T18" fmla="*/ 2742 h 274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54" h="2742">
                      <a:moveTo>
                        <a:pt x="63" y="0"/>
                      </a:moveTo>
                      <a:lnTo>
                        <a:pt x="354" y="339"/>
                      </a:lnTo>
                      <a:lnTo>
                        <a:pt x="346" y="2624"/>
                      </a:lnTo>
                      <a:lnTo>
                        <a:pt x="0" y="2742"/>
                      </a:lnTo>
                      <a:lnTo>
                        <a:pt x="63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DDDDDD"/>
                    </a:gs>
                    <a:gs pos="100000">
                      <a:srgbClr val="333333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68" name="Rectangle 952">
                  <a:extLst>
                    <a:ext uri="{FF2B5EF4-FFF2-40B4-BE49-F238E27FC236}">
                      <a16:creationId xmlns:a16="http://schemas.microsoft.com/office/drawing/2014/main" id="{FDA2046C-A681-3540-8B3B-0B322701C46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10" y="429"/>
                  <a:ext cx="1046" cy="2285"/>
                </a:xfrm>
                <a:prstGeom prst="rect">
                  <a:avLst/>
                </a:pr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369" name="Freeform 953">
                  <a:extLst>
                    <a:ext uri="{FF2B5EF4-FFF2-40B4-BE49-F238E27FC236}">
                      <a16:creationId xmlns:a16="http://schemas.microsoft.com/office/drawing/2014/main" id="{D62E24E7-3747-A749-9EFC-E3A36821570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21" y="570"/>
                  <a:ext cx="169" cy="2115"/>
                </a:xfrm>
                <a:custGeom>
                  <a:avLst/>
                  <a:gdLst>
                    <a:gd name="T0" fmla="*/ 2 w 211"/>
                    <a:gd name="T1" fmla="*/ 0 h 2537"/>
                    <a:gd name="T2" fmla="*/ 9 w 211"/>
                    <a:gd name="T3" fmla="*/ 18 h 2537"/>
                    <a:gd name="T4" fmla="*/ 2 w 211"/>
                    <a:gd name="T5" fmla="*/ 196 h 2537"/>
                    <a:gd name="T6" fmla="*/ 2 w 211"/>
                    <a:gd name="T7" fmla="*/ 0 h 2537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11"/>
                    <a:gd name="T13" fmla="*/ 0 h 2537"/>
                    <a:gd name="T14" fmla="*/ 211 w 211"/>
                    <a:gd name="T15" fmla="*/ 2537 h 2537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1" h="2537">
                      <a:moveTo>
                        <a:pt x="7" y="0"/>
                      </a:moveTo>
                      <a:cubicBezTo>
                        <a:pt x="7" y="0"/>
                        <a:pt x="57" y="28"/>
                        <a:pt x="211" y="218"/>
                      </a:cubicBezTo>
                      <a:cubicBezTo>
                        <a:pt x="0" y="1229"/>
                        <a:pt x="41" y="2537"/>
                        <a:pt x="7" y="2501"/>
                      </a:cubicBezTo>
                      <a:lnTo>
                        <a:pt x="7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808080"/>
                    </a:gs>
                    <a:gs pos="100000">
                      <a:srgbClr val="F8F8F8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70" name="Freeform 954">
                  <a:extLst>
                    <a:ext uri="{FF2B5EF4-FFF2-40B4-BE49-F238E27FC236}">
                      <a16:creationId xmlns:a16="http://schemas.microsoft.com/office/drawing/2014/main" id="{D23B11DC-E299-3749-8427-3D681D1AA25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84" y="1640"/>
                  <a:ext cx="263" cy="189"/>
                </a:xfrm>
                <a:custGeom>
                  <a:avLst/>
                  <a:gdLst>
                    <a:gd name="T0" fmla="*/ 2 w 328"/>
                    <a:gd name="T1" fmla="*/ 0 h 226"/>
                    <a:gd name="T2" fmla="*/ 14 w 328"/>
                    <a:gd name="T3" fmla="*/ 11 h 226"/>
                    <a:gd name="T4" fmla="*/ 14 w 328"/>
                    <a:gd name="T5" fmla="*/ 19 h 226"/>
                    <a:gd name="T6" fmla="*/ 0 w 328"/>
                    <a:gd name="T7" fmla="*/ 8 h 226"/>
                    <a:gd name="T8" fmla="*/ 2 w 328"/>
                    <a:gd name="T9" fmla="*/ 0 h 22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28"/>
                    <a:gd name="T16" fmla="*/ 0 h 226"/>
                    <a:gd name="T17" fmla="*/ 328 w 328"/>
                    <a:gd name="T18" fmla="*/ 226 h 22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28" h="226">
                      <a:moveTo>
                        <a:pt x="4" y="0"/>
                      </a:moveTo>
                      <a:cubicBezTo>
                        <a:pt x="60" y="10"/>
                        <a:pt x="182" y="74"/>
                        <a:pt x="328" y="128"/>
                      </a:cubicBezTo>
                      <a:cubicBezTo>
                        <a:pt x="326" y="162"/>
                        <a:pt x="326" y="158"/>
                        <a:pt x="326" y="226"/>
                      </a:cubicBezTo>
                      <a:cubicBezTo>
                        <a:pt x="326" y="226"/>
                        <a:pt x="169" y="155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71" name="Rectangle 955">
                  <a:extLst>
                    <a:ext uri="{FF2B5EF4-FFF2-40B4-BE49-F238E27FC236}">
                      <a16:creationId xmlns:a16="http://schemas.microsoft.com/office/drawing/2014/main" id="{C362A2DD-236D-E941-9A68-71147398C22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10" y="690"/>
                  <a:ext cx="598" cy="47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  <p:grpSp>
              <p:nvGrpSpPr>
                <p:cNvPr id="372" name="Group 956">
                  <a:extLst>
                    <a:ext uri="{FF2B5EF4-FFF2-40B4-BE49-F238E27FC236}">
                      <a16:creationId xmlns:a16="http://schemas.microsoft.com/office/drawing/2014/main" id="{B96B2FA4-125D-0D45-A895-B51B9C66CF6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49" y="668"/>
                  <a:ext cx="581" cy="145"/>
                  <a:chOff x="614" y="2568"/>
                  <a:chExt cx="725" cy="139"/>
                </a:xfrm>
              </p:grpSpPr>
              <p:sp>
                <p:nvSpPr>
                  <p:cNvPr id="397" name="AutoShape 957">
                    <a:extLst>
                      <a:ext uri="{FF2B5EF4-FFF2-40B4-BE49-F238E27FC236}">
                        <a16:creationId xmlns:a16="http://schemas.microsoft.com/office/drawing/2014/main" id="{0A44A96E-FD97-804E-8674-2D28E6AF568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3" y="2566"/>
                    <a:ext cx="721" cy="14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en-US" altLang="en-US" sz="2400"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398" name="AutoShape 958">
                    <a:extLst>
                      <a:ext uri="{FF2B5EF4-FFF2-40B4-BE49-F238E27FC236}">
                        <a16:creationId xmlns:a16="http://schemas.microsoft.com/office/drawing/2014/main" id="{E9D61376-7B8E-824F-9397-A9EB0E7E3CE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25" y="2581"/>
                    <a:ext cx="696" cy="114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en-US" altLang="en-US" sz="2400">
                      <a:latin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373" name="Rectangle 959">
                  <a:extLst>
                    <a:ext uri="{FF2B5EF4-FFF2-40B4-BE49-F238E27FC236}">
                      <a16:creationId xmlns:a16="http://schemas.microsoft.com/office/drawing/2014/main" id="{11634F4A-0B32-AE40-95AD-7674DF66BF7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20" y="1022"/>
                  <a:ext cx="598" cy="47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  <p:grpSp>
              <p:nvGrpSpPr>
                <p:cNvPr id="374" name="Group 960">
                  <a:extLst>
                    <a:ext uri="{FF2B5EF4-FFF2-40B4-BE49-F238E27FC236}">
                      <a16:creationId xmlns:a16="http://schemas.microsoft.com/office/drawing/2014/main" id="{0E059F9B-4ECC-2B42-8864-466A3BD0785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47" y="994"/>
                  <a:ext cx="581" cy="134"/>
                  <a:chOff x="614" y="2568"/>
                  <a:chExt cx="725" cy="139"/>
                </a:xfrm>
              </p:grpSpPr>
              <p:sp>
                <p:nvSpPr>
                  <p:cNvPr id="395" name="AutoShape 961">
                    <a:extLst>
                      <a:ext uri="{FF2B5EF4-FFF2-40B4-BE49-F238E27FC236}">
                        <a16:creationId xmlns:a16="http://schemas.microsoft.com/office/drawing/2014/main" id="{13BCE696-E062-D244-8E06-D87415F9CB8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5" y="2564"/>
                    <a:ext cx="721" cy="139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en-US" altLang="en-US" sz="2400"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396" name="AutoShape 962">
                    <a:extLst>
                      <a:ext uri="{FF2B5EF4-FFF2-40B4-BE49-F238E27FC236}">
                        <a16:creationId xmlns:a16="http://schemas.microsoft.com/office/drawing/2014/main" id="{205D5B47-C1E3-D74C-AFC8-3FC78CD71A0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28" y="2581"/>
                    <a:ext cx="696" cy="107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en-US" altLang="en-US" sz="2400">
                      <a:latin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375" name="Rectangle 963">
                  <a:extLst>
                    <a:ext uri="{FF2B5EF4-FFF2-40B4-BE49-F238E27FC236}">
                      <a16:creationId xmlns:a16="http://schemas.microsoft.com/office/drawing/2014/main" id="{3D7C0840-D39F-D047-BA0A-0C1AC62229B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20" y="1354"/>
                  <a:ext cx="598" cy="47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376" name="Rectangle 964">
                  <a:extLst>
                    <a:ext uri="{FF2B5EF4-FFF2-40B4-BE49-F238E27FC236}">
                      <a16:creationId xmlns:a16="http://schemas.microsoft.com/office/drawing/2014/main" id="{9238B8B3-B3B3-EF4F-B3C5-F7F220DABCF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30" y="1655"/>
                  <a:ext cx="598" cy="47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  <p:grpSp>
              <p:nvGrpSpPr>
                <p:cNvPr id="377" name="Group 965">
                  <a:extLst>
                    <a:ext uri="{FF2B5EF4-FFF2-40B4-BE49-F238E27FC236}">
                      <a16:creationId xmlns:a16="http://schemas.microsoft.com/office/drawing/2014/main" id="{74F48900-39DC-924D-879E-2D4ED511D92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35" y="1627"/>
                  <a:ext cx="582" cy="151"/>
                  <a:chOff x="614" y="2568"/>
                  <a:chExt cx="725" cy="139"/>
                </a:xfrm>
              </p:grpSpPr>
              <p:sp>
                <p:nvSpPr>
                  <p:cNvPr id="393" name="AutoShape 966">
                    <a:extLst>
                      <a:ext uri="{FF2B5EF4-FFF2-40B4-BE49-F238E27FC236}">
                        <a16:creationId xmlns:a16="http://schemas.microsoft.com/office/drawing/2014/main" id="{A647FE3E-DD8C-8C4C-9100-22B9130727F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8" y="2586"/>
                    <a:ext cx="720" cy="12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en-US" altLang="en-US" sz="2400"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394" name="AutoShape 967">
                    <a:extLst>
                      <a:ext uri="{FF2B5EF4-FFF2-40B4-BE49-F238E27FC236}">
                        <a16:creationId xmlns:a16="http://schemas.microsoft.com/office/drawing/2014/main" id="{02DBDFED-D1E7-2C48-9570-D2B1496533B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30" y="2586"/>
                    <a:ext cx="695" cy="109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en-US" altLang="en-US" sz="2400">
                      <a:latin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378" name="Freeform 968">
                  <a:extLst>
                    <a:ext uri="{FF2B5EF4-FFF2-40B4-BE49-F238E27FC236}">
                      <a16:creationId xmlns:a16="http://schemas.microsoft.com/office/drawing/2014/main" id="{4A2E1E7B-9B85-D54E-B3FD-6C0BC666479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88" y="1354"/>
                  <a:ext cx="263" cy="188"/>
                </a:xfrm>
                <a:custGeom>
                  <a:avLst/>
                  <a:gdLst>
                    <a:gd name="T0" fmla="*/ 2 w 328"/>
                    <a:gd name="T1" fmla="*/ 0 h 226"/>
                    <a:gd name="T2" fmla="*/ 14 w 328"/>
                    <a:gd name="T3" fmla="*/ 10 h 226"/>
                    <a:gd name="T4" fmla="*/ 14 w 328"/>
                    <a:gd name="T5" fmla="*/ 17 h 226"/>
                    <a:gd name="T6" fmla="*/ 0 w 328"/>
                    <a:gd name="T7" fmla="*/ 7 h 226"/>
                    <a:gd name="T8" fmla="*/ 2 w 328"/>
                    <a:gd name="T9" fmla="*/ 0 h 22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28"/>
                    <a:gd name="T16" fmla="*/ 0 h 226"/>
                    <a:gd name="T17" fmla="*/ 328 w 328"/>
                    <a:gd name="T18" fmla="*/ 226 h 22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28" h="226">
                      <a:moveTo>
                        <a:pt x="4" y="0"/>
                      </a:moveTo>
                      <a:cubicBezTo>
                        <a:pt x="60" y="10"/>
                        <a:pt x="182" y="74"/>
                        <a:pt x="328" y="128"/>
                      </a:cubicBezTo>
                      <a:cubicBezTo>
                        <a:pt x="326" y="162"/>
                        <a:pt x="326" y="158"/>
                        <a:pt x="326" y="226"/>
                      </a:cubicBezTo>
                      <a:cubicBezTo>
                        <a:pt x="326" y="226"/>
                        <a:pt x="169" y="155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grpSp>
              <p:nvGrpSpPr>
                <p:cNvPr id="379" name="Group 969">
                  <a:extLst>
                    <a:ext uri="{FF2B5EF4-FFF2-40B4-BE49-F238E27FC236}">
                      <a16:creationId xmlns:a16="http://schemas.microsoft.com/office/drawing/2014/main" id="{1D042D54-3AA8-B949-A8E0-B61F90835E0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39" y="1327"/>
                  <a:ext cx="582" cy="139"/>
                  <a:chOff x="614" y="2568"/>
                  <a:chExt cx="725" cy="139"/>
                </a:xfrm>
              </p:grpSpPr>
              <p:sp>
                <p:nvSpPr>
                  <p:cNvPr id="391" name="AutoShape 970">
                    <a:extLst>
                      <a:ext uri="{FF2B5EF4-FFF2-40B4-BE49-F238E27FC236}">
                        <a16:creationId xmlns:a16="http://schemas.microsoft.com/office/drawing/2014/main" id="{CEDCEA75-8781-DE4C-8B76-56E601E8D34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3" y="2571"/>
                    <a:ext cx="732" cy="13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en-US" altLang="en-US" sz="2400"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392" name="AutoShape 971">
                    <a:extLst>
                      <a:ext uri="{FF2B5EF4-FFF2-40B4-BE49-F238E27FC236}">
                        <a16:creationId xmlns:a16="http://schemas.microsoft.com/office/drawing/2014/main" id="{3B54EAA1-5BBB-4C48-9600-9B19F9E1461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25" y="2587"/>
                    <a:ext cx="720" cy="103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en-US" altLang="en-US" sz="2400">
                      <a:latin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380" name="Rectangle 972">
                  <a:extLst>
                    <a:ext uri="{FF2B5EF4-FFF2-40B4-BE49-F238E27FC236}">
                      <a16:creationId xmlns:a16="http://schemas.microsoft.com/office/drawing/2014/main" id="{B106B3AE-96C3-8F47-A557-9DC370F13B7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46" y="429"/>
                  <a:ext cx="70" cy="2285"/>
                </a:xfrm>
                <a:prstGeom prst="rect">
                  <a:avLst/>
                </a:prstGeom>
                <a:gradFill rotWithShape="1">
                  <a:gsLst>
                    <a:gs pos="0">
                      <a:srgbClr val="333333"/>
                    </a:gs>
                    <a:gs pos="50000">
                      <a:srgbClr val="DDDDDD"/>
                    </a:gs>
                    <a:gs pos="100000">
                      <a:srgbClr val="333333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381" name="Freeform 973">
                  <a:extLst>
                    <a:ext uri="{FF2B5EF4-FFF2-40B4-BE49-F238E27FC236}">
                      <a16:creationId xmlns:a16="http://schemas.microsoft.com/office/drawing/2014/main" id="{589771FE-6466-FD46-9371-5A2C63CE1F7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12" y="1007"/>
                  <a:ext cx="237" cy="213"/>
                </a:xfrm>
                <a:custGeom>
                  <a:avLst/>
                  <a:gdLst>
                    <a:gd name="T0" fmla="*/ 2 w 296"/>
                    <a:gd name="T1" fmla="*/ 0 h 256"/>
                    <a:gd name="T2" fmla="*/ 14 w 296"/>
                    <a:gd name="T3" fmla="*/ 10 h 256"/>
                    <a:gd name="T4" fmla="*/ 14 w 296"/>
                    <a:gd name="T5" fmla="*/ 19 h 256"/>
                    <a:gd name="T6" fmla="*/ 0 w 296"/>
                    <a:gd name="T7" fmla="*/ 7 h 256"/>
                    <a:gd name="T8" fmla="*/ 2 w 296"/>
                    <a:gd name="T9" fmla="*/ 0 h 25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96"/>
                    <a:gd name="T16" fmla="*/ 0 h 256"/>
                    <a:gd name="T17" fmla="*/ 296 w 296"/>
                    <a:gd name="T18" fmla="*/ 256 h 25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96" h="256">
                      <a:moveTo>
                        <a:pt x="4" y="0"/>
                      </a:moveTo>
                      <a:cubicBezTo>
                        <a:pt x="55" y="10"/>
                        <a:pt x="144" y="68"/>
                        <a:pt x="292" y="144"/>
                      </a:cubicBezTo>
                      <a:cubicBezTo>
                        <a:pt x="290" y="178"/>
                        <a:pt x="296" y="188"/>
                        <a:pt x="296" y="256"/>
                      </a:cubicBezTo>
                      <a:cubicBezTo>
                        <a:pt x="296" y="256"/>
                        <a:pt x="160" y="176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82" name="Freeform 974">
                  <a:extLst>
                    <a:ext uri="{FF2B5EF4-FFF2-40B4-BE49-F238E27FC236}">
                      <a16:creationId xmlns:a16="http://schemas.microsoft.com/office/drawing/2014/main" id="{CB4F8852-674F-0845-8A8A-F8AE1A19F14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15" y="680"/>
                  <a:ext cx="244" cy="240"/>
                </a:xfrm>
                <a:custGeom>
                  <a:avLst/>
                  <a:gdLst>
                    <a:gd name="T0" fmla="*/ 0 w 304"/>
                    <a:gd name="T1" fmla="*/ 0 h 288"/>
                    <a:gd name="T2" fmla="*/ 14 w 304"/>
                    <a:gd name="T3" fmla="*/ 13 h 288"/>
                    <a:gd name="T4" fmla="*/ 13 w 304"/>
                    <a:gd name="T5" fmla="*/ 23 h 288"/>
                    <a:gd name="T6" fmla="*/ 2 w 304"/>
                    <a:gd name="T7" fmla="*/ 10 h 288"/>
                    <a:gd name="T8" fmla="*/ 0 w 304"/>
                    <a:gd name="T9" fmla="*/ 0 h 28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04"/>
                    <a:gd name="T16" fmla="*/ 0 h 288"/>
                    <a:gd name="T17" fmla="*/ 304 w 304"/>
                    <a:gd name="T18" fmla="*/ 288 h 28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04" h="288">
                      <a:moveTo>
                        <a:pt x="0" y="0"/>
                      </a:moveTo>
                      <a:cubicBezTo>
                        <a:pt x="51" y="10"/>
                        <a:pt x="148" y="76"/>
                        <a:pt x="304" y="164"/>
                      </a:cubicBezTo>
                      <a:cubicBezTo>
                        <a:pt x="302" y="198"/>
                        <a:pt x="284" y="220"/>
                        <a:pt x="284" y="288"/>
                      </a:cubicBezTo>
                      <a:cubicBezTo>
                        <a:pt x="284" y="288"/>
                        <a:pt x="163" y="179"/>
                        <a:pt x="8" y="124"/>
                      </a:cubicBezTo>
                      <a:cubicBezTo>
                        <a:pt x="8" y="72"/>
                        <a:pt x="0" y="17"/>
                        <a:pt x="0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83" name="Oval 975">
                  <a:extLst>
                    <a:ext uri="{FF2B5EF4-FFF2-40B4-BE49-F238E27FC236}">
                      <a16:creationId xmlns:a16="http://schemas.microsoft.com/office/drawing/2014/main" id="{2B657306-4D65-124E-94C5-8FC5DCC5246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15" y="2611"/>
                  <a:ext cx="50" cy="95"/>
                </a:xfrm>
                <a:prstGeom prst="ellipse">
                  <a:avLst/>
                </a:pr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384" name="Freeform 976">
                  <a:extLst>
                    <a:ext uri="{FF2B5EF4-FFF2-40B4-BE49-F238E27FC236}">
                      <a16:creationId xmlns:a16="http://schemas.microsoft.com/office/drawing/2014/main" id="{39996A0A-E9B0-9F40-9CE0-5F6C49D54EC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02" y="2614"/>
                  <a:ext cx="245" cy="200"/>
                </a:xfrm>
                <a:custGeom>
                  <a:avLst/>
                  <a:gdLst>
                    <a:gd name="T0" fmla="*/ 0 w 306"/>
                    <a:gd name="T1" fmla="*/ 9 h 240"/>
                    <a:gd name="T2" fmla="*/ 2 w 306"/>
                    <a:gd name="T3" fmla="*/ 19 h 240"/>
                    <a:gd name="T4" fmla="*/ 14 w 306"/>
                    <a:gd name="T5" fmla="*/ 9 h 240"/>
                    <a:gd name="T6" fmla="*/ 14 w 306"/>
                    <a:gd name="T7" fmla="*/ 0 h 240"/>
                    <a:gd name="T8" fmla="*/ 0 w 306"/>
                    <a:gd name="T9" fmla="*/ 9 h 24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06"/>
                    <a:gd name="T16" fmla="*/ 0 h 240"/>
                    <a:gd name="T17" fmla="*/ 306 w 306"/>
                    <a:gd name="T18" fmla="*/ 240 h 24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06" h="240">
                      <a:moveTo>
                        <a:pt x="0" y="106"/>
                      </a:moveTo>
                      <a:lnTo>
                        <a:pt x="2" y="240"/>
                      </a:lnTo>
                      <a:lnTo>
                        <a:pt x="306" y="110"/>
                      </a:lnTo>
                      <a:lnTo>
                        <a:pt x="300" y="0"/>
                      </a:lnTo>
                      <a:lnTo>
                        <a:pt x="0" y="106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85" name="AutoShape 977">
                  <a:extLst>
                    <a:ext uri="{FF2B5EF4-FFF2-40B4-BE49-F238E27FC236}">
                      <a16:creationId xmlns:a16="http://schemas.microsoft.com/office/drawing/2014/main" id="{942665FC-1B3E-9649-963D-2674727A452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140" y="2675"/>
                  <a:ext cx="1196" cy="15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DDDDDD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386" name="AutoShape 978">
                  <a:extLst>
                    <a:ext uri="{FF2B5EF4-FFF2-40B4-BE49-F238E27FC236}">
                      <a16:creationId xmlns:a16="http://schemas.microsoft.com/office/drawing/2014/main" id="{136A7E61-15C5-074A-A0ED-932AC7F0FA4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10" y="2714"/>
                  <a:ext cx="1066" cy="7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chemeClr val="tx2"/>
                    </a:gs>
                    <a:gs pos="100000">
                      <a:schemeClr val="bg2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387" name="Oval 979">
                  <a:extLst>
                    <a:ext uri="{FF2B5EF4-FFF2-40B4-BE49-F238E27FC236}">
                      <a16:creationId xmlns:a16="http://schemas.microsoft.com/office/drawing/2014/main" id="{BF54F6CB-D459-1147-8FF8-631C1913E44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09" y="2382"/>
                  <a:ext cx="159" cy="142"/>
                </a:xfrm>
                <a:prstGeom prst="ellipse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388" name="Oval 980">
                  <a:extLst>
                    <a:ext uri="{FF2B5EF4-FFF2-40B4-BE49-F238E27FC236}">
                      <a16:creationId xmlns:a16="http://schemas.microsoft.com/office/drawing/2014/main" id="{89895EAA-D89F-DF4B-B744-72857478182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489" y="2382"/>
                  <a:ext cx="159" cy="142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 algn="ctr" eaLnBrk="1" hangingPunct="1"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800">
                    <a:solidFill>
                      <a:srgbClr val="FF0000"/>
                    </a:solidFill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389" name="Oval 981">
                  <a:extLst>
                    <a:ext uri="{FF2B5EF4-FFF2-40B4-BE49-F238E27FC236}">
                      <a16:creationId xmlns:a16="http://schemas.microsoft.com/office/drawing/2014/main" id="{A9752AA9-FB20-6542-8C25-8CACA2BCE0E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58" y="2382"/>
                  <a:ext cx="159" cy="142"/>
                </a:xfrm>
                <a:prstGeom prst="ellipse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390" name="Rectangle 982">
                  <a:extLst>
                    <a:ext uri="{FF2B5EF4-FFF2-40B4-BE49-F238E27FC236}">
                      <a16:creationId xmlns:a16="http://schemas.microsoft.com/office/drawing/2014/main" id="{716C2151-576F-1A46-A710-6E8FDFF3088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67" y="1837"/>
                  <a:ext cx="80" cy="759"/>
                </a:xfrm>
                <a:prstGeom prst="rect">
                  <a:avLst/>
                </a:prstGeom>
                <a:solidFill>
                  <a:srgbClr val="29292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</p:grpSp>
          <p:grpSp>
            <p:nvGrpSpPr>
              <p:cNvPr id="273" name="Group 272">
                <a:extLst>
                  <a:ext uri="{FF2B5EF4-FFF2-40B4-BE49-F238E27FC236}">
                    <a16:creationId xmlns:a16="http://schemas.microsoft.com/office/drawing/2014/main" id="{9E0E0076-C07B-6C48-AD86-F643BF6E174C}"/>
                  </a:ext>
                </a:extLst>
              </p:cNvPr>
              <p:cNvGrpSpPr/>
              <p:nvPr/>
            </p:nvGrpSpPr>
            <p:grpSpPr>
              <a:xfrm>
                <a:off x="7767607" y="4870841"/>
                <a:ext cx="2080029" cy="1260456"/>
                <a:chOff x="7767607" y="4870841"/>
                <a:chExt cx="2080029" cy="1260456"/>
              </a:xfrm>
            </p:grpSpPr>
            <p:grpSp>
              <p:nvGrpSpPr>
                <p:cNvPr id="307" name="Group 590">
                  <a:extLst>
                    <a:ext uri="{FF2B5EF4-FFF2-40B4-BE49-F238E27FC236}">
                      <a16:creationId xmlns:a16="http://schemas.microsoft.com/office/drawing/2014/main" id="{B9E53313-9E86-DA49-8B90-9E85F107CD6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H="1">
                  <a:off x="7974481" y="4870841"/>
                  <a:ext cx="345630" cy="320302"/>
                  <a:chOff x="2839" y="3501"/>
                  <a:chExt cx="755" cy="803"/>
                </a:xfrm>
              </p:grpSpPr>
              <p:pic>
                <p:nvPicPr>
                  <p:cNvPr id="365" name="Picture 591" descr="desktop_computer_stylized_medium">
                    <a:extLst>
                      <a:ext uri="{FF2B5EF4-FFF2-40B4-BE49-F238E27FC236}">
                        <a16:creationId xmlns:a16="http://schemas.microsoft.com/office/drawing/2014/main" id="{83BC4ECA-9F84-4F42-ABB5-D7298BEC171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839" y="3501"/>
                    <a:ext cx="755" cy="80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366" name="Freeform 592">
                    <a:extLst>
                      <a:ext uri="{FF2B5EF4-FFF2-40B4-BE49-F238E27FC236}">
                        <a16:creationId xmlns:a16="http://schemas.microsoft.com/office/drawing/2014/main" id="{FB342DAA-E2B9-D048-BC6A-1899277849B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16" y="3578"/>
                    <a:ext cx="356" cy="368"/>
                  </a:xfrm>
                  <a:custGeom>
                    <a:avLst/>
                    <a:gdLst>
                      <a:gd name="T0" fmla="*/ 0 w 356"/>
                      <a:gd name="T1" fmla="*/ 0 h 368"/>
                      <a:gd name="T2" fmla="*/ 300 w 356"/>
                      <a:gd name="T3" fmla="*/ 14 h 368"/>
                      <a:gd name="T4" fmla="*/ 356 w 356"/>
                      <a:gd name="T5" fmla="*/ 294 h 368"/>
                      <a:gd name="T6" fmla="*/ 78 w 356"/>
                      <a:gd name="T7" fmla="*/ 368 h 368"/>
                      <a:gd name="T8" fmla="*/ 0 w 356"/>
                      <a:gd name="T9" fmla="*/ 0 h 36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356"/>
                      <a:gd name="T16" fmla="*/ 0 h 368"/>
                      <a:gd name="T17" fmla="*/ 356 w 356"/>
                      <a:gd name="T18" fmla="*/ 368 h 368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356" h="368">
                        <a:moveTo>
                          <a:pt x="0" y="0"/>
                        </a:moveTo>
                        <a:lnTo>
                          <a:pt x="300" y="14"/>
                        </a:lnTo>
                        <a:lnTo>
                          <a:pt x="356" y="294"/>
                        </a:lnTo>
                        <a:lnTo>
                          <a:pt x="78" y="368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000099"/>
                      </a:gs>
                      <a:gs pos="100000">
                        <a:schemeClr val="bg1"/>
                      </a:gs>
                    </a:gsLst>
                    <a:lin ang="270000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08" name="Group 1064">
                  <a:extLst>
                    <a:ext uri="{FF2B5EF4-FFF2-40B4-BE49-F238E27FC236}">
                      <a16:creationId xmlns:a16="http://schemas.microsoft.com/office/drawing/2014/main" id="{2E19C180-C301-5D4D-8B48-956C67D97D5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9195307" y="5823489"/>
                  <a:ext cx="310186" cy="307808"/>
                  <a:chOff x="877" y="1008"/>
                  <a:chExt cx="2747" cy="2591"/>
                </a:xfrm>
              </p:grpSpPr>
              <p:pic>
                <p:nvPicPr>
                  <p:cNvPr id="342" name="Picture 1065" descr="antenna_stylized">
                    <a:extLst>
                      <a:ext uri="{FF2B5EF4-FFF2-40B4-BE49-F238E27FC236}">
                        <a16:creationId xmlns:a16="http://schemas.microsoft.com/office/drawing/2014/main" id="{44D74F75-DC56-BC47-971C-DA6EC3D820A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77" y="1008"/>
                    <a:ext cx="2725" cy="1421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343" name="Picture 1066" descr="laptop_keyboard">
                    <a:extLst>
                      <a:ext uri="{FF2B5EF4-FFF2-40B4-BE49-F238E27FC236}">
                        <a16:creationId xmlns:a16="http://schemas.microsoft.com/office/drawing/2014/main" id="{E1D25DB1-8CEF-D748-940D-3EF3562925B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109064" flipH="1">
                    <a:off x="1009" y="2586"/>
                    <a:ext cx="2245" cy="101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344" name="Freeform 1067">
                    <a:extLst>
                      <a:ext uri="{FF2B5EF4-FFF2-40B4-BE49-F238E27FC236}">
                        <a16:creationId xmlns:a16="http://schemas.microsoft.com/office/drawing/2014/main" id="{072C7827-1511-594E-B6A7-09E61242F50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53" y="1603"/>
                    <a:ext cx="1807" cy="1322"/>
                  </a:xfrm>
                  <a:custGeom>
                    <a:avLst/>
                    <a:gdLst>
                      <a:gd name="T0" fmla="*/ 1 w 2982"/>
                      <a:gd name="T1" fmla="*/ 0 h 2442"/>
                      <a:gd name="T2" fmla="*/ 0 w 2982"/>
                      <a:gd name="T3" fmla="*/ 1 h 2442"/>
                      <a:gd name="T4" fmla="*/ 2 w 2982"/>
                      <a:gd name="T5" fmla="*/ 1 h 2442"/>
                      <a:gd name="T6" fmla="*/ 2 w 2982"/>
                      <a:gd name="T7" fmla="*/ 1 h 2442"/>
                      <a:gd name="T8" fmla="*/ 1 w 2982"/>
                      <a:gd name="T9" fmla="*/ 0 h 244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982"/>
                      <a:gd name="T16" fmla="*/ 0 h 2442"/>
                      <a:gd name="T17" fmla="*/ 2982 w 2982"/>
                      <a:gd name="T18" fmla="*/ 2442 h 2442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982" h="2442">
                        <a:moveTo>
                          <a:pt x="540" y="0"/>
                        </a:moveTo>
                        <a:lnTo>
                          <a:pt x="0" y="1734"/>
                        </a:lnTo>
                        <a:lnTo>
                          <a:pt x="2394" y="2442"/>
                        </a:lnTo>
                        <a:lnTo>
                          <a:pt x="2982" y="318"/>
                        </a:lnTo>
                        <a:lnTo>
                          <a:pt x="540" y="0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pic>
                <p:nvPicPr>
                  <p:cNvPr id="345" name="Picture 1068" descr="screen">
                    <a:extLst>
                      <a:ext uri="{FF2B5EF4-FFF2-40B4-BE49-F238E27FC236}">
                        <a16:creationId xmlns:a16="http://schemas.microsoft.com/office/drawing/2014/main" id="{AF734D1D-7C53-6A4D-9F87-65E28A0CDB1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842" y="1637"/>
                    <a:ext cx="1642" cy="120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346" name="Freeform 1069">
                    <a:extLst>
                      <a:ext uri="{FF2B5EF4-FFF2-40B4-BE49-F238E27FC236}">
                        <a16:creationId xmlns:a16="http://schemas.microsoft.com/office/drawing/2014/main" id="{4B21F103-691B-DB44-933E-7FBD718C9F9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82" y="1564"/>
                    <a:ext cx="1531" cy="246"/>
                  </a:xfrm>
                  <a:custGeom>
                    <a:avLst/>
                    <a:gdLst>
                      <a:gd name="T0" fmla="*/ 1 w 2528"/>
                      <a:gd name="T1" fmla="*/ 0 h 455"/>
                      <a:gd name="T2" fmla="*/ 2 w 2528"/>
                      <a:gd name="T3" fmla="*/ 1 h 455"/>
                      <a:gd name="T4" fmla="*/ 2 w 2528"/>
                      <a:gd name="T5" fmla="*/ 1 h 455"/>
                      <a:gd name="T6" fmla="*/ 0 w 2528"/>
                      <a:gd name="T7" fmla="*/ 1 h 455"/>
                      <a:gd name="T8" fmla="*/ 1 w 2528"/>
                      <a:gd name="T9" fmla="*/ 0 h 455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528"/>
                      <a:gd name="T16" fmla="*/ 0 h 455"/>
                      <a:gd name="T17" fmla="*/ 2528 w 2528"/>
                      <a:gd name="T18" fmla="*/ 455 h 455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528" h="455">
                        <a:moveTo>
                          <a:pt x="14" y="0"/>
                        </a:moveTo>
                        <a:lnTo>
                          <a:pt x="2528" y="341"/>
                        </a:lnTo>
                        <a:lnTo>
                          <a:pt x="2480" y="455"/>
                        </a:lnTo>
                        <a:lnTo>
                          <a:pt x="0" y="86"/>
                        </a:lnTo>
                        <a:lnTo>
                          <a:pt x="14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000099"/>
                      </a:gs>
                      <a:gs pos="100000">
                        <a:srgbClr val="EAEAEA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47" name="Freeform 1070">
                    <a:extLst>
                      <a:ext uri="{FF2B5EF4-FFF2-40B4-BE49-F238E27FC236}">
                        <a16:creationId xmlns:a16="http://schemas.microsoft.com/office/drawing/2014/main" id="{40C0A661-BA81-4A4D-B3F9-10BAE468D4B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37" y="1562"/>
                    <a:ext cx="425" cy="1024"/>
                  </a:xfrm>
                  <a:custGeom>
                    <a:avLst/>
                    <a:gdLst>
                      <a:gd name="T0" fmla="*/ 1 w 702"/>
                      <a:gd name="T1" fmla="*/ 0 h 1893"/>
                      <a:gd name="T2" fmla="*/ 0 w 702"/>
                      <a:gd name="T3" fmla="*/ 1 h 1893"/>
                      <a:gd name="T4" fmla="*/ 1 w 702"/>
                      <a:gd name="T5" fmla="*/ 1 h 1893"/>
                      <a:gd name="T6" fmla="*/ 1 w 702"/>
                      <a:gd name="T7" fmla="*/ 1 h 1893"/>
                      <a:gd name="T8" fmla="*/ 1 w 702"/>
                      <a:gd name="T9" fmla="*/ 0 h 189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702"/>
                      <a:gd name="T16" fmla="*/ 0 h 1893"/>
                      <a:gd name="T17" fmla="*/ 702 w 702"/>
                      <a:gd name="T18" fmla="*/ 1893 h 1893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702" h="1893">
                        <a:moveTo>
                          <a:pt x="579" y="0"/>
                        </a:moveTo>
                        <a:lnTo>
                          <a:pt x="0" y="1869"/>
                        </a:lnTo>
                        <a:lnTo>
                          <a:pt x="114" y="1893"/>
                        </a:lnTo>
                        <a:lnTo>
                          <a:pt x="702" y="51"/>
                        </a:lnTo>
                        <a:lnTo>
                          <a:pt x="579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48" name="Freeform 1071">
                    <a:extLst>
                      <a:ext uri="{FF2B5EF4-FFF2-40B4-BE49-F238E27FC236}">
                        <a16:creationId xmlns:a16="http://schemas.microsoft.com/office/drawing/2014/main" id="{F8D66C39-99AE-AD48-B626-ABC6EE3124B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144" y="1745"/>
                    <a:ext cx="458" cy="1182"/>
                  </a:xfrm>
                  <a:custGeom>
                    <a:avLst/>
                    <a:gdLst>
                      <a:gd name="T0" fmla="*/ 1 w 756"/>
                      <a:gd name="T1" fmla="*/ 0 h 2184"/>
                      <a:gd name="T2" fmla="*/ 1 w 756"/>
                      <a:gd name="T3" fmla="*/ 1 h 2184"/>
                      <a:gd name="T4" fmla="*/ 0 w 756"/>
                      <a:gd name="T5" fmla="*/ 1 h 2184"/>
                      <a:gd name="T6" fmla="*/ 1 w 756"/>
                      <a:gd name="T7" fmla="*/ 1 h 2184"/>
                      <a:gd name="T8" fmla="*/ 1 w 756"/>
                      <a:gd name="T9" fmla="*/ 0 h 2184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756"/>
                      <a:gd name="T16" fmla="*/ 0 h 2184"/>
                      <a:gd name="T17" fmla="*/ 756 w 756"/>
                      <a:gd name="T18" fmla="*/ 2184 h 2184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756" h="2184">
                        <a:moveTo>
                          <a:pt x="756" y="0"/>
                        </a:moveTo>
                        <a:lnTo>
                          <a:pt x="138" y="2184"/>
                        </a:lnTo>
                        <a:lnTo>
                          <a:pt x="0" y="2148"/>
                        </a:lnTo>
                        <a:lnTo>
                          <a:pt x="606" y="78"/>
                        </a:lnTo>
                        <a:lnTo>
                          <a:pt x="756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DDDDDD"/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49" name="Freeform 1072">
                    <a:extLst>
                      <a:ext uri="{FF2B5EF4-FFF2-40B4-BE49-F238E27FC236}">
                        <a16:creationId xmlns:a16="http://schemas.microsoft.com/office/drawing/2014/main" id="{762759A6-9AB0-3E4A-BCD5-216755F5086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32" y="2534"/>
                    <a:ext cx="1680" cy="399"/>
                  </a:xfrm>
                  <a:custGeom>
                    <a:avLst/>
                    <a:gdLst>
                      <a:gd name="T0" fmla="*/ 1 w 2773"/>
                      <a:gd name="T1" fmla="*/ 0 h 738"/>
                      <a:gd name="T2" fmla="*/ 0 w 2773"/>
                      <a:gd name="T3" fmla="*/ 1 h 738"/>
                      <a:gd name="T4" fmla="*/ 2 w 2773"/>
                      <a:gd name="T5" fmla="*/ 1 h 738"/>
                      <a:gd name="T6" fmla="*/ 2 w 2773"/>
                      <a:gd name="T7" fmla="*/ 1 h 738"/>
                      <a:gd name="T8" fmla="*/ 1 w 2773"/>
                      <a:gd name="T9" fmla="*/ 0 h 73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773"/>
                      <a:gd name="T16" fmla="*/ 0 h 738"/>
                      <a:gd name="T17" fmla="*/ 2773 w 2773"/>
                      <a:gd name="T18" fmla="*/ 738 h 738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773" h="738">
                        <a:moveTo>
                          <a:pt x="33" y="0"/>
                        </a:moveTo>
                        <a:lnTo>
                          <a:pt x="0" y="99"/>
                        </a:lnTo>
                        <a:lnTo>
                          <a:pt x="2436" y="738"/>
                        </a:lnTo>
                        <a:cubicBezTo>
                          <a:pt x="2499" y="501"/>
                          <a:pt x="2773" y="727"/>
                          <a:pt x="2373" y="603"/>
                        </a:cubicBezTo>
                        <a:lnTo>
                          <a:pt x="33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0000CC"/>
                      </a:gs>
                      <a:gs pos="100000">
                        <a:schemeClr val="bg1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50" name="Freeform 1073">
                    <a:extLst>
                      <a:ext uri="{FF2B5EF4-FFF2-40B4-BE49-F238E27FC236}">
                        <a16:creationId xmlns:a16="http://schemas.microsoft.com/office/drawing/2014/main" id="{E2C5F7D2-3CAC-2A47-B3D1-23984F8152C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195" y="1755"/>
                    <a:ext cx="429" cy="1187"/>
                  </a:xfrm>
                  <a:custGeom>
                    <a:avLst/>
                    <a:gdLst>
                      <a:gd name="T0" fmla="*/ 2 w 637"/>
                      <a:gd name="T1" fmla="*/ 0 h 1659"/>
                      <a:gd name="T2" fmla="*/ 2 w 637"/>
                      <a:gd name="T3" fmla="*/ 0 h 1659"/>
                      <a:gd name="T4" fmla="*/ 1 w 637"/>
                      <a:gd name="T5" fmla="*/ 15 h 1659"/>
                      <a:gd name="T6" fmla="*/ 0 w 637"/>
                      <a:gd name="T7" fmla="*/ 15 h 1659"/>
                      <a:gd name="T8" fmla="*/ 2 w 637"/>
                      <a:gd name="T9" fmla="*/ 0 h 1659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637"/>
                      <a:gd name="T16" fmla="*/ 0 h 1659"/>
                      <a:gd name="T17" fmla="*/ 637 w 637"/>
                      <a:gd name="T18" fmla="*/ 1659 h 1659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637" h="1659">
                        <a:moveTo>
                          <a:pt x="615" y="0"/>
                        </a:moveTo>
                        <a:lnTo>
                          <a:pt x="637" y="0"/>
                        </a:lnTo>
                        <a:lnTo>
                          <a:pt x="68" y="1659"/>
                        </a:lnTo>
                        <a:lnTo>
                          <a:pt x="0" y="1647"/>
                        </a:lnTo>
                        <a:lnTo>
                          <a:pt x="615" y="0"/>
                        </a:lnTo>
                        <a:close/>
                      </a:path>
                    </a:pathLst>
                  </a:custGeom>
                  <a:solidFill>
                    <a:srgbClr val="4D4D4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51" name="Freeform 1074">
                    <a:extLst>
                      <a:ext uri="{FF2B5EF4-FFF2-40B4-BE49-F238E27FC236}">
                        <a16:creationId xmlns:a16="http://schemas.microsoft.com/office/drawing/2014/main" id="{90B2547F-3582-8A4B-9ED3-E697212D726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34" y="2587"/>
                    <a:ext cx="1494" cy="394"/>
                  </a:xfrm>
                  <a:custGeom>
                    <a:avLst/>
                    <a:gdLst>
                      <a:gd name="T0" fmla="*/ 0 w 2216"/>
                      <a:gd name="T1" fmla="*/ 0 h 550"/>
                      <a:gd name="T2" fmla="*/ 1 w 2216"/>
                      <a:gd name="T3" fmla="*/ 1 h 550"/>
                      <a:gd name="T4" fmla="*/ 9 w 2216"/>
                      <a:gd name="T5" fmla="*/ 5 h 550"/>
                      <a:gd name="T6" fmla="*/ 9 w 2216"/>
                      <a:gd name="T7" fmla="*/ 4 h 550"/>
                      <a:gd name="T8" fmla="*/ 0 w 2216"/>
                      <a:gd name="T9" fmla="*/ 0 h 550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216"/>
                      <a:gd name="T16" fmla="*/ 0 h 550"/>
                      <a:gd name="T17" fmla="*/ 2216 w 2216"/>
                      <a:gd name="T18" fmla="*/ 550 h 550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216" h="550">
                        <a:moveTo>
                          <a:pt x="0" y="0"/>
                        </a:moveTo>
                        <a:lnTo>
                          <a:pt x="9" y="57"/>
                        </a:lnTo>
                        <a:lnTo>
                          <a:pt x="2164" y="550"/>
                        </a:lnTo>
                        <a:lnTo>
                          <a:pt x="2216" y="496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000099"/>
                      </a:gs>
                      <a:gs pos="100000">
                        <a:srgbClr val="808080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grpSp>
                <p:nvGrpSpPr>
                  <p:cNvPr id="352" name="Group 1075">
                    <a:extLst>
                      <a:ext uri="{FF2B5EF4-FFF2-40B4-BE49-F238E27FC236}">
                        <a16:creationId xmlns:a16="http://schemas.microsoft.com/office/drawing/2014/main" id="{EDD0FC17-DD07-E049-A9B3-6529CA9438F3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709" y="3008"/>
                    <a:ext cx="507" cy="234"/>
                    <a:chOff x="1740" y="2642"/>
                    <a:chExt cx="752" cy="327"/>
                  </a:xfrm>
                </p:grpSpPr>
                <p:sp>
                  <p:nvSpPr>
                    <p:cNvPr id="359" name="Freeform 1076">
                      <a:extLst>
                        <a:ext uri="{FF2B5EF4-FFF2-40B4-BE49-F238E27FC236}">
                          <a16:creationId xmlns:a16="http://schemas.microsoft.com/office/drawing/2014/main" id="{73BAEB81-2B80-FB4E-AB40-A10165BCE77C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1740" y="2642"/>
                      <a:ext cx="752" cy="327"/>
                    </a:xfrm>
                    <a:custGeom>
                      <a:avLst/>
                      <a:gdLst>
                        <a:gd name="T0" fmla="*/ 293 w 752"/>
                        <a:gd name="T1" fmla="*/ 0 h 327"/>
                        <a:gd name="T2" fmla="*/ 752 w 752"/>
                        <a:gd name="T3" fmla="*/ 124 h 327"/>
                        <a:gd name="T4" fmla="*/ 470 w 752"/>
                        <a:gd name="T5" fmla="*/ 327 h 327"/>
                        <a:gd name="T6" fmla="*/ 0 w 752"/>
                        <a:gd name="T7" fmla="*/ 183 h 327"/>
                        <a:gd name="T8" fmla="*/ 293 w 752"/>
                        <a:gd name="T9" fmla="*/ 0 h 327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752"/>
                        <a:gd name="T16" fmla="*/ 0 h 327"/>
                        <a:gd name="T17" fmla="*/ 752 w 752"/>
                        <a:gd name="T18" fmla="*/ 327 h 327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752" h="327">
                          <a:moveTo>
                            <a:pt x="293" y="0"/>
                          </a:moveTo>
                          <a:lnTo>
                            <a:pt x="752" y="124"/>
                          </a:lnTo>
                          <a:lnTo>
                            <a:pt x="470" y="327"/>
                          </a:lnTo>
                          <a:lnTo>
                            <a:pt x="0" y="183"/>
                          </a:lnTo>
                          <a:lnTo>
                            <a:pt x="293" y="0"/>
                          </a:lnTo>
                          <a:close/>
                        </a:path>
                      </a:pathLst>
                    </a:custGeom>
                    <a:solidFill>
                      <a:srgbClr val="000099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60" name="Freeform 1077">
                      <a:extLst>
                        <a:ext uri="{FF2B5EF4-FFF2-40B4-BE49-F238E27FC236}">
                          <a16:creationId xmlns:a16="http://schemas.microsoft.com/office/drawing/2014/main" id="{C149CC59-D850-D54C-BD36-A6559FA1C24B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1754" y="2649"/>
                      <a:ext cx="726" cy="311"/>
                    </a:xfrm>
                    <a:custGeom>
                      <a:avLst/>
                      <a:gdLst>
                        <a:gd name="T0" fmla="*/ 282 w 726"/>
                        <a:gd name="T1" fmla="*/ 0 h 311"/>
                        <a:gd name="T2" fmla="*/ 726 w 726"/>
                        <a:gd name="T3" fmla="*/ 119 h 311"/>
                        <a:gd name="T4" fmla="*/ 457 w 726"/>
                        <a:gd name="T5" fmla="*/ 311 h 311"/>
                        <a:gd name="T6" fmla="*/ 0 w 726"/>
                        <a:gd name="T7" fmla="*/ 173 h 311"/>
                        <a:gd name="T8" fmla="*/ 282 w 726"/>
                        <a:gd name="T9" fmla="*/ 0 h 311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726"/>
                        <a:gd name="T16" fmla="*/ 0 h 311"/>
                        <a:gd name="T17" fmla="*/ 726 w 726"/>
                        <a:gd name="T18" fmla="*/ 311 h 311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726" h="311">
                          <a:moveTo>
                            <a:pt x="282" y="0"/>
                          </a:moveTo>
                          <a:lnTo>
                            <a:pt x="726" y="119"/>
                          </a:lnTo>
                          <a:lnTo>
                            <a:pt x="457" y="311"/>
                          </a:lnTo>
                          <a:lnTo>
                            <a:pt x="0" y="173"/>
                          </a:lnTo>
                          <a:lnTo>
                            <a:pt x="282" y="0"/>
                          </a:lnTo>
                          <a:close/>
                        </a:path>
                      </a:pathLst>
                    </a:custGeom>
                    <a:gradFill rotWithShape="1">
                      <a:gsLst>
                        <a:gs pos="0">
                          <a:srgbClr val="4D4D4D"/>
                        </a:gs>
                        <a:gs pos="100000">
                          <a:srgbClr val="DDDDDD"/>
                        </a:gs>
                      </a:gsLst>
                      <a:lin ang="18900000" scaled="1"/>
                    </a:gra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61" name="Freeform 1078">
                      <a:extLst>
                        <a:ext uri="{FF2B5EF4-FFF2-40B4-BE49-F238E27FC236}">
                          <a16:creationId xmlns:a16="http://schemas.microsoft.com/office/drawing/2014/main" id="{FB23C253-6696-064F-8B63-5CFD70E9A57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1808" y="2770"/>
                      <a:ext cx="258" cy="100"/>
                    </a:xfrm>
                    <a:custGeom>
                      <a:avLst/>
                      <a:gdLst>
                        <a:gd name="T0" fmla="*/ 0 w 258"/>
                        <a:gd name="T1" fmla="*/ 44 h 100"/>
                        <a:gd name="T2" fmla="*/ 75 w 258"/>
                        <a:gd name="T3" fmla="*/ 0 h 100"/>
                        <a:gd name="T4" fmla="*/ 258 w 258"/>
                        <a:gd name="T5" fmla="*/ 50 h 100"/>
                        <a:gd name="T6" fmla="*/ 183 w 258"/>
                        <a:gd name="T7" fmla="*/ 100 h 100"/>
                        <a:gd name="T8" fmla="*/ 0 w 258"/>
                        <a:gd name="T9" fmla="*/ 44 h 100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258"/>
                        <a:gd name="T16" fmla="*/ 0 h 100"/>
                        <a:gd name="T17" fmla="*/ 258 w 258"/>
                        <a:gd name="T18" fmla="*/ 100 h 100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258" h="100">
                          <a:moveTo>
                            <a:pt x="0" y="44"/>
                          </a:moveTo>
                          <a:lnTo>
                            <a:pt x="75" y="0"/>
                          </a:lnTo>
                          <a:lnTo>
                            <a:pt x="258" y="50"/>
                          </a:lnTo>
                          <a:lnTo>
                            <a:pt x="183" y="100"/>
                          </a:lnTo>
                          <a:lnTo>
                            <a:pt x="0" y="44"/>
                          </a:ln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62" name="Freeform 1079">
                      <a:extLst>
                        <a:ext uri="{FF2B5EF4-FFF2-40B4-BE49-F238E27FC236}">
                          <a16:creationId xmlns:a16="http://schemas.microsoft.com/office/drawing/2014/main" id="{A2A7A6C6-3564-6848-B7A9-97784AE8676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1799" y="2816"/>
                      <a:ext cx="194" cy="63"/>
                    </a:xfrm>
                    <a:custGeom>
                      <a:avLst/>
                      <a:gdLst>
                        <a:gd name="T0" fmla="*/ 12 w 194"/>
                        <a:gd name="T1" fmla="*/ 0 h 63"/>
                        <a:gd name="T2" fmla="*/ 194 w 194"/>
                        <a:gd name="T3" fmla="*/ 53 h 63"/>
                        <a:gd name="T4" fmla="*/ 180 w 194"/>
                        <a:gd name="T5" fmla="*/ 63 h 63"/>
                        <a:gd name="T6" fmla="*/ 0 w 194"/>
                        <a:gd name="T7" fmla="*/ 9 h 63"/>
                        <a:gd name="T8" fmla="*/ 12 w 194"/>
                        <a:gd name="T9" fmla="*/ 0 h 63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194"/>
                        <a:gd name="T16" fmla="*/ 0 h 63"/>
                        <a:gd name="T17" fmla="*/ 194 w 194"/>
                        <a:gd name="T18" fmla="*/ 63 h 63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194" h="63">
                          <a:moveTo>
                            <a:pt x="12" y="0"/>
                          </a:moveTo>
                          <a:lnTo>
                            <a:pt x="194" y="53"/>
                          </a:lnTo>
                          <a:lnTo>
                            <a:pt x="180" y="63"/>
                          </a:lnTo>
                          <a:lnTo>
                            <a:pt x="0" y="9"/>
                          </a:lnTo>
                          <a:lnTo>
                            <a:pt x="12" y="0"/>
                          </a:lnTo>
                          <a:close/>
                        </a:path>
                      </a:pathLst>
                    </a:custGeom>
                    <a:solidFill>
                      <a:srgbClr val="000099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63" name="Freeform 1080">
                      <a:extLst>
                        <a:ext uri="{FF2B5EF4-FFF2-40B4-BE49-F238E27FC236}">
                          <a16:creationId xmlns:a16="http://schemas.microsoft.com/office/drawing/2014/main" id="{8369C3C9-89B4-7340-8EE3-82268E8BBFB7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020" y="2834"/>
                      <a:ext cx="258" cy="102"/>
                    </a:xfrm>
                    <a:custGeom>
                      <a:avLst/>
                      <a:gdLst>
                        <a:gd name="T0" fmla="*/ 0 w 258"/>
                        <a:gd name="T1" fmla="*/ 46 h 102"/>
                        <a:gd name="T2" fmla="*/ 71 w 258"/>
                        <a:gd name="T3" fmla="*/ 0 h 102"/>
                        <a:gd name="T4" fmla="*/ 258 w 258"/>
                        <a:gd name="T5" fmla="*/ 52 h 102"/>
                        <a:gd name="T6" fmla="*/ 183 w 258"/>
                        <a:gd name="T7" fmla="*/ 102 h 102"/>
                        <a:gd name="T8" fmla="*/ 0 w 258"/>
                        <a:gd name="T9" fmla="*/ 46 h 102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258"/>
                        <a:gd name="T16" fmla="*/ 0 h 102"/>
                        <a:gd name="T17" fmla="*/ 258 w 258"/>
                        <a:gd name="T18" fmla="*/ 102 h 102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258" h="102">
                          <a:moveTo>
                            <a:pt x="0" y="46"/>
                          </a:moveTo>
                          <a:lnTo>
                            <a:pt x="71" y="0"/>
                          </a:lnTo>
                          <a:lnTo>
                            <a:pt x="258" y="52"/>
                          </a:lnTo>
                          <a:lnTo>
                            <a:pt x="183" y="102"/>
                          </a:lnTo>
                          <a:lnTo>
                            <a:pt x="0" y="46"/>
                          </a:ln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64" name="Freeform 1081">
                      <a:extLst>
                        <a:ext uri="{FF2B5EF4-FFF2-40B4-BE49-F238E27FC236}">
                          <a16:creationId xmlns:a16="http://schemas.microsoft.com/office/drawing/2014/main" id="{9FAF6A33-B6B5-E941-9595-62E8AA0304BE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011" y="2882"/>
                      <a:ext cx="194" cy="63"/>
                    </a:xfrm>
                    <a:custGeom>
                      <a:avLst/>
                      <a:gdLst>
                        <a:gd name="T0" fmla="*/ 12 w 194"/>
                        <a:gd name="T1" fmla="*/ 0 h 63"/>
                        <a:gd name="T2" fmla="*/ 194 w 194"/>
                        <a:gd name="T3" fmla="*/ 53 h 63"/>
                        <a:gd name="T4" fmla="*/ 180 w 194"/>
                        <a:gd name="T5" fmla="*/ 63 h 63"/>
                        <a:gd name="T6" fmla="*/ 0 w 194"/>
                        <a:gd name="T7" fmla="*/ 9 h 63"/>
                        <a:gd name="T8" fmla="*/ 12 w 194"/>
                        <a:gd name="T9" fmla="*/ 0 h 63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194"/>
                        <a:gd name="T16" fmla="*/ 0 h 63"/>
                        <a:gd name="T17" fmla="*/ 194 w 194"/>
                        <a:gd name="T18" fmla="*/ 63 h 63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194" h="63">
                          <a:moveTo>
                            <a:pt x="12" y="0"/>
                          </a:moveTo>
                          <a:lnTo>
                            <a:pt x="194" y="53"/>
                          </a:lnTo>
                          <a:lnTo>
                            <a:pt x="180" y="63"/>
                          </a:lnTo>
                          <a:lnTo>
                            <a:pt x="0" y="9"/>
                          </a:lnTo>
                          <a:lnTo>
                            <a:pt x="12" y="0"/>
                          </a:lnTo>
                          <a:close/>
                        </a:path>
                      </a:pathLst>
                    </a:custGeom>
                    <a:solidFill>
                      <a:srgbClr val="000099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353" name="Freeform 1082">
                    <a:extLst>
                      <a:ext uri="{FF2B5EF4-FFF2-40B4-BE49-F238E27FC236}">
                        <a16:creationId xmlns:a16="http://schemas.microsoft.com/office/drawing/2014/main" id="{3D2426F3-2FB8-454B-A99C-5A64DEE5FDF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577" y="3043"/>
                    <a:ext cx="614" cy="514"/>
                  </a:xfrm>
                  <a:custGeom>
                    <a:avLst/>
                    <a:gdLst>
                      <a:gd name="T0" fmla="*/ 1 w 990"/>
                      <a:gd name="T1" fmla="*/ 2 h 792"/>
                      <a:gd name="T2" fmla="*/ 1 w 990"/>
                      <a:gd name="T3" fmla="*/ 0 h 792"/>
                      <a:gd name="T4" fmla="*/ 1 w 990"/>
                      <a:gd name="T5" fmla="*/ 1 h 792"/>
                      <a:gd name="T6" fmla="*/ 0 w 990"/>
                      <a:gd name="T7" fmla="*/ 2 h 792"/>
                      <a:gd name="T8" fmla="*/ 1 w 990"/>
                      <a:gd name="T9" fmla="*/ 2 h 79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990"/>
                      <a:gd name="T16" fmla="*/ 0 h 792"/>
                      <a:gd name="T17" fmla="*/ 990 w 990"/>
                      <a:gd name="T18" fmla="*/ 792 h 792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990" h="792">
                        <a:moveTo>
                          <a:pt x="3" y="738"/>
                        </a:moveTo>
                        <a:lnTo>
                          <a:pt x="990" y="0"/>
                        </a:lnTo>
                        <a:lnTo>
                          <a:pt x="987" y="60"/>
                        </a:lnTo>
                        <a:lnTo>
                          <a:pt x="0" y="792"/>
                        </a:lnTo>
                        <a:lnTo>
                          <a:pt x="3" y="738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54" name="Freeform 1083">
                    <a:extLst>
                      <a:ext uri="{FF2B5EF4-FFF2-40B4-BE49-F238E27FC236}">
                        <a16:creationId xmlns:a16="http://schemas.microsoft.com/office/drawing/2014/main" id="{465EAA2D-C26D-E347-AAE4-C04A1AFA6EB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10" y="3084"/>
                    <a:ext cx="1571" cy="469"/>
                  </a:xfrm>
                  <a:custGeom>
                    <a:avLst/>
                    <a:gdLst>
                      <a:gd name="T0" fmla="*/ 1 w 2532"/>
                      <a:gd name="T1" fmla="*/ 0 h 723"/>
                      <a:gd name="T2" fmla="*/ 1 w 2532"/>
                      <a:gd name="T3" fmla="*/ 0 h 723"/>
                      <a:gd name="T4" fmla="*/ 4 w 2532"/>
                      <a:gd name="T5" fmla="*/ 2 h 723"/>
                      <a:gd name="T6" fmla="*/ 4 w 2532"/>
                      <a:gd name="T7" fmla="*/ 2 h 723"/>
                      <a:gd name="T8" fmla="*/ 0 w 2532"/>
                      <a:gd name="T9" fmla="*/ 1 h 723"/>
                      <a:gd name="T10" fmla="*/ 1 w 2532"/>
                      <a:gd name="T11" fmla="*/ 0 h 723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w 2532"/>
                      <a:gd name="T19" fmla="*/ 0 h 723"/>
                      <a:gd name="T20" fmla="*/ 2532 w 2532"/>
                      <a:gd name="T21" fmla="*/ 723 h 723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T18" t="T19" r="T20" b="T21"/>
                    <a:pathLst>
                      <a:path w="2532" h="723">
                        <a:moveTo>
                          <a:pt x="6" y="0"/>
                        </a:moveTo>
                        <a:cubicBezTo>
                          <a:pt x="16" y="0"/>
                          <a:pt x="26" y="0"/>
                          <a:pt x="36" y="0"/>
                        </a:cubicBezTo>
                        <a:lnTo>
                          <a:pt x="2532" y="678"/>
                        </a:lnTo>
                        <a:lnTo>
                          <a:pt x="2529" y="723"/>
                        </a:lnTo>
                        <a:lnTo>
                          <a:pt x="0" y="24"/>
                        </a:lnTo>
                        <a:lnTo>
                          <a:pt x="6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55" name="Freeform 1084">
                    <a:extLst>
                      <a:ext uri="{FF2B5EF4-FFF2-40B4-BE49-F238E27FC236}">
                        <a16:creationId xmlns:a16="http://schemas.microsoft.com/office/drawing/2014/main" id="{5EB19469-90FE-3746-9CE3-EACAB14B43B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11" y="2998"/>
                    <a:ext cx="17" cy="95"/>
                  </a:xfrm>
                  <a:custGeom>
                    <a:avLst/>
                    <a:gdLst>
                      <a:gd name="T0" fmla="*/ 1 w 26"/>
                      <a:gd name="T1" fmla="*/ 1 h 147"/>
                      <a:gd name="T2" fmla="*/ 1 w 26"/>
                      <a:gd name="T3" fmla="*/ 1 h 147"/>
                      <a:gd name="T4" fmla="*/ 0 w 26"/>
                      <a:gd name="T5" fmla="*/ 1 h 147"/>
                      <a:gd name="T6" fmla="*/ 1 w 26"/>
                      <a:gd name="T7" fmla="*/ 0 h 147"/>
                      <a:gd name="T8" fmla="*/ 1 w 26"/>
                      <a:gd name="T9" fmla="*/ 1 h 147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6"/>
                      <a:gd name="T16" fmla="*/ 0 h 147"/>
                      <a:gd name="T17" fmla="*/ 26 w 26"/>
                      <a:gd name="T18" fmla="*/ 147 h 147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6" h="147">
                        <a:moveTo>
                          <a:pt x="26" y="10"/>
                        </a:moveTo>
                        <a:lnTo>
                          <a:pt x="23" y="147"/>
                        </a:lnTo>
                        <a:lnTo>
                          <a:pt x="0" y="144"/>
                        </a:lnTo>
                        <a:lnTo>
                          <a:pt x="3" y="0"/>
                        </a:lnTo>
                        <a:lnTo>
                          <a:pt x="26" y="1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56" name="Freeform 1085">
                    <a:extLst>
                      <a:ext uri="{FF2B5EF4-FFF2-40B4-BE49-F238E27FC236}">
                        <a16:creationId xmlns:a16="http://schemas.microsoft.com/office/drawing/2014/main" id="{90FCE57B-5B1E-294E-B9D1-C646C88E960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12" y="2611"/>
                    <a:ext cx="730" cy="393"/>
                  </a:xfrm>
                  <a:custGeom>
                    <a:avLst/>
                    <a:gdLst>
                      <a:gd name="T0" fmla="*/ 1 w 1176"/>
                      <a:gd name="T1" fmla="*/ 0 h 606"/>
                      <a:gd name="T2" fmla="*/ 0 w 1176"/>
                      <a:gd name="T3" fmla="*/ 1 h 606"/>
                      <a:gd name="T4" fmla="*/ 1 w 1176"/>
                      <a:gd name="T5" fmla="*/ 1 h 606"/>
                      <a:gd name="T6" fmla="*/ 1 w 1176"/>
                      <a:gd name="T7" fmla="*/ 1 h 606"/>
                      <a:gd name="T8" fmla="*/ 1 w 1176"/>
                      <a:gd name="T9" fmla="*/ 0 h 606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176"/>
                      <a:gd name="T16" fmla="*/ 0 h 606"/>
                      <a:gd name="T17" fmla="*/ 1176 w 1176"/>
                      <a:gd name="T18" fmla="*/ 606 h 60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176" h="606">
                        <a:moveTo>
                          <a:pt x="1170" y="0"/>
                        </a:moveTo>
                        <a:lnTo>
                          <a:pt x="0" y="597"/>
                        </a:lnTo>
                        <a:lnTo>
                          <a:pt x="30" y="606"/>
                        </a:lnTo>
                        <a:lnTo>
                          <a:pt x="1176" y="18"/>
                        </a:lnTo>
                        <a:lnTo>
                          <a:pt x="1170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57" name="Freeform 1086">
                    <a:extLst>
                      <a:ext uri="{FF2B5EF4-FFF2-40B4-BE49-F238E27FC236}">
                        <a16:creationId xmlns:a16="http://schemas.microsoft.com/office/drawing/2014/main" id="{42E3D82A-3D8E-B94B-ACFE-ECA50820DE6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61" y="3018"/>
                    <a:ext cx="1490" cy="451"/>
                  </a:xfrm>
                  <a:custGeom>
                    <a:avLst/>
                    <a:gdLst>
                      <a:gd name="T0" fmla="*/ 1 w 2532"/>
                      <a:gd name="T1" fmla="*/ 0 h 723"/>
                      <a:gd name="T2" fmla="*/ 1 w 2532"/>
                      <a:gd name="T3" fmla="*/ 0 h 723"/>
                      <a:gd name="T4" fmla="*/ 1 w 2532"/>
                      <a:gd name="T5" fmla="*/ 1 h 723"/>
                      <a:gd name="T6" fmla="*/ 1 w 2532"/>
                      <a:gd name="T7" fmla="*/ 1 h 723"/>
                      <a:gd name="T8" fmla="*/ 0 w 2532"/>
                      <a:gd name="T9" fmla="*/ 1 h 723"/>
                      <a:gd name="T10" fmla="*/ 1 w 2532"/>
                      <a:gd name="T11" fmla="*/ 0 h 723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w 2532"/>
                      <a:gd name="T19" fmla="*/ 0 h 723"/>
                      <a:gd name="T20" fmla="*/ 2532 w 2532"/>
                      <a:gd name="T21" fmla="*/ 723 h 723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T18" t="T19" r="T20" b="T21"/>
                    <a:pathLst>
                      <a:path w="2532" h="723">
                        <a:moveTo>
                          <a:pt x="6" y="0"/>
                        </a:moveTo>
                        <a:cubicBezTo>
                          <a:pt x="16" y="0"/>
                          <a:pt x="26" y="0"/>
                          <a:pt x="36" y="0"/>
                        </a:cubicBezTo>
                        <a:lnTo>
                          <a:pt x="2532" y="678"/>
                        </a:lnTo>
                        <a:lnTo>
                          <a:pt x="2529" y="723"/>
                        </a:lnTo>
                        <a:lnTo>
                          <a:pt x="0" y="24"/>
                        </a:lnTo>
                        <a:lnTo>
                          <a:pt x="6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58" name="Freeform 1087">
                    <a:extLst>
                      <a:ext uri="{FF2B5EF4-FFF2-40B4-BE49-F238E27FC236}">
                        <a16:creationId xmlns:a16="http://schemas.microsoft.com/office/drawing/2014/main" id="{47752F2F-B3BC-2A41-BC20-C50B7A1DF22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2549" y="2986"/>
                    <a:ext cx="608" cy="467"/>
                  </a:xfrm>
                  <a:custGeom>
                    <a:avLst/>
                    <a:gdLst>
                      <a:gd name="T0" fmla="*/ 0 w 2532"/>
                      <a:gd name="T1" fmla="*/ 0 h 723"/>
                      <a:gd name="T2" fmla="*/ 0 w 2532"/>
                      <a:gd name="T3" fmla="*/ 0 h 723"/>
                      <a:gd name="T4" fmla="*/ 0 w 2532"/>
                      <a:gd name="T5" fmla="*/ 2 h 723"/>
                      <a:gd name="T6" fmla="*/ 0 w 2532"/>
                      <a:gd name="T7" fmla="*/ 2 h 723"/>
                      <a:gd name="T8" fmla="*/ 0 w 2532"/>
                      <a:gd name="T9" fmla="*/ 1 h 723"/>
                      <a:gd name="T10" fmla="*/ 0 w 2532"/>
                      <a:gd name="T11" fmla="*/ 0 h 723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w 2532"/>
                      <a:gd name="T19" fmla="*/ 0 h 723"/>
                      <a:gd name="T20" fmla="*/ 2532 w 2532"/>
                      <a:gd name="T21" fmla="*/ 723 h 723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T18" t="T19" r="T20" b="T21"/>
                    <a:pathLst>
                      <a:path w="2532" h="723">
                        <a:moveTo>
                          <a:pt x="6" y="0"/>
                        </a:moveTo>
                        <a:cubicBezTo>
                          <a:pt x="16" y="0"/>
                          <a:pt x="26" y="0"/>
                          <a:pt x="36" y="0"/>
                        </a:cubicBezTo>
                        <a:lnTo>
                          <a:pt x="2532" y="678"/>
                        </a:lnTo>
                        <a:lnTo>
                          <a:pt x="2529" y="723"/>
                        </a:lnTo>
                        <a:lnTo>
                          <a:pt x="0" y="24"/>
                        </a:lnTo>
                        <a:lnTo>
                          <a:pt x="6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09" name="Group 590">
                  <a:extLst>
                    <a:ext uri="{FF2B5EF4-FFF2-40B4-BE49-F238E27FC236}">
                      <a16:creationId xmlns:a16="http://schemas.microsoft.com/office/drawing/2014/main" id="{1E7B1418-81FA-AD4B-83A3-8DB54A40020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H="1">
                  <a:off x="7767607" y="5251740"/>
                  <a:ext cx="345630" cy="320302"/>
                  <a:chOff x="2839" y="3501"/>
                  <a:chExt cx="755" cy="803"/>
                </a:xfrm>
              </p:grpSpPr>
              <p:pic>
                <p:nvPicPr>
                  <p:cNvPr id="340" name="Picture 591" descr="desktop_computer_stylized_medium">
                    <a:extLst>
                      <a:ext uri="{FF2B5EF4-FFF2-40B4-BE49-F238E27FC236}">
                        <a16:creationId xmlns:a16="http://schemas.microsoft.com/office/drawing/2014/main" id="{C48EFF2D-FD56-0341-81DF-A6234E11BDD7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839" y="3501"/>
                    <a:ext cx="755" cy="80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341" name="Freeform 592">
                    <a:extLst>
                      <a:ext uri="{FF2B5EF4-FFF2-40B4-BE49-F238E27FC236}">
                        <a16:creationId xmlns:a16="http://schemas.microsoft.com/office/drawing/2014/main" id="{29259EA9-2A7A-8C43-895F-12EDD43AD94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16" y="3578"/>
                    <a:ext cx="356" cy="368"/>
                  </a:xfrm>
                  <a:custGeom>
                    <a:avLst/>
                    <a:gdLst>
                      <a:gd name="T0" fmla="*/ 0 w 356"/>
                      <a:gd name="T1" fmla="*/ 0 h 368"/>
                      <a:gd name="T2" fmla="*/ 300 w 356"/>
                      <a:gd name="T3" fmla="*/ 14 h 368"/>
                      <a:gd name="T4" fmla="*/ 356 w 356"/>
                      <a:gd name="T5" fmla="*/ 294 h 368"/>
                      <a:gd name="T6" fmla="*/ 78 w 356"/>
                      <a:gd name="T7" fmla="*/ 368 h 368"/>
                      <a:gd name="T8" fmla="*/ 0 w 356"/>
                      <a:gd name="T9" fmla="*/ 0 h 36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356"/>
                      <a:gd name="T16" fmla="*/ 0 h 368"/>
                      <a:gd name="T17" fmla="*/ 356 w 356"/>
                      <a:gd name="T18" fmla="*/ 368 h 368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356" h="368">
                        <a:moveTo>
                          <a:pt x="0" y="0"/>
                        </a:moveTo>
                        <a:lnTo>
                          <a:pt x="300" y="14"/>
                        </a:lnTo>
                        <a:lnTo>
                          <a:pt x="356" y="294"/>
                        </a:lnTo>
                        <a:lnTo>
                          <a:pt x="78" y="368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000099"/>
                      </a:gs>
                      <a:gs pos="100000">
                        <a:schemeClr val="bg1"/>
                      </a:gs>
                    </a:gsLst>
                    <a:lin ang="270000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10" name="Group 590">
                  <a:extLst>
                    <a:ext uri="{FF2B5EF4-FFF2-40B4-BE49-F238E27FC236}">
                      <a16:creationId xmlns:a16="http://schemas.microsoft.com/office/drawing/2014/main" id="{5EE6AA39-A699-6641-A0D3-3FAACD0C0511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H="1">
                  <a:off x="8147535" y="5475337"/>
                  <a:ext cx="345630" cy="320302"/>
                  <a:chOff x="2839" y="3501"/>
                  <a:chExt cx="755" cy="803"/>
                </a:xfrm>
              </p:grpSpPr>
              <p:pic>
                <p:nvPicPr>
                  <p:cNvPr id="338" name="Picture 591" descr="desktop_computer_stylized_medium">
                    <a:extLst>
                      <a:ext uri="{FF2B5EF4-FFF2-40B4-BE49-F238E27FC236}">
                        <a16:creationId xmlns:a16="http://schemas.microsoft.com/office/drawing/2014/main" id="{0160BC98-6B2C-E043-8B54-FF78661F595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839" y="3501"/>
                    <a:ext cx="755" cy="80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339" name="Freeform 592">
                    <a:extLst>
                      <a:ext uri="{FF2B5EF4-FFF2-40B4-BE49-F238E27FC236}">
                        <a16:creationId xmlns:a16="http://schemas.microsoft.com/office/drawing/2014/main" id="{DCAE90C9-8C63-A34D-875C-35848056E0B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16" y="3578"/>
                    <a:ext cx="356" cy="368"/>
                  </a:xfrm>
                  <a:custGeom>
                    <a:avLst/>
                    <a:gdLst>
                      <a:gd name="T0" fmla="*/ 0 w 356"/>
                      <a:gd name="T1" fmla="*/ 0 h 368"/>
                      <a:gd name="T2" fmla="*/ 300 w 356"/>
                      <a:gd name="T3" fmla="*/ 14 h 368"/>
                      <a:gd name="T4" fmla="*/ 356 w 356"/>
                      <a:gd name="T5" fmla="*/ 294 h 368"/>
                      <a:gd name="T6" fmla="*/ 78 w 356"/>
                      <a:gd name="T7" fmla="*/ 368 h 368"/>
                      <a:gd name="T8" fmla="*/ 0 w 356"/>
                      <a:gd name="T9" fmla="*/ 0 h 36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356"/>
                      <a:gd name="T16" fmla="*/ 0 h 368"/>
                      <a:gd name="T17" fmla="*/ 356 w 356"/>
                      <a:gd name="T18" fmla="*/ 368 h 368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356" h="368">
                        <a:moveTo>
                          <a:pt x="0" y="0"/>
                        </a:moveTo>
                        <a:lnTo>
                          <a:pt x="300" y="14"/>
                        </a:lnTo>
                        <a:lnTo>
                          <a:pt x="356" y="294"/>
                        </a:lnTo>
                        <a:lnTo>
                          <a:pt x="78" y="368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000099"/>
                      </a:gs>
                      <a:gs pos="100000">
                        <a:schemeClr val="bg1"/>
                      </a:gs>
                    </a:gsLst>
                    <a:lin ang="270000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11" name="Group 590">
                  <a:extLst>
                    <a:ext uri="{FF2B5EF4-FFF2-40B4-BE49-F238E27FC236}">
                      <a16:creationId xmlns:a16="http://schemas.microsoft.com/office/drawing/2014/main" id="{7B9403D3-F817-CC47-B561-B1B66D26D47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H="1">
                  <a:off x="8545760" y="5496810"/>
                  <a:ext cx="345630" cy="320302"/>
                  <a:chOff x="2839" y="3501"/>
                  <a:chExt cx="755" cy="803"/>
                </a:xfrm>
              </p:grpSpPr>
              <p:pic>
                <p:nvPicPr>
                  <p:cNvPr id="336" name="Picture 591" descr="desktop_computer_stylized_medium">
                    <a:extLst>
                      <a:ext uri="{FF2B5EF4-FFF2-40B4-BE49-F238E27FC236}">
                        <a16:creationId xmlns:a16="http://schemas.microsoft.com/office/drawing/2014/main" id="{D38999C1-3DE6-F74E-9738-91C2D563DBC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839" y="3501"/>
                    <a:ext cx="755" cy="80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337" name="Freeform 592">
                    <a:extLst>
                      <a:ext uri="{FF2B5EF4-FFF2-40B4-BE49-F238E27FC236}">
                        <a16:creationId xmlns:a16="http://schemas.microsoft.com/office/drawing/2014/main" id="{0EF30FE5-53CC-614C-B923-E6C40EE9DC1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16" y="3578"/>
                    <a:ext cx="356" cy="368"/>
                  </a:xfrm>
                  <a:custGeom>
                    <a:avLst/>
                    <a:gdLst>
                      <a:gd name="T0" fmla="*/ 0 w 356"/>
                      <a:gd name="T1" fmla="*/ 0 h 368"/>
                      <a:gd name="T2" fmla="*/ 300 w 356"/>
                      <a:gd name="T3" fmla="*/ 14 h 368"/>
                      <a:gd name="T4" fmla="*/ 356 w 356"/>
                      <a:gd name="T5" fmla="*/ 294 h 368"/>
                      <a:gd name="T6" fmla="*/ 78 w 356"/>
                      <a:gd name="T7" fmla="*/ 368 h 368"/>
                      <a:gd name="T8" fmla="*/ 0 w 356"/>
                      <a:gd name="T9" fmla="*/ 0 h 36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356"/>
                      <a:gd name="T16" fmla="*/ 0 h 368"/>
                      <a:gd name="T17" fmla="*/ 356 w 356"/>
                      <a:gd name="T18" fmla="*/ 368 h 368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356" h="368">
                        <a:moveTo>
                          <a:pt x="0" y="0"/>
                        </a:moveTo>
                        <a:lnTo>
                          <a:pt x="300" y="14"/>
                        </a:lnTo>
                        <a:lnTo>
                          <a:pt x="356" y="294"/>
                        </a:lnTo>
                        <a:lnTo>
                          <a:pt x="78" y="368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000099"/>
                      </a:gs>
                      <a:gs pos="100000">
                        <a:schemeClr val="bg1"/>
                      </a:gs>
                    </a:gsLst>
                    <a:lin ang="270000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12" name="Group 1064">
                  <a:extLst>
                    <a:ext uri="{FF2B5EF4-FFF2-40B4-BE49-F238E27FC236}">
                      <a16:creationId xmlns:a16="http://schemas.microsoft.com/office/drawing/2014/main" id="{CD1E5202-0CDC-004A-9555-35DD05C5154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9528372" y="5765818"/>
                  <a:ext cx="319264" cy="253379"/>
                  <a:chOff x="877" y="1008"/>
                  <a:chExt cx="2747" cy="2591"/>
                </a:xfrm>
              </p:grpSpPr>
              <p:pic>
                <p:nvPicPr>
                  <p:cNvPr id="313" name="Picture 1065" descr="antenna_stylized">
                    <a:extLst>
                      <a:ext uri="{FF2B5EF4-FFF2-40B4-BE49-F238E27FC236}">
                        <a16:creationId xmlns:a16="http://schemas.microsoft.com/office/drawing/2014/main" id="{10E4E0F1-97FE-8149-BA6F-28DEACCF1873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77" y="1008"/>
                    <a:ext cx="2725" cy="1421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314" name="Picture 1066" descr="laptop_keyboard">
                    <a:extLst>
                      <a:ext uri="{FF2B5EF4-FFF2-40B4-BE49-F238E27FC236}">
                        <a16:creationId xmlns:a16="http://schemas.microsoft.com/office/drawing/2014/main" id="{50695F17-D17C-A64D-B009-C95A538477A3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109064" flipH="1">
                    <a:off x="1009" y="2586"/>
                    <a:ext cx="2245" cy="101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315" name="Freeform 1067">
                    <a:extLst>
                      <a:ext uri="{FF2B5EF4-FFF2-40B4-BE49-F238E27FC236}">
                        <a16:creationId xmlns:a16="http://schemas.microsoft.com/office/drawing/2014/main" id="{59C56420-023D-134B-B61E-FAB82FEDE5C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53" y="1603"/>
                    <a:ext cx="1807" cy="1322"/>
                  </a:xfrm>
                  <a:custGeom>
                    <a:avLst/>
                    <a:gdLst>
                      <a:gd name="T0" fmla="*/ 1 w 2982"/>
                      <a:gd name="T1" fmla="*/ 0 h 2442"/>
                      <a:gd name="T2" fmla="*/ 0 w 2982"/>
                      <a:gd name="T3" fmla="*/ 1 h 2442"/>
                      <a:gd name="T4" fmla="*/ 2 w 2982"/>
                      <a:gd name="T5" fmla="*/ 1 h 2442"/>
                      <a:gd name="T6" fmla="*/ 2 w 2982"/>
                      <a:gd name="T7" fmla="*/ 1 h 2442"/>
                      <a:gd name="T8" fmla="*/ 1 w 2982"/>
                      <a:gd name="T9" fmla="*/ 0 h 244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982"/>
                      <a:gd name="T16" fmla="*/ 0 h 2442"/>
                      <a:gd name="T17" fmla="*/ 2982 w 2982"/>
                      <a:gd name="T18" fmla="*/ 2442 h 2442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982" h="2442">
                        <a:moveTo>
                          <a:pt x="540" y="0"/>
                        </a:moveTo>
                        <a:lnTo>
                          <a:pt x="0" y="1734"/>
                        </a:lnTo>
                        <a:lnTo>
                          <a:pt x="2394" y="2442"/>
                        </a:lnTo>
                        <a:lnTo>
                          <a:pt x="2982" y="318"/>
                        </a:lnTo>
                        <a:lnTo>
                          <a:pt x="540" y="0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pic>
                <p:nvPicPr>
                  <p:cNvPr id="316" name="Picture 1068" descr="screen">
                    <a:extLst>
                      <a:ext uri="{FF2B5EF4-FFF2-40B4-BE49-F238E27FC236}">
                        <a16:creationId xmlns:a16="http://schemas.microsoft.com/office/drawing/2014/main" id="{4D8A6F7C-09AB-1047-A419-7BC4903FD5D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842" y="1637"/>
                    <a:ext cx="1642" cy="120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317" name="Freeform 1069">
                    <a:extLst>
                      <a:ext uri="{FF2B5EF4-FFF2-40B4-BE49-F238E27FC236}">
                        <a16:creationId xmlns:a16="http://schemas.microsoft.com/office/drawing/2014/main" id="{7234BEB8-1CFE-EA4E-A625-E3EF5323068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82" y="1564"/>
                    <a:ext cx="1531" cy="246"/>
                  </a:xfrm>
                  <a:custGeom>
                    <a:avLst/>
                    <a:gdLst>
                      <a:gd name="T0" fmla="*/ 1 w 2528"/>
                      <a:gd name="T1" fmla="*/ 0 h 455"/>
                      <a:gd name="T2" fmla="*/ 2 w 2528"/>
                      <a:gd name="T3" fmla="*/ 1 h 455"/>
                      <a:gd name="T4" fmla="*/ 2 w 2528"/>
                      <a:gd name="T5" fmla="*/ 1 h 455"/>
                      <a:gd name="T6" fmla="*/ 0 w 2528"/>
                      <a:gd name="T7" fmla="*/ 1 h 455"/>
                      <a:gd name="T8" fmla="*/ 1 w 2528"/>
                      <a:gd name="T9" fmla="*/ 0 h 455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528"/>
                      <a:gd name="T16" fmla="*/ 0 h 455"/>
                      <a:gd name="T17" fmla="*/ 2528 w 2528"/>
                      <a:gd name="T18" fmla="*/ 455 h 455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528" h="455">
                        <a:moveTo>
                          <a:pt x="14" y="0"/>
                        </a:moveTo>
                        <a:lnTo>
                          <a:pt x="2528" y="341"/>
                        </a:lnTo>
                        <a:lnTo>
                          <a:pt x="2480" y="455"/>
                        </a:lnTo>
                        <a:lnTo>
                          <a:pt x="0" y="86"/>
                        </a:lnTo>
                        <a:lnTo>
                          <a:pt x="14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000099"/>
                      </a:gs>
                      <a:gs pos="100000">
                        <a:srgbClr val="EAEAEA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18" name="Freeform 1070">
                    <a:extLst>
                      <a:ext uri="{FF2B5EF4-FFF2-40B4-BE49-F238E27FC236}">
                        <a16:creationId xmlns:a16="http://schemas.microsoft.com/office/drawing/2014/main" id="{02F34472-0A64-9F45-879F-687EF9125F3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37" y="1562"/>
                    <a:ext cx="425" cy="1024"/>
                  </a:xfrm>
                  <a:custGeom>
                    <a:avLst/>
                    <a:gdLst>
                      <a:gd name="T0" fmla="*/ 1 w 702"/>
                      <a:gd name="T1" fmla="*/ 0 h 1893"/>
                      <a:gd name="T2" fmla="*/ 0 w 702"/>
                      <a:gd name="T3" fmla="*/ 1 h 1893"/>
                      <a:gd name="T4" fmla="*/ 1 w 702"/>
                      <a:gd name="T5" fmla="*/ 1 h 1893"/>
                      <a:gd name="T6" fmla="*/ 1 w 702"/>
                      <a:gd name="T7" fmla="*/ 1 h 1893"/>
                      <a:gd name="T8" fmla="*/ 1 w 702"/>
                      <a:gd name="T9" fmla="*/ 0 h 189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702"/>
                      <a:gd name="T16" fmla="*/ 0 h 1893"/>
                      <a:gd name="T17" fmla="*/ 702 w 702"/>
                      <a:gd name="T18" fmla="*/ 1893 h 1893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702" h="1893">
                        <a:moveTo>
                          <a:pt x="579" y="0"/>
                        </a:moveTo>
                        <a:lnTo>
                          <a:pt x="0" y="1869"/>
                        </a:lnTo>
                        <a:lnTo>
                          <a:pt x="114" y="1893"/>
                        </a:lnTo>
                        <a:lnTo>
                          <a:pt x="702" y="51"/>
                        </a:lnTo>
                        <a:lnTo>
                          <a:pt x="579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19" name="Freeform 1071">
                    <a:extLst>
                      <a:ext uri="{FF2B5EF4-FFF2-40B4-BE49-F238E27FC236}">
                        <a16:creationId xmlns:a16="http://schemas.microsoft.com/office/drawing/2014/main" id="{D2314168-15D0-194D-9BBC-A0FA59D68ED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144" y="1745"/>
                    <a:ext cx="458" cy="1182"/>
                  </a:xfrm>
                  <a:custGeom>
                    <a:avLst/>
                    <a:gdLst>
                      <a:gd name="T0" fmla="*/ 1 w 756"/>
                      <a:gd name="T1" fmla="*/ 0 h 2184"/>
                      <a:gd name="T2" fmla="*/ 1 w 756"/>
                      <a:gd name="T3" fmla="*/ 1 h 2184"/>
                      <a:gd name="T4" fmla="*/ 0 w 756"/>
                      <a:gd name="T5" fmla="*/ 1 h 2184"/>
                      <a:gd name="T6" fmla="*/ 1 w 756"/>
                      <a:gd name="T7" fmla="*/ 1 h 2184"/>
                      <a:gd name="T8" fmla="*/ 1 w 756"/>
                      <a:gd name="T9" fmla="*/ 0 h 2184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756"/>
                      <a:gd name="T16" fmla="*/ 0 h 2184"/>
                      <a:gd name="T17" fmla="*/ 756 w 756"/>
                      <a:gd name="T18" fmla="*/ 2184 h 2184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756" h="2184">
                        <a:moveTo>
                          <a:pt x="756" y="0"/>
                        </a:moveTo>
                        <a:lnTo>
                          <a:pt x="138" y="2184"/>
                        </a:lnTo>
                        <a:lnTo>
                          <a:pt x="0" y="2148"/>
                        </a:lnTo>
                        <a:lnTo>
                          <a:pt x="606" y="78"/>
                        </a:lnTo>
                        <a:lnTo>
                          <a:pt x="756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DDDDDD"/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0" name="Freeform 1072">
                    <a:extLst>
                      <a:ext uri="{FF2B5EF4-FFF2-40B4-BE49-F238E27FC236}">
                        <a16:creationId xmlns:a16="http://schemas.microsoft.com/office/drawing/2014/main" id="{B40763B8-E127-F044-A2EE-2BA6DD91CEE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32" y="2534"/>
                    <a:ext cx="1680" cy="399"/>
                  </a:xfrm>
                  <a:custGeom>
                    <a:avLst/>
                    <a:gdLst>
                      <a:gd name="T0" fmla="*/ 1 w 2773"/>
                      <a:gd name="T1" fmla="*/ 0 h 738"/>
                      <a:gd name="T2" fmla="*/ 0 w 2773"/>
                      <a:gd name="T3" fmla="*/ 1 h 738"/>
                      <a:gd name="T4" fmla="*/ 2 w 2773"/>
                      <a:gd name="T5" fmla="*/ 1 h 738"/>
                      <a:gd name="T6" fmla="*/ 2 w 2773"/>
                      <a:gd name="T7" fmla="*/ 1 h 738"/>
                      <a:gd name="T8" fmla="*/ 1 w 2773"/>
                      <a:gd name="T9" fmla="*/ 0 h 73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773"/>
                      <a:gd name="T16" fmla="*/ 0 h 738"/>
                      <a:gd name="T17" fmla="*/ 2773 w 2773"/>
                      <a:gd name="T18" fmla="*/ 738 h 738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773" h="738">
                        <a:moveTo>
                          <a:pt x="33" y="0"/>
                        </a:moveTo>
                        <a:lnTo>
                          <a:pt x="0" y="99"/>
                        </a:lnTo>
                        <a:lnTo>
                          <a:pt x="2436" y="738"/>
                        </a:lnTo>
                        <a:cubicBezTo>
                          <a:pt x="2499" y="501"/>
                          <a:pt x="2773" y="727"/>
                          <a:pt x="2373" y="603"/>
                        </a:cubicBezTo>
                        <a:lnTo>
                          <a:pt x="33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0000CC"/>
                      </a:gs>
                      <a:gs pos="100000">
                        <a:schemeClr val="bg1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1" name="Freeform 1073">
                    <a:extLst>
                      <a:ext uri="{FF2B5EF4-FFF2-40B4-BE49-F238E27FC236}">
                        <a16:creationId xmlns:a16="http://schemas.microsoft.com/office/drawing/2014/main" id="{3D6DEFF5-3AB2-3146-949F-09230C23761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195" y="1755"/>
                    <a:ext cx="429" cy="1187"/>
                  </a:xfrm>
                  <a:custGeom>
                    <a:avLst/>
                    <a:gdLst>
                      <a:gd name="T0" fmla="*/ 2 w 637"/>
                      <a:gd name="T1" fmla="*/ 0 h 1659"/>
                      <a:gd name="T2" fmla="*/ 2 w 637"/>
                      <a:gd name="T3" fmla="*/ 0 h 1659"/>
                      <a:gd name="T4" fmla="*/ 1 w 637"/>
                      <a:gd name="T5" fmla="*/ 15 h 1659"/>
                      <a:gd name="T6" fmla="*/ 0 w 637"/>
                      <a:gd name="T7" fmla="*/ 15 h 1659"/>
                      <a:gd name="T8" fmla="*/ 2 w 637"/>
                      <a:gd name="T9" fmla="*/ 0 h 1659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637"/>
                      <a:gd name="T16" fmla="*/ 0 h 1659"/>
                      <a:gd name="T17" fmla="*/ 637 w 637"/>
                      <a:gd name="T18" fmla="*/ 1659 h 1659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637" h="1659">
                        <a:moveTo>
                          <a:pt x="615" y="0"/>
                        </a:moveTo>
                        <a:lnTo>
                          <a:pt x="637" y="0"/>
                        </a:lnTo>
                        <a:lnTo>
                          <a:pt x="68" y="1659"/>
                        </a:lnTo>
                        <a:lnTo>
                          <a:pt x="0" y="1647"/>
                        </a:lnTo>
                        <a:lnTo>
                          <a:pt x="615" y="0"/>
                        </a:lnTo>
                        <a:close/>
                      </a:path>
                    </a:pathLst>
                  </a:custGeom>
                  <a:solidFill>
                    <a:srgbClr val="4D4D4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2" name="Freeform 1074">
                    <a:extLst>
                      <a:ext uri="{FF2B5EF4-FFF2-40B4-BE49-F238E27FC236}">
                        <a16:creationId xmlns:a16="http://schemas.microsoft.com/office/drawing/2014/main" id="{C74609FC-3C05-5E4B-AF5D-74D18643578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34" y="2587"/>
                    <a:ext cx="1494" cy="394"/>
                  </a:xfrm>
                  <a:custGeom>
                    <a:avLst/>
                    <a:gdLst>
                      <a:gd name="T0" fmla="*/ 0 w 2216"/>
                      <a:gd name="T1" fmla="*/ 0 h 550"/>
                      <a:gd name="T2" fmla="*/ 1 w 2216"/>
                      <a:gd name="T3" fmla="*/ 1 h 550"/>
                      <a:gd name="T4" fmla="*/ 9 w 2216"/>
                      <a:gd name="T5" fmla="*/ 5 h 550"/>
                      <a:gd name="T6" fmla="*/ 9 w 2216"/>
                      <a:gd name="T7" fmla="*/ 4 h 550"/>
                      <a:gd name="T8" fmla="*/ 0 w 2216"/>
                      <a:gd name="T9" fmla="*/ 0 h 550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216"/>
                      <a:gd name="T16" fmla="*/ 0 h 550"/>
                      <a:gd name="T17" fmla="*/ 2216 w 2216"/>
                      <a:gd name="T18" fmla="*/ 550 h 550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216" h="550">
                        <a:moveTo>
                          <a:pt x="0" y="0"/>
                        </a:moveTo>
                        <a:lnTo>
                          <a:pt x="9" y="57"/>
                        </a:lnTo>
                        <a:lnTo>
                          <a:pt x="2164" y="550"/>
                        </a:lnTo>
                        <a:lnTo>
                          <a:pt x="2216" y="496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000099"/>
                      </a:gs>
                      <a:gs pos="100000">
                        <a:srgbClr val="808080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grpSp>
                <p:nvGrpSpPr>
                  <p:cNvPr id="323" name="Group 1075">
                    <a:extLst>
                      <a:ext uri="{FF2B5EF4-FFF2-40B4-BE49-F238E27FC236}">
                        <a16:creationId xmlns:a16="http://schemas.microsoft.com/office/drawing/2014/main" id="{EBADE542-B59E-2E4E-B153-4F90E65EA9EE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709" y="3008"/>
                    <a:ext cx="507" cy="234"/>
                    <a:chOff x="1740" y="2642"/>
                    <a:chExt cx="752" cy="327"/>
                  </a:xfrm>
                </p:grpSpPr>
                <p:sp>
                  <p:nvSpPr>
                    <p:cNvPr id="330" name="Freeform 1076">
                      <a:extLst>
                        <a:ext uri="{FF2B5EF4-FFF2-40B4-BE49-F238E27FC236}">
                          <a16:creationId xmlns:a16="http://schemas.microsoft.com/office/drawing/2014/main" id="{ED0B9D25-AFF4-394F-ACB4-A302A603AE62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1740" y="2642"/>
                      <a:ext cx="752" cy="327"/>
                    </a:xfrm>
                    <a:custGeom>
                      <a:avLst/>
                      <a:gdLst>
                        <a:gd name="T0" fmla="*/ 293 w 752"/>
                        <a:gd name="T1" fmla="*/ 0 h 327"/>
                        <a:gd name="T2" fmla="*/ 752 w 752"/>
                        <a:gd name="T3" fmla="*/ 124 h 327"/>
                        <a:gd name="T4" fmla="*/ 470 w 752"/>
                        <a:gd name="T5" fmla="*/ 327 h 327"/>
                        <a:gd name="T6" fmla="*/ 0 w 752"/>
                        <a:gd name="T7" fmla="*/ 183 h 327"/>
                        <a:gd name="T8" fmla="*/ 293 w 752"/>
                        <a:gd name="T9" fmla="*/ 0 h 327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752"/>
                        <a:gd name="T16" fmla="*/ 0 h 327"/>
                        <a:gd name="T17" fmla="*/ 752 w 752"/>
                        <a:gd name="T18" fmla="*/ 327 h 327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752" h="327">
                          <a:moveTo>
                            <a:pt x="293" y="0"/>
                          </a:moveTo>
                          <a:lnTo>
                            <a:pt x="752" y="124"/>
                          </a:lnTo>
                          <a:lnTo>
                            <a:pt x="470" y="327"/>
                          </a:lnTo>
                          <a:lnTo>
                            <a:pt x="0" y="183"/>
                          </a:lnTo>
                          <a:lnTo>
                            <a:pt x="293" y="0"/>
                          </a:lnTo>
                          <a:close/>
                        </a:path>
                      </a:pathLst>
                    </a:custGeom>
                    <a:solidFill>
                      <a:srgbClr val="000099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31" name="Freeform 1077">
                      <a:extLst>
                        <a:ext uri="{FF2B5EF4-FFF2-40B4-BE49-F238E27FC236}">
                          <a16:creationId xmlns:a16="http://schemas.microsoft.com/office/drawing/2014/main" id="{47642094-9631-A749-AEC9-694C6AF95108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1754" y="2649"/>
                      <a:ext cx="726" cy="311"/>
                    </a:xfrm>
                    <a:custGeom>
                      <a:avLst/>
                      <a:gdLst>
                        <a:gd name="T0" fmla="*/ 282 w 726"/>
                        <a:gd name="T1" fmla="*/ 0 h 311"/>
                        <a:gd name="T2" fmla="*/ 726 w 726"/>
                        <a:gd name="T3" fmla="*/ 119 h 311"/>
                        <a:gd name="T4" fmla="*/ 457 w 726"/>
                        <a:gd name="T5" fmla="*/ 311 h 311"/>
                        <a:gd name="T6" fmla="*/ 0 w 726"/>
                        <a:gd name="T7" fmla="*/ 173 h 311"/>
                        <a:gd name="T8" fmla="*/ 282 w 726"/>
                        <a:gd name="T9" fmla="*/ 0 h 311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726"/>
                        <a:gd name="T16" fmla="*/ 0 h 311"/>
                        <a:gd name="T17" fmla="*/ 726 w 726"/>
                        <a:gd name="T18" fmla="*/ 311 h 311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726" h="311">
                          <a:moveTo>
                            <a:pt x="282" y="0"/>
                          </a:moveTo>
                          <a:lnTo>
                            <a:pt x="726" y="119"/>
                          </a:lnTo>
                          <a:lnTo>
                            <a:pt x="457" y="311"/>
                          </a:lnTo>
                          <a:lnTo>
                            <a:pt x="0" y="173"/>
                          </a:lnTo>
                          <a:lnTo>
                            <a:pt x="282" y="0"/>
                          </a:lnTo>
                          <a:close/>
                        </a:path>
                      </a:pathLst>
                    </a:custGeom>
                    <a:gradFill rotWithShape="1">
                      <a:gsLst>
                        <a:gs pos="0">
                          <a:srgbClr val="4D4D4D"/>
                        </a:gs>
                        <a:gs pos="100000">
                          <a:srgbClr val="DDDDDD"/>
                        </a:gs>
                      </a:gsLst>
                      <a:lin ang="18900000" scaled="1"/>
                    </a:gra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32" name="Freeform 1078">
                      <a:extLst>
                        <a:ext uri="{FF2B5EF4-FFF2-40B4-BE49-F238E27FC236}">
                          <a16:creationId xmlns:a16="http://schemas.microsoft.com/office/drawing/2014/main" id="{636F2234-F657-4947-B545-685AC2DB4F46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1808" y="2770"/>
                      <a:ext cx="258" cy="100"/>
                    </a:xfrm>
                    <a:custGeom>
                      <a:avLst/>
                      <a:gdLst>
                        <a:gd name="T0" fmla="*/ 0 w 258"/>
                        <a:gd name="T1" fmla="*/ 44 h 100"/>
                        <a:gd name="T2" fmla="*/ 75 w 258"/>
                        <a:gd name="T3" fmla="*/ 0 h 100"/>
                        <a:gd name="T4" fmla="*/ 258 w 258"/>
                        <a:gd name="T5" fmla="*/ 50 h 100"/>
                        <a:gd name="T6" fmla="*/ 183 w 258"/>
                        <a:gd name="T7" fmla="*/ 100 h 100"/>
                        <a:gd name="T8" fmla="*/ 0 w 258"/>
                        <a:gd name="T9" fmla="*/ 44 h 100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258"/>
                        <a:gd name="T16" fmla="*/ 0 h 100"/>
                        <a:gd name="T17" fmla="*/ 258 w 258"/>
                        <a:gd name="T18" fmla="*/ 100 h 100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258" h="100">
                          <a:moveTo>
                            <a:pt x="0" y="44"/>
                          </a:moveTo>
                          <a:lnTo>
                            <a:pt x="75" y="0"/>
                          </a:lnTo>
                          <a:lnTo>
                            <a:pt x="258" y="50"/>
                          </a:lnTo>
                          <a:lnTo>
                            <a:pt x="183" y="100"/>
                          </a:lnTo>
                          <a:lnTo>
                            <a:pt x="0" y="44"/>
                          </a:ln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33" name="Freeform 1079">
                      <a:extLst>
                        <a:ext uri="{FF2B5EF4-FFF2-40B4-BE49-F238E27FC236}">
                          <a16:creationId xmlns:a16="http://schemas.microsoft.com/office/drawing/2014/main" id="{7CE3F218-2EB2-3948-BB71-D05806C4B740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1799" y="2816"/>
                      <a:ext cx="194" cy="63"/>
                    </a:xfrm>
                    <a:custGeom>
                      <a:avLst/>
                      <a:gdLst>
                        <a:gd name="T0" fmla="*/ 12 w 194"/>
                        <a:gd name="T1" fmla="*/ 0 h 63"/>
                        <a:gd name="T2" fmla="*/ 194 w 194"/>
                        <a:gd name="T3" fmla="*/ 53 h 63"/>
                        <a:gd name="T4" fmla="*/ 180 w 194"/>
                        <a:gd name="T5" fmla="*/ 63 h 63"/>
                        <a:gd name="T6" fmla="*/ 0 w 194"/>
                        <a:gd name="T7" fmla="*/ 9 h 63"/>
                        <a:gd name="T8" fmla="*/ 12 w 194"/>
                        <a:gd name="T9" fmla="*/ 0 h 63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194"/>
                        <a:gd name="T16" fmla="*/ 0 h 63"/>
                        <a:gd name="T17" fmla="*/ 194 w 194"/>
                        <a:gd name="T18" fmla="*/ 63 h 63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194" h="63">
                          <a:moveTo>
                            <a:pt x="12" y="0"/>
                          </a:moveTo>
                          <a:lnTo>
                            <a:pt x="194" y="53"/>
                          </a:lnTo>
                          <a:lnTo>
                            <a:pt x="180" y="63"/>
                          </a:lnTo>
                          <a:lnTo>
                            <a:pt x="0" y="9"/>
                          </a:lnTo>
                          <a:lnTo>
                            <a:pt x="12" y="0"/>
                          </a:lnTo>
                          <a:close/>
                        </a:path>
                      </a:pathLst>
                    </a:custGeom>
                    <a:solidFill>
                      <a:srgbClr val="000099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34" name="Freeform 1080">
                      <a:extLst>
                        <a:ext uri="{FF2B5EF4-FFF2-40B4-BE49-F238E27FC236}">
                          <a16:creationId xmlns:a16="http://schemas.microsoft.com/office/drawing/2014/main" id="{AB064516-936D-5E4A-89DE-C8DF7F16BD0E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020" y="2834"/>
                      <a:ext cx="258" cy="102"/>
                    </a:xfrm>
                    <a:custGeom>
                      <a:avLst/>
                      <a:gdLst>
                        <a:gd name="T0" fmla="*/ 0 w 258"/>
                        <a:gd name="T1" fmla="*/ 46 h 102"/>
                        <a:gd name="T2" fmla="*/ 71 w 258"/>
                        <a:gd name="T3" fmla="*/ 0 h 102"/>
                        <a:gd name="T4" fmla="*/ 258 w 258"/>
                        <a:gd name="T5" fmla="*/ 52 h 102"/>
                        <a:gd name="T6" fmla="*/ 183 w 258"/>
                        <a:gd name="T7" fmla="*/ 102 h 102"/>
                        <a:gd name="T8" fmla="*/ 0 w 258"/>
                        <a:gd name="T9" fmla="*/ 46 h 102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258"/>
                        <a:gd name="T16" fmla="*/ 0 h 102"/>
                        <a:gd name="T17" fmla="*/ 258 w 258"/>
                        <a:gd name="T18" fmla="*/ 102 h 102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258" h="102">
                          <a:moveTo>
                            <a:pt x="0" y="46"/>
                          </a:moveTo>
                          <a:lnTo>
                            <a:pt x="71" y="0"/>
                          </a:lnTo>
                          <a:lnTo>
                            <a:pt x="258" y="52"/>
                          </a:lnTo>
                          <a:lnTo>
                            <a:pt x="183" y="102"/>
                          </a:lnTo>
                          <a:lnTo>
                            <a:pt x="0" y="46"/>
                          </a:ln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35" name="Freeform 1081">
                      <a:extLst>
                        <a:ext uri="{FF2B5EF4-FFF2-40B4-BE49-F238E27FC236}">
                          <a16:creationId xmlns:a16="http://schemas.microsoft.com/office/drawing/2014/main" id="{1F66638E-1162-114B-8793-4DFA49300017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011" y="2882"/>
                      <a:ext cx="194" cy="63"/>
                    </a:xfrm>
                    <a:custGeom>
                      <a:avLst/>
                      <a:gdLst>
                        <a:gd name="T0" fmla="*/ 12 w 194"/>
                        <a:gd name="T1" fmla="*/ 0 h 63"/>
                        <a:gd name="T2" fmla="*/ 194 w 194"/>
                        <a:gd name="T3" fmla="*/ 53 h 63"/>
                        <a:gd name="T4" fmla="*/ 180 w 194"/>
                        <a:gd name="T5" fmla="*/ 63 h 63"/>
                        <a:gd name="T6" fmla="*/ 0 w 194"/>
                        <a:gd name="T7" fmla="*/ 9 h 63"/>
                        <a:gd name="T8" fmla="*/ 12 w 194"/>
                        <a:gd name="T9" fmla="*/ 0 h 63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194"/>
                        <a:gd name="T16" fmla="*/ 0 h 63"/>
                        <a:gd name="T17" fmla="*/ 194 w 194"/>
                        <a:gd name="T18" fmla="*/ 63 h 63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194" h="63">
                          <a:moveTo>
                            <a:pt x="12" y="0"/>
                          </a:moveTo>
                          <a:lnTo>
                            <a:pt x="194" y="53"/>
                          </a:lnTo>
                          <a:lnTo>
                            <a:pt x="180" y="63"/>
                          </a:lnTo>
                          <a:lnTo>
                            <a:pt x="0" y="9"/>
                          </a:lnTo>
                          <a:lnTo>
                            <a:pt x="12" y="0"/>
                          </a:lnTo>
                          <a:close/>
                        </a:path>
                      </a:pathLst>
                    </a:custGeom>
                    <a:solidFill>
                      <a:srgbClr val="000099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324" name="Freeform 1082">
                    <a:extLst>
                      <a:ext uri="{FF2B5EF4-FFF2-40B4-BE49-F238E27FC236}">
                        <a16:creationId xmlns:a16="http://schemas.microsoft.com/office/drawing/2014/main" id="{935B77DF-822B-6744-8A74-6E7EACC64B7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577" y="3043"/>
                    <a:ext cx="614" cy="514"/>
                  </a:xfrm>
                  <a:custGeom>
                    <a:avLst/>
                    <a:gdLst>
                      <a:gd name="T0" fmla="*/ 1 w 990"/>
                      <a:gd name="T1" fmla="*/ 2 h 792"/>
                      <a:gd name="T2" fmla="*/ 1 w 990"/>
                      <a:gd name="T3" fmla="*/ 0 h 792"/>
                      <a:gd name="T4" fmla="*/ 1 w 990"/>
                      <a:gd name="T5" fmla="*/ 1 h 792"/>
                      <a:gd name="T6" fmla="*/ 0 w 990"/>
                      <a:gd name="T7" fmla="*/ 2 h 792"/>
                      <a:gd name="T8" fmla="*/ 1 w 990"/>
                      <a:gd name="T9" fmla="*/ 2 h 79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990"/>
                      <a:gd name="T16" fmla="*/ 0 h 792"/>
                      <a:gd name="T17" fmla="*/ 990 w 990"/>
                      <a:gd name="T18" fmla="*/ 792 h 792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990" h="792">
                        <a:moveTo>
                          <a:pt x="3" y="738"/>
                        </a:moveTo>
                        <a:lnTo>
                          <a:pt x="990" y="0"/>
                        </a:lnTo>
                        <a:lnTo>
                          <a:pt x="987" y="60"/>
                        </a:lnTo>
                        <a:lnTo>
                          <a:pt x="0" y="792"/>
                        </a:lnTo>
                        <a:lnTo>
                          <a:pt x="3" y="738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" name="Freeform 1083">
                    <a:extLst>
                      <a:ext uri="{FF2B5EF4-FFF2-40B4-BE49-F238E27FC236}">
                        <a16:creationId xmlns:a16="http://schemas.microsoft.com/office/drawing/2014/main" id="{104983FE-7B69-FC40-A366-43A71823B57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10" y="3084"/>
                    <a:ext cx="1571" cy="469"/>
                  </a:xfrm>
                  <a:custGeom>
                    <a:avLst/>
                    <a:gdLst>
                      <a:gd name="T0" fmla="*/ 1 w 2532"/>
                      <a:gd name="T1" fmla="*/ 0 h 723"/>
                      <a:gd name="T2" fmla="*/ 1 w 2532"/>
                      <a:gd name="T3" fmla="*/ 0 h 723"/>
                      <a:gd name="T4" fmla="*/ 4 w 2532"/>
                      <a:gd name="T5" fmla="*/ 2 h 723"/>
                      <a:gd name="T6" fmla="*/ 4 w 2532"/>
                      <a:gd name="T7" fmla="*/ 2 h 723"/>
                      <a:gd name="T8" fmla="*/ 0 w 2532"/>
                      <a:gd name="T9" fmla="*/ 1 h 723"/>
                      <a:gd name="T10" fmla="*/ 1 w 2532"/>
                      <a:gd name="T11" fmla="*/ 0 h 723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w 2532"/>
                      <a:gd name="T19" fmla="*/ 0 h 723"/>
                      <a:gd name="T20" fmla="*/ 2532 w 2532"/>
                      <a:gd name="T21" fmla="*/ 723 h 723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T18" t="T19" r="T20" b="T21"/>
                    <a:pathLst>
                      <a:path w="2532" h="723">
                        <a:moveTo>
                          <a:pt x="6" y="0"/>
                        </a:moveTo>
                        <a:cubicBezTo>
                          <a:pt x="16" y="0"/>
                          <a:pt x="26" y="0"/>
                          <a:pt x="36" y="0"/>
                        </a:cubicBezTo>
                        <a:lnTo>
                          <a:pt x="2532" y="678"/>
                        </a:lnTo>
                        <a:lnTo>
                          <a:pt x="2529" y="723"/>
                        </a:lnTo>
                        <a:lnTo>
                          <a:pt x="0" y="24"/>
                        </a:lnTo>
                        <a:lnTo>
                          <a:pt x="6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" name="Freeform 1084">
                    <a:extLst>
                      <a:ext uri="{FF2B5EF4-FFF2-40B4-BE49-F238E27FC236}">
                        <a16:creationId xmlns:a16="http://schemas.microsoft.com/office/drawing/2014/main" id="{FAA83D6D-3A69-E04C-AD79-8872C37EBD9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11" y="2998"/>
                    <a:ext cx="17" cy="95"/>
                  </a:xfrm>
                  <a:custGeom>
                    <a:avLst/>
                    <a:gdLst>
                      <a:gd name="T0" fmla="*/ 1 w 26"/>
                      <a:gd name="T1" fmla="*/ 1 h 147"/>
                      <a:gd name="T2" fmla="*/ 1 w 26"/>
                      <a:gd name="T3" fmla="*/ 1 h 147"/>
                      <a:gd name="T4" fmla="*/ 0 w 26"/>
                      <a:gd name="T5" fmla="*/ 1 h 147"/>
                      <a:gd name="T6" fmla="*/ 1 w 26"/>
                      <a:gd name="T7" fmla="*/ 0 h 147"/>
                      <a:gd name="T8" fmla="*/ 1 w 26"/>
                      <a:gd name="T9" fmla="*/ 1 h 147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6"/>
                      <a:gd name="T16" fmla="*/ 0 h 147"/>
                      <a:gd name="T17" fmla="*/ 26 w 26"/>
                      <a:gd name="T18" fmla="*/ 147 h 147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6" h="147">
                        <a:moveTo>
                          <a:pt x="26" y="10"/>
                        </a:moveTo>
                        <a:lnTo>
                          <a:pt x="23" y="147"/>
                        </a:lnTo>
                        <a:lnTo>
                          <a:pt x="0" y="144"/>
                        </a:lnTo>
                        <a:lnTo>
                          <a:pt x="3" y="0"/>
                        </a:lnTo>
                        <a:lnTo>
                          <a:pt x="26" y="1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7" name="Freeform 1085">
                    <a:extLst>
                      <a:ext uri="{FF2B5EF4-FFF2-40B4-BE49-F238E27FC236}">
                        <a16:creationId xmlns:a16="http://schemas.microsoft.com/office/drawing/2014/main" id="{832905ED-A72D-E64E-A306-8969135F0B5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12" y="2611"/>
                    <a:ext cx="730" cy="393"/>
                  </a:xfrm>
                  <a:custGeom>
                    <a:avLst/>
                    <a:gdLst>
                      <a:gd name="T0" fmla="*/ 1 w 1176"/>
                      <a:gd name="T1" fmla="*/ 0 h 606"/>
                      <a:gd name="T2" fmla="*/ 0 w 1176"/>
                      <a:gd name="T3" fmla="*/ 1 h 606"/>
                      <a:gd name="T4" fmla="*/ 1 w 1176"/>
                      <a:gd name="T5" fmla="*/ 1 h 606"/>
                      <a:gd name="T6" fmla="*/ 1 w 1176"/>
                      <a:gd name="T7" fmla="*/ 1 h 606"/>
                      <a:gd name="T8" fmla="*/ 1 w 1176"/>
                      <a:gd name="T9" fmla="*/ 0 h 606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176"/>
                      <a:gd name="T16" fmla="*/ 0 h 606"/>
                      <a:gd name="T17" fmla="*/ 1176 w 1176"/>
                      <a:gd name="T18" fmla="*/ 606 h 60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176" h="606">
                        <a:moveTo>
                          <a:pt x="1170" y="0"/>
                        </a:moveTo>
                        <a:lnTo>
                          <a:pt x="0" y="597"/>
                        </a:lnTo>
                        <a:lnTo>
                          <a:pt x="30" y="606"/>
                        </a:lnTo>
                        <a:lnTo>
                          <a:pt x="1176" y="18"/>
                        </a:lnTo>
                        <a:lnTo>
                          <a:pt x="1170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8" name="Freeform 1086">
                    <a:extLst>
                      <a:ext uri="{FF2B5EF4-FFF2-40B4-BE49-F238E27FC236}">
                        <a16:creationId xmlns:a16="http://schemas.microsoft.com/office/drawing/2014/main" id="{86E7F15B-FE5D-1D41-A141-6E72B0E1163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61" y="3018"/>
                    <a:ext cx="1490" cy="451"/>
                  </a:xfrm>
                  <a:custGeom>
                    <a:avLst/>
                    <a:gdLst>
                      <a:gd name="T0" fmla="*/ 1 w 2532"/>
                      <a:gd name="T1" fmla="*/ 0 h 723"/>
                      <a:gd name="T2" fmla="*/ 1 w 2532"/>
                      <a:gd name="T3" fmla="*/ 0 h 723"/>
                      <a:gd name="T4" fmla="*/ 1 w 2532"/>
                      <a:gd name="T5" fmla="*/ 1 h 723"/>
                      <a:gd name="T6" fmla="*/ 1 w 2532"/>
                      <a:gd name="T7" fmla="*/ 1 h 723"/>
                      <a:gd name="T8" fmla="*/ 0 w 2532"/>
                      <a:gd name="T9" fmla="*/ 1 h 723"/>
                      <a:gd name="T10" fmla="*/ 1 w 2532"/>
                      <a:gd name="T11" fmla="*/ 0 h 723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w 2532"/>
                      <a:gd name="T19" fmla="*/ 0 h 723"/>
                      <a:gd name="T20" fmla="*/ 2532 w 2532"/>
                      <a:gd name="T21" fmla="*/ 723 h 723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T18" t="T19" r="T20" b="T21"/>
                    <a:pathLst>
                      <a:path w="2532" h="723">
                        <a:moveTo>
                          <a:pt x="6" y="0"/>
                        </a:moveTo>
                        <a:cubicBezTo>
                          <a:pt x="16" y="0"/>
                          <a:pt x="26" y="0"/>
                          <a:pt x="36" y="0"/>
                        </a:cubicBezTo>
                        <a:lnTo>
                          <a:pt x="2532" y="678"/>
                        </a:lnTo>
                        <a:lnTo>
                          <a:pt x="2529" y="723"/>
                        </a:lnTo>
                        <a:lnTo>
                          <a:pt x="0" y="24"/>
                        </a:lnTo>
                        <a:lnTo>
                          <a:pt x="6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9" name="Freeform 1087">
                    <a:extLst>
                      <a:ext uri="{FF2B5EF4-FFF2-40B4-BE49-F238E27FC236}">
                        <a16:creationId xmlns:a16="http://schemas.microsoft.com/office/drawing/2014/main" id="{F08305F9-995E-764D-9545-2A851620930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2549" y="2986"/>
                    <a:ext cx="608" cy="467"/>
                  </a:xfrm>
                  <a:custGeom>
                    <a:avLst/>
                    <a:gdLst>
                      <a:gd name="T0" fmla="*/ 0 w 2532"/>
                      <a:gd name="T1" fmla="*/ 0 h 723"/>
                      <a:gd name="T2" fmla="*/ 0 w 2532"/>
                      <a:gd name="T3" fmla="*/ 0 h 723"/>
                      <a:gd name="T4" fmla="*/ 0 w 2532"/>
                      <a:gd name="T5" fmla="*/ 2 h 723"/>
                      <a:gd name="T6" fmla="*/ 0 w 2532"/>
                      <a:gd name="T7" fmla="*/ 2 h 723"/>
                      <a:gd name="T8" fmla="*/ 0 w 2532"/>
                      <a:gd name="T9" fmla="*/ 1 h 723"/>
                      <a:gd name="T10" fmla="*/ 0 w 2532"/>
                      <a:gd name="T11" fmla="*/ 0 h 723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w 2532"/>
                      <a:gd name="T19" fmla="*/ 0 h 723"/>
                      <a:gd name="T20" fmla="*/ 2532 w 2532"/>
                      <a:gd name="T21" fmla="*/ 723 h 723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T18" t="T19" r="T20" b="T21"/>
                    <a:pathLst>
                      <a:path w="2532" h="723">
                        <a:moveTo>
                          <a:pt x="6" y="0"/>
                        </a:moveTo>
                        <a:cubicBezTo>
                          <a:pt x="16" y="0"/>
                          <a:pt x="26" y="0"/>
                          <a:pt x="36" y="0"/>
                        </a:cubicBezTo>
                        <a:lnTo>
                          <a:pt x="2532" y="678"/>
                        </a:lnTo>
                        <a:lnTo>
                          <a:pt x="2529" y="723"/>
                        </a:lnTo>
                        <a:lnTo>
                          <a:pt x="0" y="24"/>
                        </a:lnTo>
                        <a:lnTo>
                          <a:pt x="6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274" name="Group 983">
                <a:extLst>
                  <a:ext uri="{FF2B5EF4-FFF2-40B4-BE49-F238E27FC236}">
                    <a16:creationId xmlns:a16="http://schemas.microsoft.com/office/drawing/2014/main" id="{72E93514-A4B3-CA40-99B0-260CCF4F2BD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0011503" y="5607068"/>
                <a:ext cx="171450" cy="348944"/>
                <a:chOff x="4140" y="429"/>
                <a:chExt cx="1425" cy="2396"/>
              </a:xfrm>
            </p:grpSpPr>
            <p:sp>
              <p:nvSpPr>
                <p:cNvPr id="275" name="Freeform 984">
                  <a:extLst>
                    <a:ext uri="{FF2B5EF4-FFF2-40B4-BE49-F238E27FC236}">
                      <a16:creationId xmlns:a16="http://schemas.microsoft.com/office/drawing/2014/main" id="{998D6418-49C7-6540-A5C5-9C9DAE8E3AF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68" y="433"/>
                  <a:ext cx="283" cy="2286"/>
                </a:xfrm>
                <a:custGeom>
                  <a:avLst/>
                  <a:gdLst>
                    <a:gd name="T0" fmla="*/ 3 w 354"/>
                    <a:gd name="T1" fmla="*/ 0 h 2742"/>
                    <a:gd name="T2" fmla="*/ 15 w 354"/>
                    <a:gd name="T3" fmla="*/ 27 h 2742"/>
                    <a:gd name="T4" fmla="*/ 15 w 354"/>
                    <a:gd name="T5" fmla="*/ 205 h 2742"/>
                    <a:gd name="T6" fmla="*/ 0 w 354"/>
                    <a:gd name="T7" fmla="*/ 215 h 2742"/>
                    <a:gd name="T8" fmla="*/ 3 w 354"/>
                    <a:gd name="T9" fmla="*/ 0 h 274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54"/>
                    <a:gd name="T16" fmla="*/ 0 h 2742"/>
                    <a:gd name="T17" fmla="*/ 354 w 354"/>
                    <a:gd name="T18" fmla="*/ 2742 h 274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54" h="2742">
                      <a:moveTo>
                        <a:pt x="63" y="0"/>
                      </a:moveTo>
                      <a:lnTo>
                        <a:pt x="354" y="339"/>
                      </a:lnTo>
                      <a:lnTo>
                        <a:pt x="346" y="2624"/>
                      </a:lnTo>
                      <a:lnTo>
                        <a:pt x="0" y="2742"/>
                      </a:lnTo>
                      <a:lnTo>
                        <a:pt x="63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DDDDDD"/>
                    </a:gs>
                    <a:gs pos="100000">
                      <a:srgbClr val="333333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6" name="Rectangle 985">
                  <a:extLst>
                    <a:ext uri="{FF2B5EF4-FFF2-40B4-BE49-F238E27FC236}">
                      <a16:creationId xmlns:a16="http://schemas.microsoft.com/office/drawing/2014/main" id="{7EA47284-BB6D-F44A-9138-4BFBDE9B779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10" y="429"/>
                  <a:ext cx="1046" cy="2285"/>
                </a:xfrm>
                <a:prstGeom prst="rect">
                  <a:avLst/>
                </a:pr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277" name="Freeform 986">
                  <a:extLst>
                    <a:ext uri="{FF2B5EF4-FFF2-40B4-BE49-F238E27FC236}">
                      <a16:creationId xmlns:a16="http://schemas.microsoft.com/office/drawing/2014/main" id="{FC70D81A-A1D0-F14B-A962-EA3278AEF99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21" y="570"/>
                  <a:ext cx="169" cy="2115"/>
                </a:xfrm>
                <a:custGeom>
                  <a:avLst/>
                  <a:gdLst>
                    <a:gd name="T0" fmla="*/ 2 w 211"/>
                    <a:gd name="T1" fmla="*/ 0 h 2537"/>
                    <a:gd name="T2" fmla="*/ 9 w 211"/>
                    <a:gd name="T3" fmla="*/ 18 h 2537"/>
                    <a:gd name="T4" fmla="*/ 2 w 211"/>
                    <a:gd name="T5" fmla="*/ 196 h 2537"/>
                    <a:gd name="T6" fmla="*/ 2 w 211"/>
                    <a:gd name="T7" fmla="*/ 0 h 2537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11"/>
                    <a:gd name="T13" fmla="*/ 0 h 2537"/>
                    <a:gd name="T14" fmla="*/ 211 w 211"/>
                    <a:gd name="T15" fmla="*/ 2537 h 2537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1" h="2537">
                      <a:moveTo>
                        <a:pt x="7" y="0"/>
                      </a:moveTo>
                      <a:cubicBezTo>
                        <a:pt x="7" y="0"/>
                        <a:pt x="57" y="28"/>
                        <a:pt x="211" y="218"/>
                      </a:cubicBezTo>
                      <a:cubicBezTo>
                        <a:pt x="0" y="1229"/>
                        <a:pt x="41" y="2537"/>
                        <a:pt x="7" y="2501"/>
                      </a:cubicBezTo>
                      <a:lnTo>
                        <a:pt x="7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808080"/>
                    </a:gs>
                    <a:gs pos="100000">
                      <a:srgbClr val="F8F8F8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8" name="Freeform 987">
                  <a:extLst>
                    <a:ext uri="{FF2B5EF4-FFF2-40B4-BE49-F238E27FC236}">
                      <a16:creationId xmlns:a16="http://schemas.microsoft.com/office/drawing/2014/main" id="{CC169428-48EC-EC4E-8F69-95E0DA46BFB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84" y="1640"/>
                  <a:ext cx="263" cy="189"/>
                </a:xfrm>
                <a:custGeom>
                  <a:avLst/>
                  <a:gdLst>
                    <a:gd name="T0" fmla="*/ 2 w 328"/>
                    <a:gd name="T1" fmla="*/ 0 h 226"/>
                    <a:gd name="T2" fmla="*/ 14 w 328"/>
                    <a:gd name="T3" fmla="*/ 11 h 226"/>
                    <a:gd name="T4" fmla="*/ 14 w 328"/>
                    <a:gd name="T5" fmla="*/ 19 h 226"/>
                    <a:gd name="T6" fmla="*/ 0 w 328"/>
                    <a:gd name="T7" fmla="*/ 8 h 226"/>
                    <a:gd name="T8" fmla="*/ 2 w 328"/>
                    <a:gd name="T9" fmla="*/ 0 h 22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28"/>
                    <a:gd name="T16" fmla="*/ 0 h 226"/>
                    <a:gd name="T17" fmla="*/ 328 w 328"/>
                    <a:gd name="T18" fmla="*/ 226 h 22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28" h="226">
                      <a:moveTo>
                        <a:pt x="4" y="0"/>
                      </a:moveTo>
                      <a:cubicBezTo>
                        <a:pt x="60" y="10"/>
                        <a:pt x="182" y="74"/>
                        <a:pt x="328" y="128"/>
                      </a:cubicBezTo>
                      <a:cubicBezTo>
                        <a:pt x="326" y="162"/>
                        <a:pt x="326" y="158"/>
                        <a:pt x="326" y="226"/>
                      </a:cubicBezTo>
                      <a:cubicBezTo>
                        <a:pt x="326" y="226"/>
                        <a:pt x="169" y="155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9" name="Rectangle 988">
                  <a:extLst>
                    <a:ext uri="{FF2B5EF4-FFF2-40B4-BE49-F238E27FC236}">
                      <a16:creationId xmlns:a16="http://schemas.microsoft.com/office/drawing/2014/main" id="{EA8B3E7D-78C6-C141-897A-84612AB92CA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10" y="690"/>
                  <a:ext cx="598" cy="47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  <p:grpSp>
              <p:nvGrpSpPr>
                <p:cNvPr id="280" name="Group 989">
                  <a:extLst>
                    <a:ext uri="{FF2B5EF4-FFF2-40B4-BE49-F238E27FC236}">
                      <a16:creationId xmlns:a16="http://schemas.microsoft.com/office/drawing/2014/main" id="{93291D99-5131-044B-A66C-D71070A6899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49" y="668"/>
                  <a:ext cx="581" cy="145"/>
                  <a:chOff x="614" y="2568"/>
                  <a:chExt cx="725" cy="139"/>
                </a:xfrm>
              </p:grpSpPr>
              <p:sp>
                <p:nvSpPr>
                  <p:cNvPr id="305" name="AutoShape 990">
                    <a:extLst>
                      <a:ext uri="{FF2B5EF4-FFF2-40B4-BE49-F238E27FC236}">
                        <a16:creationId xmlns:a16="http://schemas.microsoft.com/office/drawing/2014/main" id="{B05FC28C-16AB-314E-A80C-6F34595FE78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3" y="2566"/>
                    <a:ext cx="721" cy="14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en-US" altLang="en-US" sz="2400"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306" name="AutoShape 991">
                    <a:extLst>
                      <a:ext uri="{FF2B5EF4-FFF2-40B4-BE49-F238E27FC236}">
                        <a16:creationId xmlns:a16="http://schemas.microsoft.com/office/drawing/2014/main" id="{6C711485-EB0C-DC4B-9AF4-9A01A395479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25" y="2581"/>
                    <a:ext cx="696" cy="114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en-US" altLang="en-US" sz="2400">
                      <a:latin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281" name="Rectangle 992">
                  <a:extLst>
                    <a:ext uri="{FF2B5EF4-FFF2-40B4-BE49-F238E27FC236}">
                      <a16:creationId xmlns:a16="http://schemas.microsoft.com/office/drawing/2014/main" id="{D3561EEF-89A4-2E4C-B07C-291E5E15866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20" y="1022"/>
                  <a:ext cx="598" cy="47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  <p:grpSp>
              <p:nvGrpSpPr>
                <p:cNvPr id="282" name="Group 993">
                  <a:extLst>
                    <a:ext uri="{FF2B5EF4-FFF2-40B4-BE49-F238E27FC236}">
                      <a16:creationId xmlns:a16="http://schemas.microsoft.com/office/drawing/2014/main" id="{68B356B0-F5A0-3E45-B55B-768789C3BEA1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47" y="994"/>
                  <a:ext cx="581" cy="134"/>
                  <a:chOff x="614" y="2568"/>
                  <a:chExt cx="725" cy="139"/>
                </a:xfrm>
              </p:grpSpPr>
              <p:sp>
                <p:nvSpPr>
                  <p:cNvPr id="303" name="AutoShape 994">
                    <a:extLst>
                      <a:ext uri="{FF2B5EF4-FFF2-40B4-BE49-F238E27FC236}">
                        <a16:creationId xmlns:a16="http://schemas.microsoft.com/office/drawing/2014/main" id="{DCB0A04B-BB29-A14D-A1E5-703CC9C19AB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5" y="2564"/>
                    <a:ext cx="721" cy="139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en-US" altLang="en-US" sz="2400"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304" name="AutoShape 995">
                    <a:extLst>
                      <a:ext uri="{FF2B5EF4-FFF2-40B4-BE49-F238E27FC236}">
                        <a16:creationId xmlns:a16="http://schemas.microsoft.com/office/drawing/2014/main" id="{0058C3FB-7CC3-0141-9E79-B5D457B7EFE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28" y="2581"/>
                    <a:ext cx="696" cy="107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en-US" altLang="en-US" sz="2400">
                      <a:latin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283" name="Rectangle 996">
                  <a:extLst>
                    <a:ext uri="{FF2B5EF4-FFF2-40B4-BE49-F238E27FC236}">
                      <a16:creationId xmlns:a16="http://schemas.microsoft.com/office/drawing/2014/main" id="{2CAD1E53-0B95-9041-B05A-1BA510BA845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20" y="1354"/>
                  <a:ext cx="598" cy="47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284" name="Rectangle 997">
                  <a:extLst>
                    <a:ext uri="{FF2B5EF4-FFF2-40B4-BE49-F238E27FC236}">
                      <a16:creationId xmlns:a16="http://schemas.microsoft.com/office/drawing/2014/main" id="{956B5BEA-DB6D-4C4E-9AAA-3E8A08D513C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30" y="1655"/>
                  <a:ext cx="598" cy="47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  <p:grpSp>
              <p:nvGrpSpPr>
                <p:cNvPr id="285" name="Group 998">
                  <a:extLst>
                    <a:ext uri="{FF2B5EF4-FFF2-40B4-BE49-F238E27FC236}">
                      <a16:creationId xmlns:a16="http://schemas.microsoft.com/office/drawing/2014/main" id="{85E88350-210F-A345-8D0D-553EC1D9475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35" y="1627"/>
                  <a:ext cx="582" cy="151"/>
                  <a:chOff x="614" y="2568"/>
                  <a:chExt cx="725" cy="139"/>
                </a:xfrm>
              </p:grpSpPr>
              <p:sp>
                <p:nvSpPr>
                  <p:cNvPr id="301" name="AutoShape 999">
                    <a:extLst>
                      <a:ext uri="{FF2B5EF4-FFF2-40B4-BE49-F238E27FC236}">
                        <a16:creationId xmlns:a16="http://schemas.microsoft.com/office/drawing/2014/main" id="{66A87672-7ECE-1441-8B1E-01BAD5BFA67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8" y="2586"/>
                    <a:ext cx="720" cy="12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en-US" altLang="en-US" sz="2400"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302" name="AutoShape 1000">
                    <a:extLst>
                      <a:ext uri="{FF2B5EF4-FFF2-40B4-BE49-F238E27FC236}">
                        <a16:creationId xmlns:a16="http://schemas.microsoft.com/office/drawing/2014/main" id="{E69E0C4A-8952-3E4A-88C6-3BCA716358C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30" y="2586"/>
                    <a:ext cx="695" cy="109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en-US" altLang="en-US" sz="2400">
                      <a:latin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286" name="Freeform 1001">
                  <a:extLst>
                    <a:ext uri="{FF2B5EF4-FFF2-40B4-BE49-F238E27FC236}">
                      <a16:creationId xmlns:a16="http://schemas.microsoft.com/office/drawing/2014/main" id="{718B0241-B0BB-CD44-82AF-D8B3813DB1C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88" y="1354"/>
                  <a:ext cx="263" cy="188"/>
                </a:xfrm>
                <a:custGeom>
                  <a:avLst/>
                  <a:gdLst>
                    <a:gd name="T0" fmla="*/ 2 w 328"/>
                    <a:gd name="T1" fmla="*/ 0 h 226"/>
                    <a:gd name="T2" fmla="*/ 14 w 328"/>
                    <a:gd name="T3" fmla="*/ 10 h 226"/>
                    <a:gd name="T4" fmla="*/ 14 w 328"/>
                    <a:gd name="T5" fmla="*/ 17 h 226"/>
                    <a:gd name="T6" fmla="*/ 0 w 328"/>
                    <a:gd name="T7" fmla="*/ 7 h 226"/>
                    <a:gd name="T8" fmla="*/ 2 w 328"/>
                    <a:gd name="T9" fmla="*/ 0 h 22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28"/>
                    <a:gd name="T16" fmla="*/ 0 h 226"/>
                    <a:gd name="T17" fmla="*/ 328 w 328"/>
                    <a:gd name="T18" fmla="*/ 226 h 22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28" h="226">
                      <a:moveTo>
                        <a:pt x="4" y="0"/>
                      </a:moveTo>
                      <a:cubicBezTo>
                        <a:pt x="60" y="10"/>
                        <a:pt x="182" y="74"/>
                        <a:pt x="328" y="128"/>
                      </a:cubicBezTo>
                      <a:cubicBezTo>
                        <a:pt x="326" y="162"/>
                        <a:pt x="326" y="158"/>
                        <a:pt x="326" y="226"/>
                      </a:cubicBezTo>
                      <a:cubicBezTo>
                        <a:pt x="326" y="226"/>
                        <a:pt x="169" y="155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grpSp>
              <p:nvGrpSpPr>
                <p:cNvPr id="287" name="Group 1002">
                  <a:extLst>
                    <a:ext uri="{FF2B5EF4-FFF2-40B4-BE49-F238E27FC236}">
                      <a16:creationId xmlns:a16="http://schemas.microsoft.com/office/drawing/2014/main" id="{635C1B00-5FF1-024E-A899-1F87ABAA07F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39" y="1327"/>
                  <a:ext cx="582" cy="139"/>
                  <a:chOff x="614" y="2568"/>
                  <a:chExt cx="725" cy="139"/>
                </a:xfrm>
              </p:grpSpPr>
              <p:sp>
                <p:nvSpPr>
                  <p:cNvPr id="299" name="AutoShape 1003">
                    <a:extLst>
                      <a:ext uri="{FF2B5EF4-FFF2-40B4-BE49-F238E27FC236}">
                        <a16:creationId xmlns:a16="http://schemas.microsoft.com/office/drawing/2014/main" id="{557D7E91-A58D-7947-BB2B-A7205204953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3" y="2571"/>
                    <a:ext cx="732" cy="13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en-US" altLang="en-US" sz="2400"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300" name="AutoShape 1004">
                    <a:extLst>
                      <a:ext uri="{FF2B5EF4-FFF2-40B4-BE49-F238E27FC236}">
                        <a16:creationId xmlns:a16="http://schemas.microsoft.com/office/drawing/2014/main" id="{457C6956-BEB3-D644-9100-65A86EBB405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25" y="2587"/>
                    <a:ext cx="720" cy="103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en-US" altLang="en-US" sz="2400">
                      <a:latin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288" name="Rectangle 1005">
                  <a:extLst>
                    <a:ext uri="{FF2B5EF4-FFF2-40B4-BE49-F238E27FC236}">
                      <a16:creationId xmlns:a16="http://schemas.microsoft.com/office/drawing/2014/main" id="{2241E6CD-FA76-B348-85E8-443119EC578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46" y="429"/>
                  <a:ext cx="70" cy="2285"/>
                </a:xfrm>
                <a:prstGeom prst="rect">
                  <a:avLst/>
                </a:prstGeom>
                <a:gradFill rotWithShape="1">
                  <a:gsLst>
                    <a:gs pos="0">
                      <a:srgbClr val="333333"/>
                    </a:gs>
                    <a:gs pos="50000">
                      <a:srgbClr val="DDDDDD"/>
                    </a:gs>
                    <a:gs pos="100000">
                      <a:srgbClr val="333333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289" name="Freeform 1006">
                  <a:extLst>
                    <a:ext uri="{FF2B5EF4-FFF2-40B4-BE49-F238E27FC236}">
                      <a16:creationId xmlns:a16="http://schemas.microsoft.com/office/drawing/2014/main" id="{9211C7AD-5DC5-024F-BD62-BFBE52EDB9A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12" y="1007"/>
                  <a:ext cx="237" cy="213"/>
                </a:xfrm>
                <a:custGeom>
                  <a:avLst/>
                  <a:gdLst>
                    <a:gd name="T0" fmla="*/ 2 w 296"/>
                    <a:gd name="T1" fmla="*/ 0 h 256"/>
                    <a:gd name="T2" fmla="*/ 14 w 296"/>
                    <a:gd name="T3" fmla="*/ 10 h 256"/>
                    <a:gd name="T4" fmla="*/ 14 w 296"/>
                    <a:gd name="T5" fmla="*/ 19 h 256"/>
                    <a:gd name="T6" fmla="*/ 0 w 296"/>
                    <a:gd name="T7" fmla="*/ 7 h 256"/>
                    <a:gd name="T8" fmla="*/ 2 w 296"/>
                    <a:gd name="T9" fmla="*/ 0 h 25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96"/>
                    <a:gd name="T16" fmla="*/ 0 h 256"/>
                    <a:gd name="T17" fmla="*/ 296 w 296"/>
                    <a:gd name="T18" fmla="*/ 256 h 25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96" h="256">
                      <a:moveTo>
                        <a:pt x="4" y="0"/>
                      </a:moveTo>
                      <a:cubicBezTo>
                        <a:pt x="55" y="10"/>
                        <a:pt x="144" y="68"/>
                        <a:pt x="292" y="144"/>
                      </a:cubicBezTo>
                      <a:cubicBezTo>
                        <a:pt x="290" y="178"/>
                        <a:pt x="296" y="188"/>
                        <a:pt x="296" y="256"/>
                      </a:cubicBezTo>
                      <a:cubicBezTo>
                        <a:pt x="296" y="256"/>
                        <a:pt x="160" y="176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90" name="Freeform 1007">
                  <a:extLst>
                    <a:ext uri="{FF2B5EF4-FFF2-40B4-BE49-F238E27FC236}">
                      <a16:creationId xmlns:a16="http://schemas.microsoft.com/office/drawing/2014/main" id="{A3B9B7B9-B12C-D14E-828C-C0FC9615892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15" y="680"/>
                  <a:ext cx="244" cy="240"/>
                </a:xfrm>
                <a:custGeom>
                  <a:avLst/>
                  <a:gdLst>
                    <a:gd name="T0" fmla="*/ 0 w 304"/>
                    <a:gd name="T1" fmla="*/ 0 h 288"/>
                    <a:gd name="T2" fmla="*/ 14 w 304"/>
                    <a:gd name="T3" fmla="*/ 13 h 288"/>
                    <a:gd name="T4" fmla="*/ 13 w 304"/>
                    <a:gd name="T5" fmla="*/ 23 h 288"/>
                    <a:gd name="T6" fmla="*/ 2 w 304"/>
                    <a:gd name="T7" fmla="*/ 10 h 288"/>
                    <a:gd name="T8" fmla="*/ 0 w 304"/>
                    <a:gd name="T9" fmla="*/ 0 h 28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04"/>
                    <a:gd name="T16" fmla="*/ 0 h 288"/>
                    <a:gd name="T17" fmla="*/ 304 w 304"/>
                    <a:gd name="T18" fmla="*/ 288 h 28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04" h="288">
                      <a:moveTo>
                        <a:pt x="0" y="0"/>
                      </a:moveTo>
                      <a:cubicBezTo>
                        <a:pt x="51" y="10"/>
                        <a:pt x="148" y="76"/>
                        <a:pt x="304" y="164"/>
                      </a:cubicBezTo>
                      <a:cubicBezTo>
                        <a:pt x="302" y="198"/>
                        <a:pt x="284" y="220"/>
                        <a:pt x="284" y="288"/>
                      </a:cubicBezTo>
                      <a:cubicBezTo>
                        <a:pt x="284" y="288"/>
                        <a:pt x="163" y="179"/>
                        <a:pt x="8" y="124"/>
                      </a:cubicBezTo>
                      <a:cubicBezTo>
                        <a:pt x="8" y="72"/>
                        <a:pt x="0" y="17"/>
                        <a:pt x="0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91" name="Oval 1008">
                  <a:extLst>
                    <a:ext uri="{FF2B5EF4-FFF2-40B4-BE49-F238E27FC236}">
                      <a16:creationId xmlns:a16="http://schemas.microsoft.com/office/drawing/2014/main" id="{91E1851E-4D5E-F648-A610-F9D12BE8E40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15" y="2611"/>
                  <a:ext cx="50" cy="95"/>
                </a:xfrm>
                <a:prstGeom prst="ellipse">
                  <a:avLst/>
                </a:pr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292" name="Freeform 1009">
                  <a:extLst>
                    <a:ext uri="{FF2B5EF4-FFF2-40B4-BE49-F238E27FC236}">
                      <a16:creationId xmlns:a16="http://schemas.microsoft.com/office/drawing/2014/main" id="{B4E45149-4ED6-FA4F-9027-E7CD0BA7CCE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02" y="2614"/>
                  <a:ext cx="245" cy="200"/>
                </a:xfrm>
                <a:custGeom>
                  <a:avLst/>
                  <a:gdLst>
                    <a:gd name="T0" fmla="*/ 0 w 306"/>
                    <a:gd name="T1" fmla="*/ 9 h 240"/>
                    <a:gd name="T2" fmla="*/ 2 w 306"/>
                    <a:gd name="T3" fmla="*/ 19 h 240"/>
                    <a:gd name="T4" fmla="*/ 14 w 306"/>
                    <a:gd name="T5" fmla="*/ 9 h 240"/>
                    <a:gd name="T6" fmla="*/ 14 w 306"/>
                    <a:gd name="T7" fmla="*/ 0 h 240"/>
                    <a:gd name="T8" fmla="*/ 0 w 306"/>
                    <a:gd name="T9" fmla="*/ 9 h 24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06"/>
                    <a:gd name="T16" fmla="*/ 0 h 240"/>
                    <a:gd name="T17" fmla="*/ 306 w 306"/>
                    <a:gd name="T18" fmla="*/ 240 h 24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06" h="240">
                      <a:moveTo>
                        <a:pt x="0" y="106"/>
                      </a:moveTo>
                      <a:lnTo>
                        <a:pt x="2" y="240"/>
                      </a:lnTo>
                      <a:lnTo>
                        <a:pt x="306" y="110"/>
                      </a:lnTo>
                      <a:lnTo>
                        <a:pt x="300" y="0"/>
                      </a:lnTo>
                      <a:lnTo>
                        <a:pt x="0" y="106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93" name="AutoShape 1010">
                  <a:extLst>
                    <a:ext uri="{FF2B5EF4-FFF2-40B4-BE49-F238E27FC236}">
                      <a16:creationId xmlns:a16="http://schemas.microsoft.com/office/drawing/2014/main" id="{44857248-4C2A-A641-AF53-3F81C4A2120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140" y="2675"/>
                  <a:ext cx="1196" cy="15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DDDDDD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294" name="AutoShape 1011">
                  <a:extLst>
                    <a:ext uri="{FF2B5EF4-FFF2-40B4-BE49-F238E27FC236}">
                      <a16:creationId xmlns:a16="http://schemas.microsoft.com/office/drawing/2014/main" id="{CF880C5E-F8D6-CE45-9CC8-A63A5072834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10" y="2714"/>
                  <a:ext cx="1066" cy="7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chemeClr val="tx2"/>
                    </a:gs>
                    <a:gs pos="100000">
                      <a:schemeClr val="bg2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295" name="Oval 1012">
                  <a:extLst>
                    <a:ext uri="{FF2B5EF4-FFF2-40B4-BE49-F238E27FC236}">
                      <a16:creationId xmlns:a16="http://schemas.microsoft.com/office/drawing/2014/main" id="{84C13283-51C0-C747-ADE0-BD97743891C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09" y="2382"/>
                  <a:ext cx="159" cy="142"/>
                </a:xfrm>
                <a:prstGeom prst="ellipse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296" name="Oval 1013">
                  <a:extLst>
                    <a:ext uri="{FF2B5EF4-FFF2-40B4-BE49-F238E27FC236}">
                      <a16:creationId xmlns:a16="http://schemas.microsoft.com/office/drawing/2014/main" id="{6A578773-A6CF-8043-81A7-11248A47151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489" y="2382"/>
                  <a:ext cx="159" cy="142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 algn="ctr" eaLnBrk="1" hangingPunct="1"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800">
                    <a:solidFill>
                      <a:srgbClr val="FF0000"/>
                    </a:solidFill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297" name="Oval 1014">
                  <a:extLst>
                    <a:ext uri="{FF2B5EF4-FFF2-40B4-BE49-F238E27FC236}">
                      <a16:creationId xmlns:a16="http://schemas.microsoft.com/office/drawing/2014/main" id="{4E22CF01-93F6-E94A-912B-CC788F28F99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58" y="2382"/>
                  <a:ext cx="159" cy="142"/>
                </a:xfrm>
                <a:prstGeom prst="ellipse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298" name="Rectangle 1015">
                  <a:extLst>
                    <a:ext uri="{FF2B5EF4-FFF2-40B4-BE49-F238E27FC236}">
                      <a16:creationId xmlns:a16="http://schemas.microsoft.com/office/drawing/2014/main" id="{BAE705A5-EB2A-6540-9113-7264A067D76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67" y="1837"/>
                  <a:ext cx="80" cy="759"/>
                </a:xfrm>
                <a:prstGeom prst="rect">
                  <a:avLst/>
                </a:prstGeom>
                <a:solidFill>
                  <a:srgbClr val="29292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</p:grpSp>
        </p:grpSp>
      </p:grpSp>
      <p:grpSp>
        <p:nvGrpSpPr>
          <p:cNvPr id="474" name="Group 473">
            <a:extLst>
              <a:ext uri="{FF2B5EF4-FFF2-40B4-BE49-F238E27FC236}">
                <a16:creationId xmlns:a16="http://schemas.microsoft.com/office/drawing/2014/main" id="{B980B667-9997-1C46-9208-BAD60CAC68B4}"/>
              </a:ext>
            </a:extLst>
          </p:cNvPr>
          <p:cNvGrpSpPr/>
          <p:nvPr/>
        </p:nvGrpSpPr>
        <p:grpSpPr>
          <a:xfrm>
            <a:off x="4350320" y="2107963"/>
            <a:ext cx="3540395" cy="3733733"/>
            <a:chOff x="7619038" y="2102861"/>
            <a:chExt cx="3540395" cy="3733733"/>
          </a:xfrm>
        </p:grpSpPr>
        <p:sp>
          <p:nvSpPr>
            <p:cNvPr id="475" name="Line 426">
              <a:extLst>
                <a:ext uri="{FF2B5EF4-FFF2-40B4-BE49-F238E27FC236}">
                  <a16:creationId xmlns:a16="http://schemas.microsoft.com/office/drawing/2014/main" id="{893CB5FD-D42E-1F47-888B-47CC0A56839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213016" y="2695257"/>
              <a:ext cx="227964" cy="1743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476" name="Group 783">
              <a:extLst>
                <a:ext uri="{FF2B5EF4-FFF2-40B4-BE49-F238E27FC236}">
                  <a16:creationId xmlns:a16="http://schemas.microsoft.com/office/drawing/2014/main" id="{6FCAA5D8-F0EA-F144-9889-CD98921DDB1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055854" y="2304274"/>
              <a:ext cx="298450" cy="464008"/>
              <a:chOff x="3130" y="3288"/>
              <a:chExt cx="410" cy="742"/>
            </a:xfrm>
          </p:grpSpPr>
          <p:sp>
            <p:nvSpPr>
              <p:cNvPr id="623" name="Line 270">
                <a:extLst>
                  <a:ext uri="{FF2B5EF4-FFF2-40B4-BE49-F238E27FC236}">
                    <a16:creationId xmlns:a16="http://schemas.microsoft.com/office/drawing/2014/main" id="{A861E6B0-4620-1D4E-9878-EC955292125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130" y="3288"/>
                <a:ext cx="205" cy="67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624" name="Line 271">
                <a:extLst>
                  <a:ext uri="{FF2B5EF4-FFF2-40B4-BE49-F238E27FC236}">
                    <a16:creationId xmlns:a16="http://schemas.microsoft.com/office/drawing/2014/main" id="{9E3890F0-D036-364A-9F5B-2472D605220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35" y="3288"/>
                <a:ext cx="205" cy="669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625" name="Line 272">
                <a:extLst>
                  <a:ext uri="{FF2B5EF4-FFF2-40B4-BE49-F238E27FC236}">
                    <a16:creationId xmlns:a16="http://schemas.microsoft.com/office/drawing/2014/main" id="{6B6C58F1-BF4F-7A41-82FA-7DD6CA231CF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30" y="3957"/>
                <a:ext cx="205" cy="73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626" name="Line 273">
                <a:extLst>
                  <a:ext uri="{FF2B5EF4-FFF2-40B4-BE49-F238E27FC236}">
                    <a16:creationId xmlns:a16="http://schemas.microsoft.com/office/drawing/2014/main" id="{110073C6-508F-934C-BCF8-159F975EDD7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335" y="3957"/>
                <a:ext cx="205" cy="73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627" name="Line 274">
                <a:extLst>
                  <a:ext uri="{FF2B5EF4-FFF2-40B4-BE49-F238E27FC236}">
                    <a16:creationId xmlns:a16="http://schemas.microsoft.com/office/drawing/2014/main" id="{91810196-D382-8C42-B9F2-AF1A6F4D99C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35" y="3303"/>
                <a:ext cx="0" cy="72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628" name="Line 275">
                <a:extLst>
                  <a:ext uri="{FF2B5EF4-FFF2-40B4-BE49-F238E27FC236}">
                    <a16:creationId xmlns:a16="http://schemas.microsoft.com/office/drawing/2014/main" id="{51F11DEC-D883-4E40-839D-22A3618C282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130" y="3888"/>
                <a:ext cx="205" cy="7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629" name="Line 276">
                <a:extLst>
                  <a:ext uri="{FF2B5EF4-FFF2-40B4-BE49-F238E27FC236}">
                    <a16:creationId xmlns:a16="http://schemas.microsoft.com/office/drawing/2014/main" id="{9C0C16BE-D173-4848-A154-6FEEE972379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3335" y="3888"/>
                <a:ext cx="205" cy="69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630" name="Line 277">
                <a:extLst>
                  <a:ext uri="{FF2B5EF4-FFF2-40B4-BE49-F238E27FC236}">
                    <a16:creationId xmlns:a16="http://schemas.microsoft.com/office/drawing/2014/main" id="{1BC67BB2-F2A4-BF4D-A3B4-D4AEB37810D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17" y="3668"/>
                <a:ext cx="118" cy="55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631" name="Line 278">
                <a:extLst>
                  <a:ext uri="{FF2B5EF4-FFF2-40B4-BE49-F238E27FC236}">
                    <a16:creationId xmlns:a16="http://schemas.microsoft.com/office/drawing/2014/main" id="{8F33A7E3-980F-6E4F-A243-58D0DBC90C2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668"/>
                <a:ext cx="124" cy="55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632" name="Line 279">
                <a:extLst>
                  <a:ext uri="{FF2B5EF4-FFF2-40B4-BE49-F238E27FC236}">
                    <a16:creationId xmlns:a16="http://schemas.microsoft.com/office/drawing/2014/main" id="{0586DE71-8483-A842-9D80-D054504FC7D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78" y="3766"/>
                <a:ext cx="152" cy="75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633" name="Line 280">
                <a:extLst>
                  <a:ext uri="{FF2B5EF4-FFF2-40B4-BE49-F238E27FC236}">
                    <a16:creationId xmlns:a16="http://schemas.microsoft.com/office/drawing/2014/main" id="{B618EE33-2E19-3942-8406-1D19AF6103C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781"/>
                <a:ext cx="153" cy="6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634" name="Line 281">
                <a:extLst>
                  <a:ext uri="{FF2B5EF4-FFF2-40B4-BE49-F238E27FC236}">
                    <a16:creationId xmlns:a16="http://schemas.microsoft.com/office/drawing/2014/main" id="{FB0AD954-0085-5A48-89E8-363DD98B09F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567"/>
                <a:ext cx="78" cy="2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635" name="Line 282">
                <a:extLst>
                  <a:ext uri="{FF2B5EF4-FFF2-40B4-BE49-F238E27FC236}">
                    <a16:creationId xmlns:a16="http://schemas.microsoft.com/office/drawing/2014/main" id="{593D705B-6350-6542-8CDC-C6DBE2A4A5C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428"/>
                <a:ext cx="49" cy="2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636" name="Line 283">
                <a:extLst>
                  <a:ext uri="{FF2B5EF4-FFF2-40B4-BE49-F238E27FC236}">
                    <a16:creationId xmlns:a16="http://schemas.microsoft.com/office/drawing/2014/main" id="{AA2BAC3C-E3FA-1248-91E6-9368E6043F6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47" y="3558"/>
                <a:ext cx="95" cy="3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637" name="Line 284">
                <a:extLst>
                  <a:ext uri="{FF2B5EF4-FFF2-40B4-BE49-F238E27FC236}">
                    <a16:creationId xmlns:a16="http://schemas.microsoft.com/office/drawing/2014/main" id="{41DF11D6-84EE-6345-966F-E589FC6C93C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89" y="3422"/>
                <a:ext cx="55" cy="3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pic>
          <p:nvPicPr>
            <p:cNvPr id="477" name="Picture 777" descr="access_point_stylized_small">
              <a:extLst>
                <a:ext uri="{FF2B5EF4-FFF2-40B4-BE49-F238E27FC236}">
                  <a16:creationId xmlns:a16="http://schemas.microsoft.com/office/drawing/2014/main" id="{3A0DD905-916D-F44D-B154-2A1A40D857A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19038" y="3856797"/>
              <a:ext cx="370169" cy="3067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78" name="Picture 780" descr="access_point_stylized_small">
              <a:extLst>
                <a:ext uri="{FF2B5EF4-FFF2-40B4-BE49-F238E27FC236}">
                  <a16:creationId xmlns:a16="http://schemas.microsoft.com/office/drawing/2014/main" id="{2D70F771-0189-5340-9D4D-5AF0897A6C9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95766" y="5519130"/>
              <a:ext cx="380935" cy="3174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479" name="Group 478">
              <a:extLst>
                <a:ext uri="{FF2B5EF4-FFF2-40B4-BE49-F238E27FC236}">
                  <a16:creationId xmlns:a16="http://schemas.microsoft.com/office/drawing/2014/main" id="{06828A30-EEC2-E74A-99C4-EC885B4B9099}"/>
                </a:ext>
              </a:extLst>
            </p:cNvPr>
            <p:cNvGrpSpPr/>
            <p:nvPr/>
          </p:nvGrpSpPr>
          <p:grpSpPr>
            <a:xfrm>
              <a:off x="9788714" y="4984881"/>
              <a:ext cx="393760" cy="218578"/>
              <a:chOff x="7493876" y="2774731"/>
              <a:chExt cx="1481958" cy="894622"/>
            </a:xfrm>
          </p:grpSpPr>
          <p:sp>
            <p:nvSpPr>
              <p:cNvPr id="616" name="Freeform 615">
                <a:extLst>
                  <a:ext uri="{FF2B5EF4-FFF2-40B4-BE49-F238E27FC236}">
                    <a16:creationId xmlns:a16="http://schemas.microsoft.com/office/drawing/2014/main" id="{0AA5830B-95C1-F340-9EE9-D4FB82CB821C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     </a:t>
                </a:r>
              </a:p>
            </p:txBody>
          </p:sp>
          <p:sp>
            <p:nvSpPr>
              <p:cNvPr id="617" name="Oval 616">
                <a:extLst>
                  <a:ext uri="{FF2B5EF4-FFF2-40B4-BE49-F238E27FC236}">
                    <a16:creationId xmlns:a16="http://schemas.microsoft.com/office/drawing/2014/main" id="{C4EB516A-0313-9443-A84B-5BDD5DAC9261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</a:t>
                </a:r>
              </a:p>
            </p:txBody>
          </p:sp>
          <p:grpSp>
            <p:nvGrpSpPr>
              <p:cNvPr id="618" name="Group 617">
                <a:extLst>
                  <a:ext uri="{FF2B5EF4-FFF2-40B4-BE49-F238E27FC236}">
                    <a16:creationId xmlns:a16="http://schemas.microsoft.com/office/drawing/2014/main" id="{AEFA8F85-CB01-6043-9DC7-C516BDCB511F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619" name="Freeform 618">
                  <a:extLst>
                    <a:ext uri="{FF2B5EF4-FFF2-40B4-BE49-F238E27FC236}">
                      <a16:creationId xmlns:a16="http://schemas.microsoft.com/office/drawing/2014/main" id="{BA24BFCA-ED9E-9944-A4F2-47F3FCF12755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0" name="Freeform 619">
                  <a:extLst>
                    <a:ext uri="{FF2B5EF4-FFF2-40B4-BE49-F238E27FC236}">
                      <a16:creationId xmlns:a16="http://schemas.microsoft.com/office/drawing/2014/main" id="{E2B6FB30-ACE8-2A4F-B34A-BAF56BC5C69C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1" name="Freeform 620">
                  <a:extLst>
                    <a:ext uri="{FF2B5EF4-FFF2-40B4-BE49-F238E27FC236}">
                      <a16:creationId xmlns:a16="http://schemas.microsoft.com/office/drawing/2014/main" id="{9B267D58-3015-5B4C-AEF2-9657C0ADDDDF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2" name="Freeform 621">
                  <a:extLst>
                    <a:ext uri="{FF2B5EF4-FFF2-40B4-BE49-F238E27FC236}">
                      <a16:creationId xmlns:a16="http://schemas.microsoft.com/office/drawing/2014/main" id="{E74F10B8-C97E-1D4D-9F25-4E74C9D97D0F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480" name="Group 479">
              <a:extLst>
                <a:ext uri="{FF2B5EF4-FFF2-40B4-BE49-F238E27FC236}">
                  <a16:creationId xmlns:a16="http://schemas.microsoft.com/office/drawing/2014/main" id="{51749B69-3474-CA4F-8A5E-C046E6581894}"/>
                </a:ext>
              </a:extLst>
            </p:cNvPr>
            <p:cNvGrpSpPr/>
            <p:nvPr/>
          </p:nvGrpSpPr>
          <p:grpSpPr>
            <a:xfrm>
              <a:off x="9854521" y="5333935"/>
              <a:ext cx="309740" cy="190838"/>
              <a:chOff x="3668110" y="2448910"/>
              <a:chExt cx="3794234" cy="2165130"/>
            </a:xfrm>
          </p:grpSpPr>
          <p:sp>
            <p:nvSpPr>
              <p:cNvPr id="609" name="Rectangle 608">
                <a:extLst>
                  <a:ext uri="{FF2B5EF4-FFF2-40B4-BE49-F238E27FC236}">
                    <a16:creationId xmlns:a16="http://schemas.microsoft.com/office/drawing/2014/main" id="{B5B626F5-86AC-D640-9BBE-336E18866864}"/>
                  </a:ext>
                </a:extLst>
              </p:cNvPr>
              <p:cNvSpPr/>
              <p:nvPr/>
            </p:nvSpPr>
            <p:spPr>
              <a:xfrm>
                <a:off x="3668110" y="3741409"/>
                <a:ext cx="3780587" cy="872631"/>
              </a:xfrm>
              <a:prstGeom prst="rect">
                <a:avLst/>
              </a:pr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0" name="Freeform 609">
                <a:extLst>
                  <a:ext uri="{FF2B5EF4-FFF2-40B4-BE49-F238E27FC236}">
                    <a16:creationId xmlns:a16="http://schemas.microsoft.com/office/drawing/2014/main" id="{FF298D91-B6D3-8D49-877B-6D6B97AF1BB6}"/>
                  </a:ext>
                </a:extLst>
              </p:cNvPr>
              <p:cNvSpPr/>
              <p:nvPr/>
            </p:nvSpPr>
            <p:spPr>
              <a:xfrm>
                <a:off x="3678620" y="2448910"/>
                <a:ext cx="3783724" cy="1324303"/>
              </a:xfrm>
              <a:custGeom>
                <a:avLst/>
                <a:gdLst>
                  <a:gd name="connsiteX0" fmla="*/ 0 w 3783724"/>
                  <a:gd name="connsiteY0" fmla="*/ 1313793 h 1324303"/>
                  <a:gd name="connsiteX1" fmla="*/ 0 w 3783724"/>
                  <a:gd name="connsiteY1" fmla="*/ 1313793 h 1324303"/>
                  <a:gd name="connsiteX2" fmla="*/ 252248 w 3783724"/>
                  <a:gd name="connsiteY2" fmla="*/ 0 h 1324303"/>
                  <a:gd name="connsiteX3" fmla="*/ 3415862 w 3783724"/>
                  <a:gd name="connsiteY3" fmla="*/ 21020 h 1324303"/>
                  <a:gd name="connsiteX4" fmla="*/ 3783724 w 3783724"/>
                  <a:gd name="connsiteY4" fmla="*/ 1324303 h 1324303"/>
                  <a:gd name="connsiteX5" fmla="*/ 0 w 3783724"/>
                  <a:gd name="connsiteY5" fmla="*/ 1313793 h 13243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83724" h="1324303">
                    <a:moveTo>
                      <a:pt x="0" y="1313793"/>
                    </a:moveTo>
                    <a:lnTo>
                      <a:pt x="0" y="1313793"/>
                    </a:lnTo>
                    <a:lnTo>
                      <a:pt x="252248" y="0"/>
                    </a:lnTo>
                    <a:lnTo>
                      <a:pt x="3415862" y="21020"/>
                    </a:lnTo>
                    <a:lnTo>
                      <a:pt x="3783724" y="1324303"/>
                    </a:lnTo>
                    <a:lnTo>
                      <a:pt x="0" y="1313793"/>
                    </a:lnTo>
                    <a:close/>
                  </a:path>
                </a:pathLst>
              </a:cu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611" name="Group 610">
                <a:extLst>
                  <a:ext uri="{FF2B5EF4-FFF2-40B4-BE49-F238E27FC236}">
                    <a16:creationId xmlns:a16="http://schemas.microsoft.com/office/drawing/2014/main" id="{B61953C4-EF9C-F64A-98CF-61575CD86DBC}"/>
                  </a:ext>
                </a:extLst>
              </p:cNvPr>
              <p:cNvGrpSpPr/>
              <p:nvPr/>
            </p:nvGrpSpPr>
            <p:grpSpPr>
              <a:xfrm>
                <a:off x="3941378" y="2603243"/>
                <a:ext cx="3202061" cy="1066110"/>
                <a:chOff x="7939341" y="3037317"/>
                <a:chExt cx="897649" cy="353919"/>
              </a:xfrm>
            </p:grpSpPr>
            <p:sp>
              <p:nvSpPr>
                <p:cNvPr id="612" name="Freeform 611">
                  <a:extLst>
                    <a:ext uri="{FF2B5EF4-FFF2-40B4-BE49-F238E27FC236}">
                      <a16:creationId xmlns:a16="http://schemas.microsoft.com/office/drawing/2014/main" id="{B7C94137-4BCB-1F42-AC75-B25B626F1CEB}"/>
                    </a:ext>
                  </a:extLst>
                </p:cNvPr>
                <p:cNvSpPr/>
                <p:nvPr/>
              </p:nvSpPr>
              <p:spPr>
                <a:xfrm>
                  <a:off x="7964170" y="30373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3" name="Freeform 612">
                  <a:extLst>
                    <a:ext uri="{FF2B5EF4-FFF2-40B4-BE49-F238E27FC236}">
                      <a16:creationId xmlns:a16="http://schemas.microsoft.com/office/drawing/2014/main" id="{E98D0ABA-6A81-CB4E-A74B-FDDFD90B46DA}"/>
                    </a:ext>
                  </a:extLst>
                </p:cNvPr>
                <p:cNvSpPr/>
                <p:nvPr/>
              </p:nvSpPr>
              <p:spPr>
                <a:xfrm>
                  <a:off x="8519948" y="32067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4" name="Freeform 613">
                  <a:extLst>
                    <a:ext uri="{FF2B5EF4-FFF2-40B4-BE49-F238E27FC236}">
                      <a16:creationId xmlns:a16="http://schemas.microsoft.com/office/drawing/2014/main" id="{E521A49A-801A-B946-A5A0-D6A46206A6CF}"/>
                    </a:ext>
                  </a:extLst>
                </p:cNvPr>
                <p:cNvSpPr/>
                <p:nvPr/>
              </p:nvSpPr>
              <p:spPr>
                <a:xfrm>
                  <a:off x="7939341" y="32067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5" name="Freeform 614">
                  <a:extLst>
                    <a:ext uri="{FF2B5EF4-FFF2-40B4-BE49-F238E27FC236}">
                      <a16:creationId xmlns:a16="http://schemas.microsoft.com/office/drawing/2014/main" id="{52A254B2-BC69-6E4F-8FA4-D18F1572E032}"/>
                    </a:ext>
                  </a:extLst>
                </p:cNvPr>
                <p:cNvSpPr/>
                <p:nvPr/>
              </p:nvSpPr>
              <p:spPr>
                <a:xfrm>
                  <a:off x="8047413" y="31234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481" name="Group 480">
              <a:extLst>
                <a:ext uri="{FF2B5EF4-FFF2-40B4-BE49-F238E27FC236}">
                  <a16:creationId xmlns:a16="http://schemas.microsoft.com/office/drawing/2014/main" id="{26E630B0-B847-0A44-9B1B-7027EA37C0AF}"/>
                </a:ext>
              </a:extLst>
            </p:cNvPr>
            <p:cNvGrpSpPr/>
            <p:nvPr/>
          </p:nvGrpSpPr>
          <p:grpSpPr>
            <a:xfrm>
              <a:off x="8681775" y="4962318"/>
              <a:ext cx="393760" cy="218578"/>
              <a:chOff x="7493876" y="2774731"/>
              <a:chExt cx="1481958" cy="894622"/>
            </a:xfrm>
          </p:grpSpPr>
          <p:sp>
            <p:nvSpPr>
              <p:cNvPr id="602" name="Freeform 601">
                <a:extLst>
                  <a:ext uri="{FF2B5EF4-FFF2-40B4-BE49-F238E27FC236}">
                    <a16:creationId xmlns:a16="http://schemas.microsoft.com/office/drawing/2014/main" id="{AC258F7D-A5C5-C84E-9816-9D8470F79768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     </a:t>
                </a:r>
              </a:p>
            </p:txBody>
          </p:sp>
          <p:sp>
            <p:nvSpPr>
              <p:cNvPr id="603" name="Oval 602">
                <a:extLst>
                  <a:ext uri="{FF2B5EF4-FFF2-40B4-BE49-F238E27FC236}">
                    <a16:creationId xmlns:a16="http://schemas.microsoft.com/office/drawing/2014/main" id="{B1955BBA-AFB6-8449-80E3-3F88FF5889D7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</a:t>
                </a:r>
              </a:p>
            </p:txBody>
          </p:sp>
          <p:grpSp>
            <p:nvGrpSpPr>
              <p:cNvPr id="604" name="Group 603">
                <a:extLst>
                  <a:ext uri="{FF2B5EF4-FFF2-40B4-BE49-F238E27FC236}">
                    <a16:creationId xmlns:a16="http://schemas.microsoft.com/office/drawing/2014/main" id="{E9FD05E4-64E6-F24A-B7A0-287FF8979947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605" name="Freeform 604">
                  <a:extLst>
                    <a:ext uri="{FF2B5EF4-FFF2-40B4-BE49-F238E27FC236}">
                      <a16:creationId xmlns:a16="http://schemas.microsoft.com/office/drawing/2014/main" id="{637252BC-4250-C849-A835-CEC46C6905D3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6" name="Freeform 605">
                  <a:extLst>
                    <a:ext uri="{FF2B5EF4-FFF2-40B4-BE49-F238E27FC236}">
                      <a16:creationId xmlns:a16="http://schemas.microsoft.com/office/drawing/2014/main" id="{D45B59D5-68C3-1745-96CF-FA695DDA6C4D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7" name="Freeform 606">
                  <a:extLst>
                    <a:ext uri="{FF2B5EF4-FFF2-40B4-BE49-F238E27FC236}">
                      <a16:creationId xmlns:a16="http://schemas.microsoft.com/office/drawing/2014/main" id="{FE99ADE5-EAB1-D644-B4D0-885F8A909FE1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8" name="Freeform 607">
                  <a:extLst>
                    <a:ext uri="{FF2B5EF4-FFF2-40B4-BE49-F238E27FC236}">
                      <a16:creationId xmlns:a16="http://schemas.microsoft.com/office/drawing/2014/main" id="{6A0548DA-D960-BC48-BCAC-7481BE6B069F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482" name="Group 481">
              <a:extLst>
                <a:ext uri="{FF2B5EF4-FFF2-40B4-BE49-F238E27FC236}">
                  <a16:creationId xmlns:a16="http://schemas.microsoft.com/office/drawing/2014/main" id="{C3B48642-22AC-B84D-8FEC-D12C0FBB5B67}"/>
                </a:ext>
              </a:extLst>
            </p:cNvPr>
            <p:cNvGrpSpPr/>
            <p:nvPr/>
          </p:nvGrpSpPr>
          <p:grpSpPr>
            <a:xfrm>
              <a:off x="8316676" y="5189331"/>
              <a:ext cx="309740" cy="190838"/>
              <a:chOff x="3668110" y="2448910"/>
              <a:chExt cx="3794234" cy="2165130"/>
            </a:xfrm>
          </p:grpSpPr>
          <p:sp>
            <p:nvSpPr>
              <p:cNvPr id="595" name="Rectangle 594">
                <a:extLst>
                  <a:ext uri="{FF2B5EF4-FFF2-40B4-BE49-F238E27FC236}">
                    <a16:creationId xmlns:a16="http://schemas.microsoft.com/office/drawing/2014/main" id="{8BCF203C-7925-3D4A-BFB3-8C9AF8FAE8E8}"/>
                  </a:ext>
                </a:extLst>
              </p:cNvPr>
              <p:cNvSpPr/>
              <p:nvPr/>
            </p:nvSpPr>
            <p:spPr>
              <a:xfrm>
                <a:off x="3668110" y="3741409"/>
                <a:ext cx="3780587" cy="872631"/>
              </a:xfrm>
              <a:prstGeom prst="rect">
                <a:avLst/>
              </a:pr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6" name="Freeform 595">
                <a:extLst>
                  <a:ext uri="{FF2B5EF4-FFF2-40B4-BE49-F238E27FC236}">
                    <a16:creationId xmlns:a16="http://schemas.microsoft.com/office/drawing/2014/main" id="{2C79CCBC-0AA0-4647-B14D-2DB9675804FE}"/>
                  </a:ext>
                </a:extLst>
              </p:cNvPr>
              <p:cNvSpPr/>
              <p:nvPr/>
            </p:nvSpPr>
            <p:spPr>
              <a:xfrm>
                <a:off x="3678620" y="2448910"/>
                <a:ext cx="3783724" cy="1324303"/>
              </a:xfrm>
              <a:custGeom>
                <a:avLst/>
                <a:gdLst>
                  <a:gd name="connsiteX0" fmla="*/ 0 w 3783724"/>
                  <a:gd name="connsiteY0" fmla="*/ 1313793 h 1324303"/>
                  <a:gd name="connsiteX1" fmla="*/ 0 w 3783724"/>
                  <a:gd name="connsiteY1" fmla="*/ 1313793 h 1324303"/>
                  <a:gd name="connsiteX2" fmla="*/ 252248 w 3783724"/>
                  <a:gd name="connsiteY2" fmla="*/ 0 h 1324303"/>
                  <a:gd name="connsiteX3" fmla="*/ 3415862 w 3783724"/>
                  <a:gd name="connsiteY3" fmla="*/ 21020 h 1324303"/>
                  <a:gd name="connsiteX4" fmla="*/ 3783724 w 3783724"/>
                  <a:gd name="connsiteY4" fmla="*/ 1324303 h 1324303"/>
                  <a:gd name="connsiteX5" fmla="*/ 0 w 3783724"/>
                  <a:gd name="connsiteY5" fmla="*/ 1313793 h 13243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83724" h="1324303">
                    <a:moveTo>
                      <a:pt x="0" y="1313793"/>
                    </a:moveTo>
                    <a:lnTo>
                      <a:pt x="0" y="1313793"/>
                    </a:lnTo>
                    <a:lnTo>
                      <a:pt x="252248" y="0"/>
                    </a:lnTo>
                    <a:lnTo>
                      <a:pt x="3415862" y="21020"/>
                    </a:lnTo>
                    <a:lnTo>
                      <a:pt x="3783724" y="1324303"/>
                    </a:lnTo>
                    <a:lnTo>
                      <a:pt x="0" y="1313793"/>
                    </a:lnTo>
                    <a:close/>
                  </a:path>
                </a:pathLst>
              </a:cu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97" name="Group 596">
                <a:extLst>
                  <a:ext uri="{FF2B5EF4-FFF2-40B4-BE49-F238E27FC236}">
                    <a16:creationId xmlns:a16="http://schemas.microsoft.com/office/drawing/2014/main" id="{768AEA56-51A2-2543-A7BD-FEC1A3E7A1CE}"/>
                  </a:ext>
                </a:extLst>
              </p:cNvPr>
              <p:cNvGrpSpPr/>
              <p:nvPr/>
            </p:nvGrpSpPr>
            <p:grpSpPr>
              <a:xfrm>
                <a:off x="3941378" y="2603243"/>
                <a:ext cx="3202061" cy="1066110"/>
                <a:chOff x="7939341" y="3037317"/>
                <a:chExt cx="897649" cy="353919"/>
              </a:xfrm>
            </p:grpSpPr>
            <p:sp>
              <p:nvSpPr>
                <p:cNvPr id="598" name="Freeform 597">
                  <a:extLst>
                    <a:ext uri="{FF2B5EF4-FFF2-40B4-BE49-F238E27FC236}">
                      <a16:creationId xmlns:a16="http://schemas.microsoft.com/office/drawing/2014/main" id="{EDCCF7F2-240A-F84F-A575-26760B0BB521}"/>
                    </a:ext>
                  </a:extLst>
                </p:cNvPr>
                <p:cNvSpPr/>
                <p:nvPr/>
              </p:nvSpPr>
              <p:spPr>
                <a:xfrm>
                  <a:off x="7964170" y="30373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9" name="Freeform 598">
                  <a:extLst>
                    <a:ext uri="{FF2B5EF4-FFF2-40B4-BE49-F238E27FC236}">
                      <a16:creationId xmlns:a16="http://schemas.microsoft.com/office/drawing/2014/main" id="{C009C426-DFE7-974E-8ECD-A48A243B8094}"/>
                    </a:ext>
                  </a:extLst>
                </p:cNvPr>
                <p:cNvSpPr/>
                <p:nvPr/>
              </p:nvSpPr>
              <p:spPr>
                <a:xfrm>
                  <a:off x="8519948" y="32067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0" name="Freeform 599">
                  <a:extLst>
                    <a:ext uri="{FF2B5EF4-FFF2-40B4-BE49-F238E27FC236}">
                      <a16:creationId xmlns:a16="http://schemas.microsoft.com/office/drawing/2014/main" id="{665447F7-B99F-CE42-97A3-722D02BC833B}"/>
                    </a:ext>
                  </a:extLst>
                </p:cNvPr>
                <p:cNvSpPr/>
                <p:nvPr/>
              </p:nvSpPr>
              <p:spPr>
                <a:xfrm>
                  <a:off x="7939341" y="32067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1" name="Freeform 600">
                  <a:extLst>
                    <a:ext uri="{FF2B5EF4-FFF2-40B4-BE49-F238E27FC236}">
                      <a16:creationId xmlns:a16="http://schemas.microsoft.com/office/drawing/2014/main" id="{74B2515B-0D75-7D48-8890-C68F2D3272AB}"/>
                    </a:ext>
                  </a:extLst>
                </p:cNvPr>
                <p:cNvSpPr/>
                <p:nvPr/>
              </p:nvSpPr>
              <p:spPr>
                <a:xfrm>
                  <a:off x="8047413" y="31234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483" name="Group 482">
              <a:extLst>
                <a:ext uri="{FF2B5EF4-FFF2-40B4-BE49-F238E27FC236}">
                  <a16:creationId xmlns:a16="http://schemas.microsoft.com/office/drawing/2014/main" id="{24092993-F0B7-E647-BAD6-0343FB280C57}"/>
                </a:ext>
              </a:extLst>
            </p:cNvPr>
            <p:cNvGrpSpPr/>
            <p:nvPr/>
          </p:nvGrpSpPr>
          <p:grpSpPr>
            <a:xfrm>
              <a:off x="8444983" y="2807207"/>
              <a:ext cx="353678" cy="168275"/>
              <a:chOff x="7493876" y="2774731"/>
              <a:chExt cx="1481958" cy="894622"/>
            </a:xfrm>
          </p:grpSpPr>
          <p:sp>
            <p:nvSpPr>
              <p:cNvPr id="588" name="Freeform 587">
                <a:extLst>
                  <a:ext uri="{FF2B5EF4-FFF2-40B4-BE49-F238E27FC236}">
                    <a16:creationId xmlns:a16="http://schemas.microsoft.com/office/drawing/2014/main" id="{8D69E6A5-7036-6E4F-B2FC-E8BCA7ED3505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     </a:t>
                </a:r>
              </a:p>
            </p:txBody>
          </p:sp>
          <p:sp>
            <p:nvSpPr>
              <p:cNvPr id="589" name="Oval 588">
                <a:extLst>
                  <a:ext uri="{FF2B5EF4-FFF2-40B4-BE49-F238E27FC236}">
                    <a16:creationId xmlns:a16="http://schemas.microsoft.com/office/drawing/2014/main" id="{AB1EB859-08DE-4941-9E68-36BC7E536BCE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</a:t>
                </a:r>
              </a:p>
            </p:txBody>
          </p:sp>
          <p:grpSp>
            <p:nvGrpSpPr>
              <p:cNvPr id="590" name="Group 589">
                <a:extLst>
                  <a:ext uri="{FF2B5EF4-FFF2-40B4-BE49-F238E27FC236}">
                    <a16:creationId xmlns:a16="http://schemas.microsoft.com/office/drawing/2014/main" id="{F6A8F3DE-2E4F-1640-BDCD-CAEF6FAE82DF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591" name="Freeform 590">
                  <a:extLst>
                    <a:ext uri="{FF2B5EF4-FFF2-40B4-BE49-F238E27FC236}">
                      <a16:creationId xmlns:a16="http://schemas.microsoft.com/office/drawing/2014/main" id="{97A0197F-9310-FC47-80BE-A344E172B624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2" name="Freeform 591">
                  <a:extLst>
                    <a:ext uri="{FF2B5EF4-FFF2-40B4-BE49-F238E27FC236}">
                      <a16:creationId xmlns:a16="http://schemas.microsoft.com/office/drawing/2014/main" id="{2FA181B0-279A-124E-90D7-9514D0C3F623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3" name="Freeform 592">
                  <a:extLst>
                    <a:ext uri="{FF2B5EF4-FFF2-40B4-BE49-F238E27FC236}">
                      <a16:creationId xmlns:a16="http://schemas.microsoft.com/office/drawing/2014/main" id="{125EBA33-75B1-2B4E-85E7-956978CEB709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4" name="Freeform 593">
                  <a:extLst>
                    <a:ext uri="{FF2B5EF4-FFF2-40B4-BE49-F238E27FC236}">
                      <a16:creationId xmlns:a16="http://schemas.microsoft.com/office/drawing/2014/main" id="{1775B922-9306-204C-ADE7-0947A0F84F5A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484" name="Group 483">
              <a:extLst>
                <a:ext uri="{FF2B5EF4-FFF2-40B4-BE49-F238E27FC236}">
                  <a16:creationId xmlns:a16="http://schemas.microsoft.com/office/drawing/2014/main" id="{E35857BE-A572-A24F-9B26-34A797809481}"/>
                </a:ext>
              </a:extLst>
            </p:cNvPr>
            <p:cNvGrpSpPr/>
            <p:nvPr/>
          </p:nvGrpSpPr>
          <p:grpSpPr>
            <a:xfrm>
              <a:off x="8055226" y="3960892"/>
              <a:ext cx="354986" cy="175668"/>
              <a:chOff x="7493876" y="2774731"/>
              <a:chExt cx="1481958" cy="894622"/>
            </a:xfrm>
          </p:grpSpPr>
          <p:sp>
            <p:nvSpPr>
              <p:cNvPr id="581" name="Freeform 580">
                <a:extLst>
                  <a:ext uri="{FF2B5EF4-FFF2-40B4-BE49-F238E27FC236}">
                    <a16:creationId xmlns:a16="http://schemas.microsoft.com/office/drawing/2014/main" id="{8A7F06EF-B182-BD4A-82D4-9FE3A1F2010F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     </a:t>
                </a:r>
              </a:p>
            </p:txBody>
          </p:sp>
          <p:sp>
            <p:nvSpPr>
              <p:cNvPr id="582" name="Oval 581">
                <a:extLst>
                  <a:ext uri="{FF2B5EF4-FFF2-40B4-BE49-F238E27FC236}">
                    <a16:creationId xmlns:a16="http://schemas.microsoft.com/office/drawing/2014/main" id="{F0422EC5-203F-194F-8D68-C0B7AE9C1F97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</a:t>
                </a:r>
              </a:p>
            </p:txBody>
          </p:sp>
          <p:grpSp>
            <p:nvGrpSpPr>
              <p:cNvPr id="583" name="Group 582">
                <a:extLst>
                  <a:ext uri="{FF2B5EF4-FFF2-40B4-BE49-F238E27FC236}">
                    <a16:creationId xmlns:a16="http://schemas.microsoft.com/office/drawing/2014/main" id="{EC99ABD2-AC5F-164F-8E00-C4ED967395C4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584" name="Freeform 583">
                  <a:extLst>
                    <a:ext uri="{FF2B5EF4-FFF2-40B4-BE49-F238E27FC236}">
                      <a16:creationId xmlns:a16="http://schemas.microsoft.com/office/drawing/2014/main" id="{F4C0561C-708D-484E-A9B5-CE80D3C31FAD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5" name="Freeform 584">
                  <a:extLst>
                    <a:ext uri="{FF2B5EF4-FFF2-40B4-BE49-F238E27FC236}">
                      <a16:creationId xmlns:a16="http://schemas.microsoft.com/office/drawing/2014/main" id="{27F4EC60-3DB1-8142-B7BB-D88808F1EC2B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6" name="Freeform 585">
                  <a:extLst>
                    <a:ext uri="{FF2B5EF4-FFF2-40B4-BE49-F238E27FC236}">
                      <a16:creationId xmlns:a16="http://schemas.microsoft.com/office/drawing/2014/main" id="{63CDC393-F385-714D-B873-D3C54216A62B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7" name="Freeform 586">
                  <a:extLst>
                    <a:ext uri="{FF2B5EF4-FFF2-40B4-BE49-F238E27FC236}">
                      <a16:creationId xmlns:a16="http://schemas.microsoft.com/office/drawing/2014/main" id="{3AB414BF-2281-C341-8E16-575275952D68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485" name="Group 484">
              <a:extLst>
                <a:ext uri="{FF2B5EF4-FFF2-40B4-BE49-F238E27FC236}">
                  <a16:creationId xmlns:a16="http://schemas.microsoft.com/office/drawing/2014/main" id="{09649819-B19E-E14B-BAEC-5D6DDF9E9638}"/>
                </a:ext>
              </a:extLst>
            </p:cNvPr>
            <p:cNvGrpSpPr/>
            <p:nvPr/>
          </p:nvGrpSpPr>
          <p:grpSpPr>
            <a:xfrm>
              <a:off x="10889241" y="3596263"/>
              <a:ext cx="170989" cy="97052"/>
              <a:chOff x="7493876" y="2774731"/>
              <a:chExt cx="1481958" cy="894622"/>
            </a:xfrm>
          </p:grpSpPr>
          <p:sp>
            <p:nvSpPr>
              <p:cNvPr id="574" name="Freeform 573">
                <a:extLst>
                  <a:ext uri="{FF2B5EF4-FFF2-40B4-BE49-F238E27FC236}">
                    <a16:creationId xmlns:a16="http://schemas.microsoft.com/office/drawing/2014/main" id="{90D1ED59-8657-AC4E-9A9A-7A629F22CB87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     </a:t>
                </a:r>
              </a:p>
            </p:txBody>
          </p:sp>
          <p:sp>
            <p:nvSpPr>
              <p:cNvPr id="575" name="Oval 574">
                <a:extLst>
                  <a:ext uri="{FF2B5EF4-FFF2-40B4-BE49-F238E27FC236}">
                    <a16:creationId xmlns:a16="http://schemas.microsoft.com/office/drawing/2014/main" id="{8C8EFEFA-48AB-EA4F-8D1B-1763F06F970D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</a:t>
                </a:r>
              </a:p>
            </p:txBody>
          </p:sp>
          <p:grpSp>
            <p:nvGrpSpPr>
              <p:cNvPr id="576" name="Group 575">
                <a:extLst>
                  <a:ext uri="{FF2B5EF4-FFF2-40B4-BE49-F238E27FC236}">
                    <a16:creationId xmlns:a16="http://schemas.microsoft.com/office/drawing/2014/main" id="{A3A0C9C7-4BF0-3B4F-A7BB-A243B6777857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577" name="Freeform 576">
                  <a:extLst>
                    <a:ext uri="{FF2B5EF4-FFF2-40B4-BE49-F238E27FC236}">
                      <a16:creationId xmlns:a16="http://schemas.microsoft.com/office/drawing/2014/main" id="{4387B7A3-14A7-DC45-9751-FBA25BC87B67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8" name="Freeform 577">
                  <a:extLst>
                    <a:ext uri="{FF2B5EF4-FFF2-40B4-BE49-F238E27FC236}">
                      <a16:creationId xmlns:a16="http://schemas.microsoft.com/office/drawing/2014/main" id="{51A31F90-2B95-9444-90A5-365D3E039EA2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9" name="Freeform 578">
                  <a:extLst>
                    <a:ext uri="{FF2B5EF4-FFF2-40B4-BE49-F238E27FC236}">
                      <a16:creationId xmlns:a16="http://schemas.microsoft.com/office/drawing/2014/main" id="{C27CC039-E52B-1F49-8364-7366404AC71C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0" name="Freeform 579">
                  <a:extLst>
                    <a:ext uri="{FF2B5EF4-FFF2-40B4-BE49-F238E27FC236}">
                      <a16:creationId xmlns:a16="http://schemas.microsoft.com/office/drawing/2014/main" id="{6458E2E1-7CBF-2B43-88F3-5EBE6B908DF6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486" name="Group 485">
              <a:extLst>
                <a:ext uri="{FF2B5EF4-FFF2-40B4-BE49-F238E27FC236}">
                  <a16:creationId xmlns:a16="http://schemas.microsoft.com/office/drawing/2014/main" id="{6ED524EE-C3A0-7C4E-A68D-908355EBACC6}"/>
                </a:ext>
              </a:extLst>
            </p:cNvPr>
            <p:cNvGrpSpPr/>
            <p:nvPr/>
          </p:nvGrpSpPr>
          <p:grpSpPr>
            <a:xfrm>
              <a:off x="10415765" y="3491036"/>
              <a:ext cx="353678" cy="198344"/>
              <a:chOff x="7493876" y="2774731"/>
              <a:chExt cx="1481958" cy="894622"/>
            </a:xfrm>
          </p:grpSpPr>
          <p:sp>
            <p:nvSpPr>
              <p:cNvPr id="567" name="Freeform 566">
                <a:extLst>
                  <a:ext uri="{FF2B5EF4-FFF2-40B4-BE49-F238E27FC236}">
                    <a16:creationId xmlns:a16="http://schemas.microsoft.com/office/drawing/2014/main" id="{CE569873-416C-8942-967E-BF4CDF344329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     </a:t>
                </a:r>
              </a:p>
            </p:txBody>
          </p:sp>
          <p:sp>
            <p:nvSpPr>
              <p:cNvPr id="568" name="Oval 567">
                <a:extLst>
                  <a:ext uri="{FF2B5EF4-FFF2-40B4-BE49-F238E27FC236}">
                    <a16:creationId xmlns:a16="http://schemas.microsoft.com/office/drawing/2014/main" id="{30E16DE5-D94E-4443-BB00-95E899BFA79A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</a:t>
                </a:r>
              </a:p>
            </p:txBody>
          </p:sp>
          <p:grpSp>
            <p:nvGrpSpPr>
              <p:cNvPr id="569" name="Group 568">
                <a:extLst>
                  <a:ext uri="{FF2B5EF4-FFF2-40B4-BE49-F238E27FC236}">
                    <a16:creationId xmlns:a16="http://schemas.microsoft.com/office/drawing/2014/main" id="{EB303A53-B836-3C4B-8D37-F40188CC56BC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570" name="Freeform 569">
                  <a:extLst>
                    <a:ext uri="{FF2B5EF4-FFF2-40B4-BE49-F238E27FC236}">
                      <a16:creationId xmlns:a16="http://schemas.microsoft.com/office/drawing/2014/main" id="{E0E4C3B6-5930-A74D-9769-6BFF05F9480F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1" name="Freeform 570">
                  <a:extLst>
                    <a:ext uri="{FF2B5EF4-FFF2-40B4-BE49-F238E27FC236}">
                      <a16:creationId xmlns:a16="http://schemas.microsoft.com/office/drawing/2014/main" id="{FAED19B6-9F5B-2041-96CA-7A9EFD306BD4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2" name="Freeform 571">
                  <a:extLst>
                    <a:ext uri="{FF2B5EF4-FFF2-40B4-BE49-F238E27FC236}">
                      <a16:creationId xmlns:a16="http://schemas.microsoft.com/office/drawing/2014/main" id="{E697A8F1-761C-5046-9163-8A4D05C031F9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3" name="Freeform 572">
                  <a:extLst>
                    <a:ext uri="{FF2B5EF4-FFF2-40B4-BE49-F238E27FC236}">
                      <a16:creationId xmlns:a16="http://schemas.microsoft.com/office/drawing/2014/main" id="{5A00C171-51AD-3140-B02C-8C7C2D699CD1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487" name="Group 486">
              <a:extLst>
                <a:ext uri="{FF2B5EF4-FFF2-40B4-BE49-F238E27FC236}">
                  <a16:creationId xmlns:a16="http://schemas.microsoft.com/office/drawing/2014/main" id="{FA13F509-3DCC-1A47-8ECC-2A1B1565A47E}"/>
                </a:ext>
              </a:extLst>
            </p:cNvPr>
            <p:cNvGrpSpPr/>
            <p:nvPr/>
          </p:nvGrpSpPr>
          <p:grpSpPr>
            <a:xfrm>
              <a:off x="9953880" y="2197190"/>
              <a:ext cx="353678" cy="198344"/>
              <a:chOff x="7493876" y="2774731"/>
              <a:chExt cx="1481958" cy="894622"/>
            </a:xfrm>
          </p:grpSpPr>
          <p:sp>
            <p:nvSpPr>
              <p:cNvPr id="560" name="Freeform 559">
                <a:extLst>
                  <a:ext uri="{FF2B5EF4-FFF2-40B4-BE49-F238E27FC236}">
                    <a16:creationId xmlns:a16="http://schemas.microsoft.com/office/drawing/2014/main" id="{05DCC2CF-A3DB-5C4C-8FDD-AC5C420B4073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     </a:t>
                </a:r>
              </a:p>
            </p:txBody>
          </p:sp>
          <p:sp>
            <p:nvSpPr>
              <p:cNvPr id="561" name="Oval 560">
                <a:extLst>
                  <a:ext uri="{FF2B5EF4-FFF2-40B4-BE49-F238E27FC236}">
                    <a16:creationId xmlns:a16="http://schemas.microsoft.com/office/drawing/2014/main" id="{7FFDC0F0-38B7-A347-9C7B-469A876EFD18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</a:t>
                </a:r>
              </a:p>
            </p:txBody>
          </p:sp>
          <p:grpSp>
            <p:nvGrpSpPr>
              <p:cNvPr id="562" name="Group 561">
                <a:extLst>
                  <a:ext uri="{FF2B5EF4-FFF2-40B4-BE49-F238E27FC236}">
                    <a16:creationId xmlns:a16="http://schemas.microsoft.com/office/drawing/2014/main" id="{0B8FF98B-4F0A-4F4A-90B9-390F0D7CD42C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563" name="Freeform 562">
                  <a:extLst>
                    <a:ext uri="{FF2B5EF4-FFF2-40B4-BE49-F238E27FC236}">
                      <a16:creationId xmlns:a16="http://schemas.microsoft.com/office/drawing/2014/main" id="{A2742C66-5A4A-5949-87E1-5AFCFD557807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4" name="Freeform 563">
                  <a:extLst>
                    <a:ext uri="{FF2B5EF4-FFF2-40B4-BE49-F238E27FC236}">
                      <a16:creationId xmlns:a16="http://schemas.microsoft.com/office/drawing/2014/main" id="{E6EED7FD-CA5A-A14B-81FC-18A1268B8CFF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5" name="Freeform 564">
                  <a:extLst>
                    <a:ext uri="{FF2B5EF4-FFF2-40B4-BE49-F238E27FC236}">
                      <a16:creationId xmlns:a16="http://schemas.microsoft.com/office/drawing/2014/main" id="{C9653782-6C0F-6B4E-9941-ED617D1CD0F6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6" name="Freeform 565">
                  <a:extLst>
                    <a:ext uri="{FF2B5EF4-FFF2-40B4-BE49-F238E27FC236}">
                      <a16:creationId xmlns:a16="http://schemas.microsoft.com/office/drawing/2014/main" id="{656B7BAC-8115-1547-8C58-F463F721A3CE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488" name="Group 487">
              <a:extLst>
                <a:ext uri="{FF2B5EF4-FFF2-40B4-BE49-F238E27FC236}">
                  <a16:creationId xmlns:a16="http://schemas.microsoft.com/office/drawing/2014/main" id="{91DCF623-F2EB-1945-8020-751041105885}"/>
                </a:ext>
              </a:extLst>
            </p:cNvPr>
            <p:cNvGrpSpPr/>
            <p:nvPr/>
          </p:nvGrpSpPr>
          <p:grpSpPr>
            <a:xfrm>
              <a:off x="10532370" y="2608265"/>
              <a:ext cx="353678" cy="198344"/>
              <a:chOff x="7493876" y="2774731"/>
              <a:chExt cx="1481958" cy="894622"/>
            </a:xfrm>
          </p:grpSpPr>
          <p:sp>
            <p:nvSpPr>
              <p:cNvPr id="553" name="Freeform 552">
                <a:extLst>
                  <a:ext uri="{FF2B5EF4-FFF2-40B4-BE49-F238E27FC236}">
                    <a16:creationId xmlns:a16="http://schemas.microsoft.com/office/drawing/2014/main" id="{90A11AC8-DC64-2043-9024-9F4806AAE7FE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     </a:t>
                </a:r>
              </a:p>
            </p:txBody>
          </p:sp>
          <p:sp>
            <p:nvSpPr>
              <p:cNvPr id="554" name="Oval 553">
                <a:extLst>
                  <a:ext uri="{FF2B5EF4-FFF2-40B4-BE49-F238E27FC236}">
                    <a16:creationId xmlns:a16="http://schemas.microsoft.com/office/drawing/2014/main" id="{004D8384-C863-6C4E-B0C4-07E4752B868A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</a:t>
                </a:r>
              </a:p>
            </p:txBody>
          </p:sp>
          <p:grpSp>
            <p:nvGrpSpPr>
              <p:cNvPr id="555" name="Group 554">
                <a:extLst>
                  <a:ext uri="{FF2B5EF4-FFF2-40B4-BE49-F238E27FC236}">
                    <a16:creationId xmlns:a16="http://schemas.microsoft.com/office/drawing/2014/main" id="{13454F22-7E52-2348-8B6C-D6EEB13F0BA7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556" name="Freeform 555">
                  <a:extLst>
                    <a:ext uri="{FF2B5EF4-FFF2-40B4-BE49-F238E27FC236}">
                      <a16:creationId xmlns:a16="http://schemas.microsoft.com/office/drawing/2014/main" id="{EB20CB43-76DC-9C4B-86A1-614F6DD599AF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7" name="Freeform 556">
                  <a:extLst>
                    <a:ext uri="{FF2B5EF4-FFF2-40B4-BE49-F238E27FC236}">
                      <a16:creationId xmlns:a16="http://schemas.microsoft.com/office/drawing/2014/main" id="{058D8D28-64A5-DA48-ACE9-1EB32BE7F738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8" name="Freeform 557">
                  <a:extLst>
                    <a:ext uri="{FF2B5EF4-FFF2-40B4-BE49-F238E27FC236}">
                      <a16:creationId xmlns:a16="http://schemas.microsoft.com/office/drawing/2014/main" id="{D651C8D2-7665-C54F-B77A-26290A58D123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9" name="Freeform 558">
                  <a:extLst>
                    <a:ext uri="{FF2B5EF4-FFF2-40B4-BE49-F238E27FC236}">
                      <a16:creationId xmlns:a16="http://schemas.microsoft.com/office/drawing/2014/main" id="{88BA60A9-99ED-B34A-94DB-1286EE62CB9A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489" name="Group 488">
              <a:extLst>
                <a:ext uri="{FF2B5EF4-FFF2-40B4-BE49-F238E27FC236}">
                  <a16:creationId xmlns:a16="http://schemas.microsoft.com/office/drawing/2014/main" id="{323B5EDE-9C8F-794C-99CF-1A58CF078201}"/>
                </a:ext>
              </a:extLst>
            </p:cNvPr>
            <p:cNvGrpSpPr/>
            <p:nvPr/>
          </p:nvGrpSpPr>
          <p:grpSpPr>
            <a:xfrm>
              <a:off x="10648981" y="2102861"/>
              <a:ext cx="353678" cy="198344"/>
              <a:chOff x="7493876" y="2774731"/>
              <a:chExt cx="1481958" cy="894622"/>
            </a:xfrm>
          </p:grpSpPr>
          <p:sp>
            <p:nvSpPr>
              <p:cNvPr id="546" name="Freeform 545">
                <a:extLst>
                  <a:ext uri="{FF2B5EF4-FFF2-40B4-BE49-F238E27FC236}">
                    <a16:creationId xmlns:a16="http://schemas.microsoft.com/office/drawing/2014/main" id="{C7C5FAD2-8156-C84F-B0CC-1F694CB5860E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     </a:t>
                </a:r>
              </a:p>
            </p:txBody>
          </p:sp>
          <p:sp>
            <p:nvSpPr>
              <p:cNvPr id="547" name="Oval 546">
                <a:extLst>
                  <a:ext uri="{FF2B5EF4-FFF2-40B4-BE49-F238E27FC236}">
                    <a16:creationId xmlns:a16="http://schemas.microsoft.com/office/drawing/2014/main" id="{DB82B7CB-4BF6-8746-B3BA-F67937190B9C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</a:t>
                </a:r>
              </a:p>
            </p:txBody>
          </p:sp>
          <p:grpSp>
            <p:nvGrpSpPr>
              <p:cNvPr id="548" name="Group 547">
                <a:extLst>
                  <a:ext uri="{FF2B5EF4-FFF2-40B4-BE49-F238E27FC236}">
                    <a16:creationId xmlns:a16="http://schemas.microsoft.com/office/drawing/2014/main" id="{C537798E-BDA1-594E-8F67-FB4EA9794D16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549" name="Freeform 548">
                  <a:extLst>
                    <a:ext uri="{FF2B5EF4-FFF2-40B4-BE49-F238E27FC236}">
                      <a16:creationId xmlns:a16="http://schemas.microsoft.com/office/drawing/2014/main" id="{143A7805-9A20-3F43-AAE3-BAF5048491E6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0" name="Freeform 549">
                  <a:extLst>
                    <a:ext uri="{FF2B5EF4-FFF2-40B4-BE49-F238E27FC236}">
                      <a16:creationId xmlns:a16="http://schemas.microsoft.com/office/drawing/2014/main" id="{0078DF89-7919-1D47-85A7-597C3ECBB1AC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1" name="Freeform 550">
                  <a:extLst>
                    <a:ext uri="{FF2B5EF4-FFF2-40B4-BE49-F238E27FC236}">
                      <a16:creationId xmlns:a16="http://schemas.microsoft.com/office/drawing/2014/main" id="{DE3F70EE-E913-854B-BC1A-019793405613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2" name="Freeform 551">
                  <a:extLst>
                    <a:ext uri="{FF2B5EF4-FFF2-40B4-BE49-F238E27FC236}">
                      <a16:creationId xmlns:a16="http://schemas.microsoft.com/office/drawing/2014/main" id="{53EBC961-C7AA-0342-AD9A-C4D277145EB2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490" name="Group 489">
              <a:extLst>
                <a:ext uri="{FF2B5EF4-FFF2-40B4-BE49-F238E27FC236}">
                  <a16:creationId xmlns:a16="http://schemas.microsoft.com/office/drawing/2014/main" id="{766A6693-B045-F24D-AFBF-44F3CB05C75B}"/>
                </a:ext>
              </a:extLst>
            </p:cNvPr>
            <p:cNvGrpSpPr/>
            <p:nvPr/>
          </p:nvGrpSpPr>
          <p:grpSpPr>
            <a:xfrm>
              <a:off x="9103944" y="3951522"/>
              <a:ext cx="367224" cy="240304"/>
              <a:chOff x="7493876" y="2774731"/>
              <a:chExt cx="1481958" cy="894622"/>
            </a:xfrm>
          </p:grpSpPr>
          <p:sp>
            <p:nvSpPr>
              <p:cNvPr id="539" name="Freeform 538">
                <a:extLst>
                  <a:ext uri="{FF2B5EF4-FFF2-40B4-BE49-F238E27FC236}">
                    <a16:creationId xmlns:a16="http://schemas.microsoft.com/office/drawing/2014/main" id="{BCB693E0-DBB7-D043-8649-D561B8CA7C1F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     </a:t>
                </a:r>
              </a:p>
            </p:txBody>
          </p:sp>
          <p:sp>
            <p:nvSpPr>
              <p:cNvPr id="540" name="Oval 539">
                <a:extLst>
                  <a:ext uri="{FF2B5EF4-FFF2-40B4-BE49-F238E27FC236}">
                    <a16:creationId xmlns:a16="http://schemas.microsoft.com/office/drawing/2014/main" id="{0BCFD1B0-34C6-D944-8189-43F974EAE305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</a:t>
                </a:r>
              </a:p>
            </p:txBody>
          </p:sp>
          <p:grpSp>
            <p:nvGrpSpPr>
              <p:cNvPr id="541" name="Group 540">
                <a:extLst>
                  <a:ext uri="{FF2B5EF4-FFF2-40B4-BE49-F238E27FC236}">
                    <a16:creationId xmlns:a16="http://schemas.microsoft.com/office/drawing/2014/main" id="{915C208C-2C9A-FF49-8699-EA83304AFEEE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542" name="Freeform 541">
                  <a:extLst>
                    <a:ext uri="{FF2B5EF4-FFF2-40B4-BE49-F238E27FC236}">
                      <a16:creationId xmlns:a16="http://schemas.microsoft.com/office/drawing/2014/main" id="{11892253-2AA2-6443-BA42-190376F1E0EE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3" name="Freeform 542">
                  <a:extLst>
                    <a:ext uri="{FF2B5EF4-FFF2-40B4-BE49-F238E27FC236}">
                      <a16:creationId xmlns:a16="http://schemas.microsoft.com/office/drawing/2014/main" id="{8DBC7B2C-C9A3-8749-AC3B-51875E1ACFC3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4" name="Freeform 543">
                  <a:extLst>
                    <a:ext uri="{FF2B5EF4-FFF2-40B4-BE49-F238E27FC236}">
                      <a16:creationId xmlns:a16="http://schemas.microsoft.com/office/drawing/2014/main" id="{DC9F195B-4155-B842-8CB2-AD8612789F4F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5" name="Freeform 544">
                  <a:extLst>
                    <a:ext uri="{FF2B5EF4-FFF2-40B4-BE49-F238E27FC236}">
                      <a16:creationId xmlns:a16="http://schemas.microsoft.com/office/drawing/2014/main" id="{A13AD2CA-D6C1-D34D-927A-29E238542CF5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491" name="Group 490">
              <a:extLst>
                <a:ext uri="{FF2B5EF4-FFF2-40B4-BE49-F238E27FC236}">
                  <a16:creationId xmlns:a16="http://schemas.microsoft.com/office/drawing/2014/main" id="{2970F4FB-7EF6-8548-ABF3-B343CBE36DEB}"/>
                </a:ext>
              </a:extLst>
            </p:cNvPr>
            <p:cNvGrpSpPr/>
            <p:nvPr/>
          </p:nvGrpSpPr>
          <p:grpSpPr>
            <a:xfrm>
              <a:off x="9985282" y="2656463"/>
              <a:ext cx="353678" cy="198344"/>
              <a:chOff x="7493876" y="2774731"/>
              <a:chExt cx="1481958" cy="894622"/>
            </a:xfrm>
          </p:grpSpPr>
          <p:sp>
            <p:nvSpPr>
              <p:cNvPr id="532" name="Freeform 531">
                <a:extLst>
                  <a:ext uri="{FF2B5EF4-FFF2-40B4-BE49-F238E27FC236}">
                    <a16:creationId xmlns:a16="http://schemas.microsoft.com/office/drawing/2014/main" id="{822ABFC6-39CC-8E45-84DE-65976A714C52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     </a:t>
                </a:r>
              </a:p>
            </p:txBody>
          </p:sp>
          <p:sp>
            <p:nvSpPr>
              <p:cNvPr id="533" name="Oval 532">
                <a:extLst>
                  <a:ext uri="{FF2B5EF4-FFF2-40B4-BE49-F238E27FC236}">
                    <a16:creationId xmlns:a16="http://schemas.microsoft.com/office/drawing/2014/main" id="{80705F67-6838-8B46-BFF7-CDCA872D6F61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</a:t>
                </a:r>
              </a:p>
            </p:txBody>
          </p:sp>
          <p:grpSp>
            <p:nvGrpSpPr>
              <p:cNvPr id="534" name="Group 533">
                <a:extLst>
                  <a:ext uri="{FF2B5EF4-FFF2-40B4-BE49-F238E27FC236}">
                    <a16:creationId xmlns:a16="http://schemas.microsoft.com/office/drawing/2014/main" id="{C0F15466-054C-BA42-A355-70625E687190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535" name="Freeform 534">
                  <a:extLst>
                    <a:ext uri="{FF2B5EF4-FFF2-40B4-BE49-F238E27FC236}">
                      <a16:creationId xmlns:a16="http://schemas.microsoft.com/office/drawing/2014/main" id="{72E8209D-6CB5-6D4C-A216-F515A6E29588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6" name="Freeform 535">
                  <a:extLst>
                    <a:ext uri="{FF2B5EF4-FFF2-40B4-BE49-F238E27FC236}">
                      <a16:creationId xmlns:a16="http://schemas.microsoft.com/office/drawing/2014/main" id="{609B77B4-7B9A-C642-B4E7-74E7FDB42B5A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7" name="Freeform 536">
                  <a:extLst>
                    <a:ext uri="{FF2B5EF4-FFF2-40B4-BE49-F238E27FC236}">
                      <a16:creationId xmlns:a16="http://schemas.microsoft.com/office/drawing/2014/main" id="{C86EF05C-497B-9441-A634-6E0016BE7592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8" name="Freeform 537">
                  <a:extLst>
                    <a:ext uri="{FF2B5EF4-FFF2-40B4-BE49-F238E27FC236}">
                      <a16:creationId xmlns:a16="http://schemas.microsoft.com/office/drawing/2014/main" id="{77940DBF-ABCF-C844-AB90-3C0FA5B7E210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492" name="Group 491">
              <a:extLst>
                <a:ext uri="{FF2B5EF4-FFF2-40B4-BE49-F238E27FC236}">
                  <a16:creationId xmlns:a16="http://schemas.microsoft.com/office/drawing/2014/main" id="{9B15FC11-A4AF-1B43-8357-B030240B6F66}"/>
                </a:ext>
              </a:extLst>
            </p:cNvPr>
            <p:cNvGrpSpPr/>
            <p:nvPr/>
          </p:nvGrpSpPr>
          <p:grpSpPr>
            <a:xfrm>
              <a:off x="9502294" y="3388930"/>
              <a:ext cx="367224" cy="240304"/>
              <a:chOff x="7493876" y="2774731"/>
              <a:chExt cx="1481958" cy="894622"/>
            </a:xfrm>
          </p:grpSpPr>
          <p:sp>
            <p:nvSpPr>
              <p:cNvPr id="525" name="Freeform 524">
                <a:extLst>
                  <a:ext uri="{FF2B5EF4-FFF2-40B4-BE49-F238E27FC236}">
                    <a16:creationId xmlns:a16="http://schemas.microsoft.com/office/drawing/2014/main" id="{8C377EAD-470D-A14A-93F1-5BC8A7B8FDA9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     </a:t>
                </a:r>
              </a:p>
            </p:txBody>
          </p:sp>
          <p:sp>
            <p:nvSpPr>
              <p:cNvPr id="526" name="Oval 525">
                <a:extLst>
                  <a:ext uri="{FF2B5EF4-FFF2-40B4-BE49-F238E27FC236}">
                    <a16:creationId xmlns:a16="http://schemas.microsoft.com/office/drawing/2014/main" id="{C576D3D1-5392-9143-A029-8EB679B0F8F6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</a:t>
                </a:r>
              </a:p>
            </p:txBody>
          </p:sp>
          <p:grpSp>
            <p:nvGrpSpPr>
              <p:cNvPr id="527" name="Group 526">
                <a:extLst>
                  <a:ext uri="{FF2B5EF4-FFF2-40B4-BE49-F238E27FC236}">
                    <a16:creationId xmlns:a16="http://schemas.microsoft.com/office/drawing/2014/main" id="{7B9C906F-95BB-5445-9D12-9BC3B06C4DB7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528" name="Freeform 527">
                  <a:extLst>
                    <a:ext uri="{FF2B5EF4-FFF2-40B4-BE49-F238E27FC236}">
                      <a16:creationId xmlns:a16="http://schemas.microsoft.com/office/drawing/2014/main" id="{59A952EF-BA0D-F443-AFE0-E43438279BB0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9" name="Freeform 528">
                  <a:extLst>
                    <a:ext uri="{FF2B5EF4-FFF2-40B4-BE49-F238E27FC236}">
                      <a16:creationId xmlns:a16="http://schemas.microsoft.com/office/drawing/2014/main" id="{5DDAAD46-11E7-D94E-857B-9E1413233E54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0" name="Freeform 529">
                  <a:extLst>
                    <a:ext uri="{FF2B5EF4-FFF2-40B4-BE49-F238E27FC236}">
                      <a16:creationId xmlns:a16="http://schemas.microsoft.com/office/drawing/2014/main" id="{0414445E-B91A-4243-907C-505B796F8125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1" name="Freeform 530">
                  <a:extLst>
                    <a:ext uri="{FF2B5EF4-FFF2-40B4-BE49-F238E27FC236}">
                      <a16:creationId xmlns:a16="http://schemas.microsoft.com/office/drawing/2014/main" id="{10F08373-40CD-8343-A7F4-E4C8C52F3E8D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493" name="Group 492">
              <a:extLst>
                <a:ext uri="{FF2B5EF4-FFF2-40B4-BE49-F238E27FC236}">
                  <a16:creationId xmlns:a16="http://schemas.microsoft.com/office/drawing/2014/main" id="{B66A9909-D38B-FE4B-80D7-24A7A3B4F7DE}"/>
                </a:ext>
              </a:extLst>
            </p:cNvPr>
            <p:cNvGrpSpPr/>
            <p:nvPr/>
          </p:nvGrpSpPr>
          <p:grpSpPr>
            <a:xfrm>
              <a:off x="9606710" y="3994661"/>
              <a:ext cx="367224" cy="240304"/>
              <a:chOff x="7493876" y="2774731"/>
              <a:chExt cx="1481958" cy="894622"/>
            </a:xfrm>
          </p:grpSpPr>
          <p:sp>
            <p:nvSpPr>
              <p:cNvPr id="518" name="Freeform 517">
                <a:extLst>
                  <a:ext uri="{FF2B5EF4-FFF2-40B4-BE49-F238E27FC236}">
                    <a16:creationId xmlns:a16="http://schemas.microsoft.com/office/drawing/2014/main" id="{5421A565-19BC-3A46-BC5F-0E7AC05F2B3C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     </a:t>
                </a:r>
              </a:p>
            </p:txBody>
          </p:sp>
          <p:sp>
            <p:nvSpPr>
              <p:cNvPr id="519" name="Oval 518">
                <a:extLst>
                  <a:ext uri="{FF2B5EF4-FFF2-40B4-BE49-F238E27FC236}">
                    <a16:creationId xmlns:a16="http://schemas.microsoft.com/office/drawing/2014/main" id="{28270F8E-725D-324B-AC45-9AE79CC19E65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</a:t>
                </a:r>
              </a:p>
            </p:txBody>
          </p:sp>
          <p:grpSp>
            <p:nvGrpSpPr>
              <p:cNvPr id="520" name="Group 519">
                <a:extLst>
                  <a:ext uri="{FF2B5EF4-FFF2-40B4-BE49-F238E27FC236}">
                    <a16:creationId xmlns:a16="http://schemas.microsoft.com/office/drawing/2014/main" id="{8669D3AE-9FBF-2D46-A9B1-0A717934F449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521" name="Freeform 520">
                  <a:extLst>
                    <a:ext uri="{FF2B5EF4-FFF2-40B4-BE49-F238E27FC236}">
                      <a16:creationId xmlns:a16="http://schemas.microsoft.com/office/drawing/2014/main" id="{DD7D12BD-7266-894D-917F-483C1EDA9404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2" name="Freeform 521">
                  <a:extLst>
                    <a:ext uri="{FF2B5EF4-FFF2-40B4-BE49-F238E27FC236}">
                      <a16:creationId xmlns:a16="http://schemas.microsoft.com/office/drawing/2014/main" id="{AB7504D3-F6DE-7A4B-A559-FB8BB51C463E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3" name="Freeform 522">
                  <a:extLst>
                    <a:ext uri="{FF2B5EF4-FFF2-40B4-BE49-F238E27FC236}">
                      <a16:creationId xmlns:a16="http://schemas.microsoft.com/office/drawing/2014/main" id="{D6DEE3B6-6913-F046-B2E3-1848E12EC8F5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4" name="Freeform 523">
                  <a:extLst>
                    <a:ext uri="{FF2B5EF4-FFF2-40B4-BE49-F238E27FC236}">
                      <a16:creationId xmlns:a16="http://schemas.microsoft.com/office/drawing/2014/main" id="{5AB2C2A8-FC73-144A-BEAF-B0507FD8746F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494" name="Group 493">
              <a:extLst>
                <a:ext uri="{FF2B5EF4-FFF2-40B4-BE49-F238E27FC236}">
                  <a16:creationId xmlns:a16="http://schemas.microsoft.com/office/drawing/2014/main" id="{747B153D-304A-1641-AC61-AE3E7A801B4F}"/>
                </a:ext>
              </a:extLst>
            </p:cNvPr>
            <p:cNvGrpSpPr/>
            <p:nvPr/>
          </p:nvGrpSpPr>
          <p:grpSpPr>
            <a:xfrm>
              <a:off x="10380415" y="3987223"/>
              <a:ext cx="353678" cy="198344"/>
              <a:chOff x="7493876" y="2774731"/>
              <a:chExt cx="1481958" cy="894622"/>
            </a:xfrm>
          </p:grpSpPr>
          <p:sp>
            <p:nvSpPr>
              <p:cNvPr id="511" name="Freeform 510">
                <a:extLst>
                  <a:ext uri="{FF2B5EF4-FFF2-40B4-BE49-F238E27FC236}">
                    <a16:creationId xmlns:a16="http://schemas.microsoft.com/office/drawing/2014/main" id="{11A6091D-504F-1C4B-9D81-34A7F39C0971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     </a:t>
                </a:r>
              </a:p>
            </p:txBody>
          </p:sp>
          <p:sp>
            <p:nvSpPr>
              <p:cNvPr id="512" name="Oval 511">
                <a:extLst>
                  <a:ext uri="{FF2B5EF4-FFF2-40B4-BE49-F238E27FC236}">
                    <a16:creationId xmlns:a16="http://schemas.microsoft.com/office/drawing/2014/main" id="{BB0553FF-FAFD-A148-AD2F-A91258FC1E2D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</a:t>
                </a:r>
              </a:p>
            </p:txBody>
          </p:sp>
          <p:grpSp>
            <p:nvGrpSpPr>
              <p:cNvPr id="513" name="Group 512">
                <a:extLst>
                  <a:ext uri="{FF2B5EF4-FFF2-40B4-BE49-F238E27FC236}">
                    <a16:creationId xmlns:a16="http://schemas.microsoft.com/office/drawing/2014/main" id="{2D5EF8CD-E365-4A40-9765-73E78465E796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514" name="Freeform 513">
                  <a:extLst>
                    <a:ext uri="{FF2B5EF4-FFF2-40B4-BE49-F238E27FC236}">
                      <a16:creationId xmlns:a16="http://schemas.microsoft.com/office/drawing/2014/main" id="{93E3CCFE-E1BD-2C4E-A394-A0A3FC33613F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5" name="Freeform 514">
                  <a:extLst>
                    <a:ext uri="{FF2B5EF4-FFF2-40B4-BE49-F238E27FC236}">
                      <a16:creationId xmlns:a16="http://schemas.microsoft.com/office/drawing/2014/main" id="{02E1C1E6-B573-8C40-99A6-C81FA96D54AE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6" name="Freeform 515">
                  <a:extLst>
                    <a:ext uri="{FF2B5EF4-FFF2-40B4-BE49-F238E27FC236}">
                      <a16:creationId xmlns:a16="http://schemas.microsoft.com/office/drawing/2014/main" id="{EC5556BE-9D50-9F4C-BFAB-15A3CD65569D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7" name="Freeform 516">
                  <a:extLst>
                    <a:ext uri="{FF2B5EF4-FFF2-40B4-BE49-F238E27FC236}">
                      <a16:creationId xmlns:a16="http://schemas.microsoft.com/office/drawing/2014/main" id="{86A8D530-B367-C74B-9A80-8E273003E037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495" name="Group 494">
              <a:extLst>
                <a:ext uri="{FF2B5EF4-FFF2-40B4-BE49-F238E27FC236}">
                  <a16:creationId xmlns:a16="http://schemas.microsoft.com/office/drawing/2014/main" id="{AAFE4AE3-4213-0C45-AB54-160317FBCA2A}"/>
                </a:ext>
              </a:extLst>
            </p:cNvPr>
            <p:cNvGrpSpPr/>
            <p:nvPr/>
          </p:nvGrpSpPr>
          <p:grpSpPr>
            <a:xfrm>
              <a:off x="9253049" y="4770584"/>
              <a:ext cx="393760" cy="218578"/>
              <a:chOff x="7493876" y="2774731"/>
              <a:chExt cx="1481958" cy="894622"/>
            </a:xfrm>
          </p:grpSpPr>
          <p:sp>
            <p:nvSpPr>
              <p:cNvPr id="504" name="Freeform 503">
                <a:extLst>
                  <a:ext uri="{FF2B5EF4-FFF2-40B4-BE49-F238E27FC236}">
                    <a16:creationId xmlns:a16="http://schemas.microsoft.com/office/drawing/2014/main" id="{C0C52017-9634-B144-A376-047A8D2919C4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     </a:t>
                </a:r>
              </a:p>
            </p:txBody>
          </p:sp>
          <p:sp>
            <p:nvSpPr>
              <p:cNvPr id="505" name="Oval 504">
                <a:extLst>
                  <a:ext uri="{FF2B5EF4-FFF2-40B4-BE49-F238E27FC236}">
                    <a16:creationId xmlns:a16="http://schemas.microsoft.com/office/drawing/2014/main" id="{64428FEA-3F9D-504E-8487-39E6DF4FC8F3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</a:t>
                </a:r>
              </a:p>
            </p:txBody>
          </p:sp>
          <p:grpSp>
            <p:nvGrpSpPr>
              <p:cNvPr id="506" name="Group 505">
                <a:extLst>
                  <a:ext uri="{FF2B5EF4-FFF2-40B4-BE49-F238E27FC236}">
                    <a16:creationId xmlns:a16="http://schemas.microsoft.com/office/drawing/2014/main" id="{0017B273-0292-9A40-8782-98176C9E2A59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507" name="Freeform 506">
                  <a:extLst>
                    <a:ext uri="{FF2B5EF4-FFF2-40B4-BE49-F238E27FC236}">
                      <a16:creationId xmlns:a16="http://schemas.microsoft.com/office/drawing/2014/main" id="{28E4C25C-0B00-B843-80CC-B606EB382AA1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8" name="Freeform 507">
                  <a:extLst>
                    <a:ext uri="{FF2B5EF4-FFF2-40B4-BE49-F238E27FC236}">
                      <a16:creationId xmlns:a16="http://schemas.microsoft.com/office/drawing/2014/main" id="{094AFADC-B793-1C48-B898-9530D8B295C2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9" name="Freeform 508">
                  <a:extLst>
                    <a:ext uri="{FF2B5EF4-FFF2-40B4-BE49-F238E27FC236}">
                      <a16:creationId xmlns:a16="http://schemas.microsoft.com/office/drawing/2014/main" id="{D94E5C32-FF78-0446-8813-95A5856A16B7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0" name="Freeform 509">
                  <a:extLst>
                    <a:ext uri="{FF2B5EF4-FFF2-40B4-BE49-F238E27FC236}">
                      <a16:creationId xmlns:a16="http://schemas.microsoft.com/office/drawing/2014/main" id="{B2683BDF-1798-E24D-ACEB-D25227F17524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496" name="Group 495">
              <a:extLst>
                <a:ext uri="{FF2B5EF4-FFF2-40B4-BE49-F238E27FC236}">
                  <a16:creationId xmlns:a16="http://schemas.microsoft.com/office/drawing/2014/main" id="{C448B49C-8A99-534E-8F73-267E09162C3E}"/>
                </a:ext>
              </a:extLst>
            </p:cNvPr>
            <p:cNvGrpSpPr/>
            <p:nvPr/>
          </p:nvGrpSpPr>
          <p:grpSpPr>
            <a:xfrm>
              <a:off x="10931138" y="4364023"/>
              <a:ext cx="228295" cy="120400"/>
              <a:chOff x="7493876" y="2774731"/>
              <a:chExt cx="1481958" cy="894622"/>
            </a:xfrm>
          </p:grpSpPr>
          <p:sp>
            <p:nvSpPr>
              <p:cNvPr id="497" name="Freeform 496">
                <a:extLst>
                  <a:ext uri="{FF2B5EF4-FFF2-40B4-BE49-F238E27FC236}">
                    <a16:creationId xmlns:a16="http://schemas.microsoft.com/office/drawing/2014/main" id="{378FC32A-3EF1-1949-B4A2-DFC8073532C6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     </a:t>
                </a:r>
              </a:p>
            </p:txBody>
          </p:sp>
          <p:sp>
            <p:nvSpPr>
              <p:cNvPr id="498" name="Oval 497">
                <a:extLst>
                  <a:ext uri="{FF2B5EF4-FFF2-40B4-BE49-F238E27FC236}">
                    <a16:creationId xmlns:a16="http://schemas.microsoft.com/office/drawing/2014/main" id="{6DD4E2B5-3506-3246-B6FD-FFBC3F7B656B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</a:t>
                </a:r>
              </a:p>
            </p:txBody>
          </p:sp>
          <p:grpSp>
            <p:nvGrpSpPr>
              <p:cNvPr id="499" name="Group 498">
                <a:extLst>
                  <a:ext uri="{FF2B5EF4-FFF2-40B4-BE49-F238E27FC236}">
                    <a16:creationId xmlns:a16="http://schemas.microsoft.com/office/drawing/2014/main" id="{FD2AFF8A-AA4E-3B4A-B484-DC80CB7364D2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500" name="Freeform 499">
                  <a:extLst>
                    <a:ext uri="{FF2B5EF4-FFF2-40B4-BE49-F238E27FC236}">
                      <a16:creationId xmlns:a16="http://schemas.microsoft.com/office/drawing/2014/main" id="{F7DB41B7-950E-864E-8392-DD9C790D4885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1" name="Freeform 500">
                  <a:extLst>
                    <a:ext uri="{FF2B5EF4-FFF2-40B4-BE49-F238E27FC236}">
                      <a16:creationId xmlns:a16="http://schemas.microsoft.com/office/drawing/2014/main" id="{803404BA-9592-2A47-A132-BCDA0EE85FD7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2" name="Freeform 501">
                  <a:extLst>
                    <a:ext uri="{FF2B5EF4-FFF2-40B4-BE49-F238E27FC236}">
                      <a16:creationId xmlns:a16="http://schemas.microsoft.com/office/drawing/2014/main" id="{D96DB705-F4A6-1047-AD71-C47043AAA426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3" name="Freeform 502">
                  <a:extLst>
                    <a:ext uri="{FF2B5EF4-FFF2-40B4-BE49-F238E27FC236}">
                      <a16:creationId xmlns:a16="http://schemas.microsoft.com/office/drawing/2014/main" id="{06BB54E5-3770-AE46-8E77-98DCE962E3BC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sp>
        <p:nvSpPr>
          <p:cNvPr id="638" name="Freeform 637">
            <a:extLst>
              <a:ext uri="{FF2B5EF4-FFF2-40B4-BE49-F238E27FC236}">
                <a16:creationId xmlns:a16="http://schemas.microsoft.com/office/drawing/2014/main" id="{B695C332-48A5-8B4D-9FE9-DF7F8D270F56}"/>
              </a:ext>
            </a:extLst>
          </p:cNvPr>
          <p:cNvSpPr/>
          <p:nvPr/>
        </p:nvSpPr>
        <p:spPr>
          <a:xfrm>
            <a:off x="3925729" y="1641975"/>
            <a:ext cx="4101062" cy="4254341"/>
          </a:xfrm>
          <a:custGeom>
            <a:avLst/>
            <a:gdLst>
              <a:gd name="connsiteX0" fmla="*/ 2112364 w 4107620"/>
              <a:gd name="connsiteY0" fmla="*/ 1261685 h 4330718"/>
              <a:gd name="connsiteX1" fmla="*/ 1712971 w 4107620"/>
              <a:gd name="connsiteY1" fmla="*/ 1293216 h 4330718"/>
              <a:gd name="connsiteX2" fmla="*/ 1387150 w 4107620"/>
              <a:gd name="connsiteY2" fmla="*/ 904333 h 4330718"/>
              <a:gd name="connsiteX3" fmla="*/ 1134902 w 4107620"/>
              <a:gd name="connsiteY3" fmla="*/ 568002 h 4330718"/>
              <a:gd name="connsiteX4" fmla="*/ 840612 w 4107620"/>
              <a:gd name="connsiteY4" fmla="*/ 851781 h 4330718"/>
              <a:gd name="connsiteX5" fmla="*/ 703978 w 4107620"/>
              <a:gd name="connsiteY5" fmla="*/ 1356278 h 4330718"/>
              <a:gd name="connsiteX6" fmla="*/ 1240006 w 4107620"/>
              <a:gd name="connsiteY6" fmla="*/ 1955368 h 4330718"/>
              <a:gd name="connsiteX7" fmla="*/ 1303068 w 4107620"/>
              <a:gd name="connsiteY7" fmla="*/ 2375781 h 4330718"/>
              <a:gd name="connsiteX8" fmla="*/ 220502 w 4107620"/>
              <a:gd name="connsiteY8" fmla="*/ 2302209 h 4330718"/>
              <a:gd name="connsiteX9" fmla="*/ 83868 w 4107620"/>
              <a:gd name="connsiteY9" fmla="*/ 2943340 h 4330718"/>
              <a:gd name="connsiteX10" fmla="*/ 1218985 w 4107620"/>
              <a:gd name="connsiteY10" fmla="*/ 3258650 h 4330718"/>
              <a:gd name="connsiteX11" fmla="*/ 1124392 w 4107620"/>
              <a:gd name="connsiteY11" fmla="*/ 3647533 h 4330718"/>
              <a:gd name="connsiteX12" fmla="*/ 924695 w 4107620"/>
              <a:gd name="connsiteY12" fmla="*/ 3763147 h 4330718"/>
              <a:gd name="connsiteX13" fmla="*/ 1324088 w 4107620"/>
              <a:gd name="connsiteY13" fmla="*/ 3962843 h 4330718"/>
              <a:gd name="connsiteX14" fmla="*/ 1576337 w 4107620"/>
              <a:gd name="connsiteY14" fmla="*/ 3899781 h 4330718"/>
              <a:gd name="connsiteX15" fmla="*/ 1818075 w 4107620"/>
              <a:gd name="connsiteY15" fmla="*/ 4036416 h 4330718"/>
              <a:gd name="connsiteX16" fmla="*/ 1996750 w 4107620"/>
              <a:gd name="connsiteY16" fmla="*/ 4299174 h 4330718"/>
              <a:gd name="connsiteX17" fmla="*/ 2448695 w 4107620"/>
              <a:gd name="connsiteY17" fmla="*/ 4299174 h 4330718"/>
              <a:gd name="connsiteX18" fmla="*/ 2764006 w 4107620"/>
              <a:gd name="connsiteY18" fmla="*/ 4057436 h 4330718"/>
              <a:gd name="connsiteX19" fmla="*/ 2995233 w 4107620"/>
              <a:gd name="connsiteY19" fmla="*/ 4025905 h 4330718"/>
              <a:gd name="connsiteX20" fmla="*/ 3016254 w 4107620"/>
              <a:gd name="connsiteY20" fmla="*/ 3731616 h 4330718"/>
              <a:gd name="connsiteX21" fmla="*/ 3194930 w 4107620"/>
              <a:gd name="connsiteY21" fmla="*/ 3300692 h 4330718"/>
              <a:gd name="connsiteX22" fmla="*/ 3972695 w 4107620"/>
              <a:gd name="connsiteY22" fmla="*/ 3122016 h 4330718"/>
              <a:gd name="connsiteX23" fmla="*/ 3909633 w 4107620"/>
              <a:gd name="connsiteY23" fmla="*/ 1818733 h 4330718"/>
              <a:gd name="connsiteX24" fmla="*/ 4046268 w 4107620"/>
              <a:gd name="connsiteY24" fmla="*/ 904333 h 4330718"/>
              <a:gd name="connsiteX25" fmla="*/ 3962185 w 4107620"/>
              <a:gd name="connsiteY25" fmla="*/ 147588 h 4330718"/>
              <a:gd name="connsiteX26" fmla="*/ 2480226 w 4107620"/>
              <a:gd name="connsiteY26" fmla="*/ 63505 h 4330718"/>
              <a:gd name="connsiteX27" fmla="*/ 2133385 w 4107620"/>
              <a:gd name="connsiteY27" fmla="*/ 872802 h 4330718"/>
              <a:gd name="connsiteX28" fmla="*/ 2238488 w 4107620"/>
              <a:gd name="connsiteY28" fmla="*/ 1230154 h 4330718"/>
              <a:gd name="connsiteX29" fmla="*/ 2112364 w 4107620"/>
              <a:gd name="connsiteY29" fmla="*/ 1261685 h 4330718"/>
              <a:gd name="connsiteX0" fmla="*/ 1996750 w 4107620"/>
              <a:gd name="connsiteY0" fmla="*/ 1366789 h 4330718"/>
              <a:gd name="connsiteX1" fmla="*/ 1712971 w 4107620"/>
              <a:gd name="connsiteY1" fmla="*/ 1293216 h 4330718"/>
              <a:gd name="connsiteX2" fmla="*/ 1387150 w 4107620"/>
              <a:gd name="connsiteY2" fmla="*/ 904333 h 4330718"/>
              <a:gd name="connsiteX3" fmla="*/ 1134902 w 4107620"/>
              <a:gd name="connsiteY3" fmla="*/ 568002 h 4330718"/>
              <a:gd name="connsiteX4" fmla="*/ 840612 w 4107620"/>
              <a:gd name="connsiteY4" fmla="*/ 851781 h 4330718"/>
              <a:gd name="connsiteX5" fmla="*/ 703978 w 4107620"/>
              <a:gd name="connsiteY5" fmla="*/ 1356278 h 4330718"/>
              <a:gd name="connsiteX6" fmla="*/ 1240006 w 4107620"/>
              <a:gd name="connsiteY6" fmla="*/ 1955368 h 4330718"/>
              <a:gd name="connsiteX7" fmla="*/ 1303068 w 4107620"/>
              <a:gd name="connsiteY7" fmla="*/ 2375781 h 4330718"/>
              <a:gd name="connsiteX8" fmla="*/ 220502 w 4107620"/>
              <a:gd name="connsiteY8" fmla="*/ 2302209 h 4330718"/>
              <a:gd name="connsiteX9" fmla="*/ 83868 w 4107620"/>
              <a:gd name="connsiteY9" fmla="*/ 2943340 h 4330718"/>
              <a:gd name="connsiteX10" fmla="*/ 1218985 w 4107620"/>
              <a:gd name="connsiteY10" fmla="*/ 3258650 h 4330718"/>
              <a:gd name="connsiteX11" fmla="*/ 1124392 w 4107620"/>
              <a:gd name="connsiteY11" fmla="*/ 3647533 h 4330718"/>
              <a:gd name="connsiteX12" fmla="*/ 924695 w 4107620"/>
              <a:gd name="connsiteY12" fmla="*/ 3763147 h 4330718"/>
              <a:gd name="connsiteX13" fmla="*/ 1324088 w 4107620"/>
              <a:gd name="connsiteY13" fmla="*/ 3962843 h 4330718"/>
              <a:gd name="connsiteX14" fmla="*/ 1576337 w 4107620"/>
              <a:gd name="connsiteY14" fmla="*/ 3899781 h 4330718"/>
              <a:gd name="connsiteX15" fmla="*/ 1818075 w 4107620"/>
              <a:gd name="connsiteY15" fmla="*/ 4036416 h 4330718"/>
              <a:gd name="connsiteX16" fmla="*/ 1996750 w 4107620"/>
              <a:gd name="connsiteY16" fmla="*/ 4299174 h 4330718"/>
              <a:gd name="connsiteX17" fmla="*/ 2448695 w 4107620"/>
              <a:gd name="connsiteY17" fmla="*/ 4299174 h 4330718"/>
              <a:gd name="connsiteX18" fmla="*/ 2764006 w 4107620"/>
              <a:gd name="connsiteY18" fmla="*/ 4057436 h 4330718"/>
              <a:gd name="connsiteX19" fmla="*/ 2995233 w 4107620"/>
              <a:gd name="connsiteY19" fmla="*/ 4025905 h 4330718"/>
              <a:gd name="connsiteX20" fmla="*/ 3016254 w 4107620"/>
              <a:gd name="connsiteY20" fmla="*/ 3731616 h 4330718"/>
              <a:gd name="connsiteX21" fmla="*/ 3194930 w 4107620"/>
              <a:gd name="connsiteY21" fmla="*/ 3300692 h 4330718"/>
              <a:gd name="connsiteX22" fmla="*/ 3972695 w 4107620"/>
              <a:gd name="connsiteY22" fmla="*/ 3122016 h 4330718"/>
              <a:gd name="connsiteX23" fmla="*/ 3909633 w 4107620"/>
              <a:gd name="connsiteY23" fmla="*/ 1818733 h 4330718"/>
              <a:gd name="connsiteX24" fmla="*/ 4046268 w 4107620"/>
              <a:gd name="connsiteY24" fmla="*/ 904333 h 4330718"/>
              <a:gd name="connsiteX25" fmla="*/ 3962185 w 4107620"/>
              <a:gd name="connsiteY25" fmla="*/ 147588 h 4330718"/>
              <a:gd name="connsiteX26" fmla="*/ 2480226 w 4107620"/>
              <a:gd name="connsiteY26" fmla="*/ 63505 h 4330718"/>
              <a:gd name="connsiteX27" fmla="*/ 2133385 w 4107620"/>
              <a:gd name="connsiteY27" fmla="*/ 872802 h 4330718"/>
              <a:gd name="connsiteX28" fmla="*/ 2238488 w 4107620"/>
              <a:gd name="connsiteY28" fmla="*/ 1230154 h 4330718"/>
              <a:gd name="connsiteX29" fmla="*/ 1996750 w 4107620"/>
              <a:gd name="connsiteY29" fmla="*/ 1366789 h 4330718"/>
              <a:gd name="connsiteX0" fmla="*/ 1996750 w 4107620"/>
              <a:gd name="connsiteY0" fmla="*/ 1339069 h 4302998"/>
              <a:gd name="connsiteX1" fmla="*/ 1712971 w 4107620"/>
              <a:gd name="connsiteY1" fmla="*/ 1265496 h 4302998"/>
              <a:gd name="connsiteX2" fmla="*/ 1387150 w 4107620"/>
              <a:gd name="connsiteY2" fmla="*/ 876613 h 4302998"/>
              <a:gd name="connsiteX3" fmla="*/ 1134902 w 4107620"/>
              <a:gd name="connsiteY3" fmla="*/ 540282 h 4302998"/>
              <a:gd name="connsiteX4" fmla="*/ 840612 w 4107620"/>
              <a:gd name="connsiteY4" fmla="*/ 824061 h 4302998"/>
              <a:gd name="connsiteX5" fmla="*/ 703978 w 4107620"/>
              <a:gd name="connsiteY5" fmla="*/ 1328558 h 4302998"/>
              <a:gd name="connsiteX6" fmla="*/ 1240006 w 4107620"/>
              <a:gd name="connsiteY6" fmla="*/ 1927648 h 4302998"/>
              <a:gd name="connsiteX7" fmla="*/ 1303068 w 4107620"/>
              <a:gd name="connsiteY7" fmla="*/ 2348061 h 4302998"/>
              <a:gd name="connsiteX8" fmla="*/ 220502 w 4107620"/>
              <a:gd name="connsiteY8" fmla="*/ 2274489 h 4302998"/>
              <a:gd name="connsiteX9" fmla="*/ 83868 w 4107620"/>
              <a:gd name="connsiteY9" fmla="*/ 2915620 h 4302998"/>
              <a:gd name="connsiteX10" fmla="*/ 1218985 w 4107620"/>
              <a:gd name="connsiteY10" fmla="*/ 3230930 h 4302998"/>
              <a:gd name="connsiteX11" fmla="*/ 1124392 w 4107620"/>
              <a:gd name="connsiteY11" fmla="*/ 3619813 h 4302998"/>
              <a:gd name="connsiteX12" fmla="*/ 924695 w 4107620"/>
              <a:gd name="connsiteY12" fmla="*/ 3735427 h 4302998"/>
              <a:gd name="connsiteX13" fmla="*/ 1324088 w 4107620"/>
              <a:gd name="connsiteY13" fmla="*/ 3935123 h 4302998"/>
              <a:gd name="connsiteX14" fmla="*/ 1576337 w 4107620"/>
              <a:gd name="connsiteY14" fmla="*/ 3872061 h 4302998"/>
              <a:gd name="connsiteX15" fmla="*/ 1818075 w 4107620"/>
              <a:gd name="connsiteY15" fmla="*/ 4008696 h 4302998"/>
              <a:gd name="connsiteX16" fmla="*/ 1996750 w 4107620"/>
              <a:gd name="connsiteY16" fmla="*/ 4271454 h 4302998"/>
              <a:gd name="connsiteX17" fmla="*/ 2448695 w 4107620"/>
              <a:gd name="connsiteY17" fmla="*/ 4271454 h 4302998"/>
              <a:gd name="connsiteX18" fmla="*/ 2764006 w 4107620"/>
              <a:gd name="connsiteY18" fmla="*/ 4029716 h 4302998"/>
              <a:gd name="connsiteX19" fmla="*/ 2995233 w 4107620"/>
              <a:gd name="connsiteY19" fmla="*/ 3998185 h 4302998"/>
              <a:gd name="connsiteX20" fmla="*/ 3016254 w 4107620"/>
              <a:gd name="connsiteY20" fmla="*/ 3703896 h 4302998"/>
              <a:gd name="connsiteX21" fmla="*/ 3194930 w 4107620"/>
              <a:gd name="connsiteY21" fmla="*/ 3272972 h 4302998"/>
              <a:gd name="connsiteX22" fmla="*/ 3972695 w 4107620"/>
              <a:gd name="connsiteY22" fmla="*/ 3094296 h 4302998"/>
              <a:gd name="connsiteX23" fmla="*/ 3909633 w 4107620"/>
              <a:gd name="connsiteY23" fmla="*/ 1791013 h 4302998"/>
              <a:gd name="connsiteX24" fmla="*/ 4046268 w 4107620"/>
              <a:gd name="connsiteY24" fmla="*/ 876613 h 4302998"/>
              <a:gd name="connsiteX25" fmla="*/ 3962185 w 4107620"/>
              <a:gd name="connsiteY25" fmla="*/ 119868 h 4302998"/>
              <a:gd name="connsiteX26" fmla="*/ 2480226 w 4107620"/>
              <a:gd name="connsiteY26" fmla="*/ 35785 h 4302998"/>
              <a:gd name="connsiteX27" fmla="*/ 2185936 w 4107620"/>
              <a:gd name="connsiteY27" fmla="*/ 466709 h 4302998"/>
              <a:gd name="connsiteX28" fmla="*/ 2238488 w 4107620"/>
              <a:gd name="connsiteY28" fmla="*/ 1202434 h 4302998"/>
              <a:gd name="connsiteX29" fmla="*/ 1996750 w 4107620"/>
              <a:gd name="connsiteY29" fmla="*/ 1339069 h 4302998"/>
              <a:gd name="connsiteX0" fmla="*/ 1996750 w 4107620"/>
              <a:gd name="connsiteY0" fmla="*/ 1339069 h 4302998"/>
              <a:gd name="connsiteX1" fmla="*/ 1712971 w 4107620"/>
              <a:gd name="connsiteY1" fmla="*/ 1265496 h 4302998"/>
              <a:gd name="connsiteX2" fmla="*/ 1387150 w 4107620"/>
              <a:gd name="connsiteY2" fmla="*/ 876613 h 4302998"/>
              <a:gd name="connsiteX3" fmla="*/ 1134902 w 4107620"/>
              <a:gd name="connsiteY3" fmla="*/ 540282 h 4302998"/>
              <a:gd name="connsiteX4" fmla="*/ 840612 w 4107620"/>
              <a:gd name="connsiteY4" fmla="*/ 824061 h 4302998"/>
              <a:gd name="connsiteX5" fmla="*/ 703978 w 4107620"/>
              <a:gd name="connsiteY5" fmla="*/ 1328558 h 4302998"/>
              <a:gd name="connsiteX6" fmla="*/ 1240006 w 4107620"/>
              <a:gd name="connsiteY6" fmla="*/ 1927648 h 4302998"/>
              <a:gd name="connsiteX7" fmla="*/ 1303068 w 4107620"/>
              <a:gd name="connsiteY7" fmla="*/ 2348061 h 4302998"/>
              <a:gd name="connsiteX8" fmla="*/ 220502 w 4107620"/>
              <a:gd name="connsiteY8" fmla="*/ 2274489 h 4302998"/>
              <a:gd name="connsiteX9" fmla="*/ 83868 w 4107620"/>
              <a:gd name="connsiteY9" fmla="*/ 2915620 h 4302998"/>
              <a:gd name="connsiteX10" fmla="*/ 1218985 w 4107620"/>
              <a:gd name="connsiteY10" fmla="*/ 3230930 h 4302998"/>
              <a:gd name="connsiteX11" fmla="*/ 1124392 w 4107620"/>
              <a:gd name="connsiteY11" fmla="*/ 3619813 h 4302998"/>
              <a:gd name="connsiteX12" fmla="*/ 924695 w 4107620"/>
              <a:gd name="connsiteY12" fmla="*/ 3735427 h 4302998"/>
              <a:gd name="connsiteX13" fmla="*/ 1324088 w 4107620"/>
              <a:gd name="connsiteY13" fmla="*/ 3935123 h 4302998"/>
              <a:gd name="connsiteX14" fmla="*/ 1576337 w 4107620"/>
              <a:gd name="connsiteY14" fmla="*/ 3872061 h 4302998"/>
              <a:gd name="connsiteX15" fmla="*/ 1818075 w 4107620"/>
              <a:gd name="connsiteY15" fmla="*/ 4008696 h 4302998"/>
              <a:gd name="connsiteX16" fmla="*/ 1996750 w 4107620"/>
              <a:gd name="connsiteY16" fmla="*/ 4271454 h 4302998"/>
              <a:gd name="connsiteX17" fmla="*/ 2448695 w 4107620"/>
              <a:gd name="connsiteY17" fmla="*/ 4271454 h 4302998"/>
              <a:gd name="connsiteX18" fmla="*/ 2764006 w 4107620"/>
              <a:gd name="connsiteY18" fmla="*/ 4029716 h 4302998"/>
              <a:gd name="connsiteX19" fmla="*/ 2995233 w 4107620"/>
              <a:gd name="connsiteY19" fmla="*/ 3998185 h 4302998"/>
              <a:gd name="connsiteX20" fmla="*/ 3016254 w 4107620"/>
              <a:gd name="connsiteY20" fmla="*/ 3703896 h 4302998"/>
              <a:gd name="connsiteX21" fmla="*/ 3194930 w 4107620"/>
              <a:gd name="connsiteY21" fmla="*/ 3272972 h 4302998"/>
              <a:gd name="connsiteX22" fmla="*/ 3972695 w 4107620"/>
              <a:gd name="connsiteY22" fmla="*/ 3094296 h 4302998"/>
              <a:gd name="connsiteX23" fmla="*/ 3909633 w 4107620"/>
              <a:gd name="connsiteY23" fmla="*/ 1791013 h 4302998"/>
              <a:gd name="connsiteX24" fmla="*/ 4046268 w 4107620"/>
              <a:gd name="connsiteY24" fmla="*/ 876613 h 4302998"/>
              <a:gd name="connsiteX25" fmla="*/ 3962185 w 4107620"/>
              <a:gd name="connsiteY25" fmla="*/ 119868 h 4302998"/>
              <a:gd name="connsiteX26" fmla="*/ 2480226 w 4107620"/>
              <a:gd name="connsiteY26" fmla="*/ 35785 h 4302998"/>
              <a:gd name="connsiteX27" fmla="*/ 2270019 w 4107620"/>
              <a:gd name="connsiteY27" fmla="*/ 466709 h 4302998"/>
              <a:gd name="connsiteX28" fmla="*/ 2238488 w 4107620"/>
              <a:gd name="connsiteY28" fmla="*/ 1202434 h 4302998"/>
              <a:gd name="connsiteX29" fmla="*/ 1996750 w 4107620"/>
              <a:gd name="connsiteY29" fmla="*/ 1339069 h 4302998"/>
              <a:gd name="connsiteX0" fmla="*/ 1996750 w 4101062"/>
              <a:gd name="connsiteY0" fmla="*/ 1290412 h 4254341"/>
              <a:gd name="connsiteX1" fmla="*/ 1712971 w 4101062"/>
              <a:gd name="connsiteY1" fmla="*/ 1216839 h 4254341"/>
              <a:gd name="connsiteX2" fmla="*/ 1387150 w 4101062"/>
              <a:gd name="connsiteY2" fmla="*/ 827956 h 4254341"/>
              <a:gd name="connsiteX3" fmla="*/ 1134902 w 4101062"/>
              <a:gd name="connsiteY3" fmla="*/ 491625 h 4254341"/>
              <a:gd name="connsiteX4" fmla="*/ 840612 w 4101062"/>
              <a:gd name="connsiteY4" fmla="*/ 775404 h 4254341"/>
              <a:gd name="connsiteX5" fmla="*/ 703978 w 4101062"/>
              <a:gd name="connsiteY5" fmla="*/ 1279901 h 4254341"/>
              <a:gd name="connsiteX6" fmla="*/ 1240006 w 4101062"/>
              <a:gd name="connsiteY6" fmla="*/ 1878991 h 4254341"/>
              <a:gd name="connsiteX7" fmla="*/ 1303068 w 4101062"/>
              <a:gd name="connsiteY7" fmla="*/ 2299404 h 4254341"/>
              <a:gd name="connsiteX8" fmla="*/ 220502 w 4101062"/>
              <a:gd name="connsiteY8" fmla="*/ 2225832 h 4254341"/>
              <a:gd name="connsiteX9" fmla="*/ 83868 w 4101062"/>
              <a:gd name="connsiteY9" fmla="*/ 2866963 h 4254341"/>
              <a:gd name="connsiteX10" fmla="*/ 1218985 w 4101062"/>
              <a:gd name="connsiteY10" fmla="*/ 3182273 h 4254341"/>
              <a:gd name="connsiteX11" fmla="*/ 1124392 w 4101062"/>
              <a:gd name="connsiteY11" fmla="*/ 3571156 h 4254341"/>
              <a:gd name="connsiteX12" fmla="*/ 924695 w 4101062"/>
              <a:gd name="connsiteY12" fmla="*/ 3686770 h 4254341"/>
              <a:gd name="connsiteX13" fmla="*/ 1324088 w 4101062"/>
              <a:gd name="connsiteY13" fmla="*/ 3886466 h 4254341"/>
              <a:gd name="connsiteX14" fmla="*/ 1576337 w 4101062"/>
              <a:gd name="connsiteY14" fmla="*/ 3823404 h 4254341"/>
              <a:gd name="connsiteX15" fmla="*/ 1818075 w 4101062"/>
              <a:gd name="connsiteY15" fmla="*/ 3960039 h 4254341"/>
              <a:gd name="connsiteX16" fmla="*/ 1996750 w 4101062"/>
              <a:gd name="connsiteY16" fmla="*/ 4222797 h 4254341"/>
              <a:gd name="connsiteX17" fmla="*/ 2448695 w 4101062"/>
              <a:gd name="connsiteY17" fmla="*/ 4222797 h 4254341"/>
              <a:gd name="connsiteX18" fmla="*/ 2764006 w 4101062"/>
              <a:gd name="connsiteY18" fmla="*/ 3981059 h 4254341"/>
              <a:gd name="connsiteX19" fmla="*/ 2995233 w 4101062"/>
              <a:gd name="connsiteY19" fmla="*/ 3949528 h 4254341"/>
              <a:gd name="connsiteX20" fmla="*/ 3016254 w 4101062"/>
              <a:gd name="connsiteY20" fmla="*/ 3655239 h 4254341"/>
              <a:gd name="connsiteX21" fmla="*/ 3194930 w 4101062"/>
              <a:gd name="connsiteY21" fmla="*/ 3224315 h 4254341"/>
              <a:gd name="connsiteX22" fmla="*/ 3972695 w 4101062"/>
              <a:gd name="connsiteY22" fmla="*/ 3045639 h 4254341"/>
              <a:gd name="connsiteX23" fmla="*/ 3909633 w 4101062"/>
              <a:gd name="connsiteY23" fmla="*/ 1742356 h 4254341"/>
              <a:gd name="connsiteX24" fmla="*/ 4046268 w 4101062"/>
              <a:gd name="connsiteY24" fmla="*/ 827956 h 4254341"/>
              <a:gd name="connsiteX25" fmla="*/ 3962185 w 4101062"/>
              <a:gd name="connsiteY25" fmla="*/ 71211 h 4254341"/>
              <a:gd name="connsiteX26" fmla="*/ 2574819 w 4101062"/>
              <a:gd name="connsiteY26" fmla="*/ 71211 h 4254341"/>
              <a:gd name="connsiteX27" fmla="*/ 2270019 w 4101062"/>
              <a:gd name="connsiteY27" fmla="*/ 418052 h 4254341"/>
              <a:gd name="connsiteX28" fmla="*/ 2238488 w 4101062"/>
              <a:gd name="connsiteY28" fmla="*/ 1153777 h 4254341"/>
              <a:gd name="connsiteX29" fmla="*/ 1996750 w 4101062"/>
              <a:gd name="connsiteY29" fmla="*/ 1290412 h 42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4101062" h="4254341">
                <a:moveTo>
                  <a:pt x="1996750" y="1290412"/>
                </a:moveTo>
                <a:cubicBezTo>
                  <a:pt x="1909164" y="1300922"/>
                  <a:pt x="1814571" y="1293915"/>
                  <a:pt x="1712971" y="1216839"/>
                </a:cubicBezTo>
                <a:cubicBezTo>
                  <a:pt x="1611371" y="1139763"/>
                  <a:pt x="1483495" y="948825"/>
                  <a:pt x="1387150" y="827956"/>
                </a:cubicBezTo>
                <a:cubicBezTo>
                  <a:pt x="1290805" y="707087"/>
                  <a:pt x="1225992" y="500384"/>
                  <a:pt x="1134902" y="491625"/>
                </a:cubicBezTo>
                <a:cubicBezTo>
                  <a:pt x="1043812" y="482866"/>
                  <a:pt x="912433" y="644025"/>
                  <a:pt x="840612" y="775404"/>
                </a:cubicBezTo>
                <a:cubicBezTo>
                  <a:pt x="768791" y="906783"/>
                  <a:pt x="637412" y="1095970"/>
                  <a:pt x="703978" y="1279901"/>
                </a:cubicBezTo>
                <a:cubicBezTo>
                  <a:pt x="770544" y="1463832"/>
                  <a:pt x="1140158" y="1709074"/>
                  <a:pt x="1240006" y="1878991"/>
                </a:cubicBezTo>
                <a:cubicBezTo>
                  <a:pt x="1339854" y="2048908"/>
                  <a:pt x="1472985" y="2241597"/>
                  <a:pt x="1303068" y="2299404"/>
                </a:cubicBezTo>
                <a:cubicBezTo>
                  <a:pt x="1133151" y="2357211"/>
                  <a:pt x="423702" y="2131239"/>
                  <a:pt x="220502" y="2225832"/>
                </a:cubicBezTo>
                <a:cubicBezTo>
                  <a:pt x="17302" y="2320425"/>
                  <a:pt x="-82546" y="2707556"/>
                  <a:pt x="83868" y="2866963"/>
                </a:cubicBezTo>
                <a:cubicBezTo>
                  <a:pt x="250282" y="3026370"/>
                  <a:pt x="1045564" y="3064908"/>
                  <a:pt x="1218985" y="3182273"/>
                </a:cubicBezTo>
                <a:cubicBezTo>
                  <a:pt x="1392406" y="3299638"/>
                  <a:pt x="1173440" y="3487073"/>
                  <a:pt x="1124392" y="3571156"/>
                </a:cubicBezTo>
                <a:cubicBezTo>
                  <a:pt x="1075344" y="3655239"/>
                  <a:pt x="891412" y="3634218"/>
                  <a:pt x="924695" y="3686770"/>
                </a:cubicBezTo>
                <a:cubicBezTo>
                  <a:pt x="957978" y="3739322"/>
                  <a:pt x="1215481" y="3863694"/>
                  <a:pt x="1324088" y="3886466"/>
                </a:cubicBezTo>
                <a:cubicBezTo>
                  <a:pt x="1432695" y="3909238"/>
                  <a:pt x="1494006" y="3811142"/>
                  <a:pt x="1576337" y="3823404"/>
                </a:cubicBezTo>
                <a:cubicBezTo>
                  <a:pt x="1658668" y="3835666"/>
                  <a:pt x="1748006" y="3893474"/>
                  <a:pt x="1818075" y="3960039"/>
                </a:cubicBezTo>
                <a:cubicBezTo>
                  <a:pt x="1888144" y="4026604"/>
                  <a:pt x="1891647" y="4179004"/>
                  <a:pt x="1996750" y="4222797"/>
                </a:cubicBezTo>
                <a:cubicBezTo>
                  <a:pt x="2101853" y="4266590"/>
                  <a:pt x="2320819" y="4263087"/>
                  <a:pt x="2448695" y="4222797"/>
                </a:cubicBezTo>
                <a:cubicBezTo>
                  <a:pt x="2576571" y="4182507"/>
                  <a:pt x="2672916" y="4026604"/>
                  <a:pt x="2764006" y="3981059"/>
                </a:cubicBezTo>
                <a:cubicBezTo>
                  <a:pt x="2855096" y="3935514"/>
                  <a:pt x="2953192" y="4003831"/>
                  <a:pt x="2995233" y="3949528"/>
                </a:cubicBezTo>
                <a:cubicBezTo>
                  <a:pt x="3037274" y="3895225"/>
                  <a:pt x="2982971" y="3776108"/>
                  <a:pt x="3016254" y="3655239"/>
                </a:cubicBezTo>
                <a:cubicBezTo>
                  <a:pt x="3049537" y="3534370"/>
                  <a:pt x="3035523" y="3325915"/>
                  <a:pt x="3194930" y="3224315"/>
                </a:cubicBezTo>
                <a:cubicBezTo>
                  <a:pt x="3354337" y="3122715"/>
                  <a:pt x="3853578" y="3292632"/>
                  <a:pt x="3972695" y="3045639"/>
                </a:cubicBezTo>
                <a:cubicBezTo>
                  <a:pt x="4091812" y="2798646"/>
                  <a:pt x="3897371" y="2111970"/>
                  <a:pt x="3909633" y="1742356"/>
                </a:cubicBezTo>
                <a:cubicBezTo>
                  <a:pt x="3921895" y="1372742"/>
                  <a:pt x="4037509" y="1106480"/>
                  <a:pt x="4046268" y="827956"/>
                </a:cubicBezTo>
                <a:cubicBezTo>
                  <a:pt x="4055027" y="549432"/>
                  <a:pt x="4207426" y="197335"/>
                  <a:pt x="3962185" y="71211"/>
                </a:cubicBezTo>
                <a:cubicBezTo>
                  <a:pt x="3716944" y="-54913"/>
                  <a:pt x="2856847" y="13404"/>
                  <a:pt x="2574819" y="71211"/>
                </a:cubicBezTo>
                <a:cubicBezTo>
                  <a:pt x="2292791" y="129018"/>
                  <a:pt x="2310309" y="223611"/>
                  <a:pt x="2270019" y="418052"/>
                </a:cubicBezTo>
                <a:cubicBezTo>
                  <a:pt x="2229729" y="612493"/>
                  <a:pt x="2284033" y="1008384"/>
                  <a:pt x="2238488" y="1153777"/>
                </a:cubicBezTo>
                <a:cubicBezTo>
                  <a:pt x="2192943" y="1299170"/>
                  <a:pt x="2084336" y="1279902"/>
                  <a:pt x="1996750" y="1290412"/>
                </a:cubicBezTo>
                <a:close/>
              </a:path>
            </a:pathLst>
          </a:custGeom>
          <a:noFill/>
          <a:ln>
            <a:solidFill>
              <a:schemeClr val="accent1">
                <a:shade val="50000"/>
                <a:alpha val="5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DEF9421-0B18-1C46-A198-99A2D0C36BB9}"/>
              </a:ext>
            </a:extLst>
          </p:cNvPr>
          <p:cNvSpPr/>
          <p:nvPr/>
        </p:nvSpPr>
        <p:spPr>
          <a:xfrm>
            <a:off x="7907499" y="4104395"/>
            <a:ext cx="389467" cy="227013"/>
          </a:xfrm>
          <a:prstGeom prst="rect">
            <a:avLst/>
          </a:prstGeom>
          <a:solidFill>
            <a:srgbClr val="00348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252AA6B3-EAF7-754B-A7DD-7CA858C88E97}"/>
              </a:ext>
            </a:extLst>
          </p:cNvPr>
          <p:cNvSpPr/>
          <p:nvPr/>
        </p:nvSpPr>
        <p:spPr>
          <a:xfrm>
            <a:off x="4429125" y="3714750"/>
            <a:ext cx="3543300" cy="700088"/>
          </a:xfrm>
          <a:custGeom>
            <a:avLst/>
            <a:gdLst>
              <a:gd name="connsiteX0" fmla="*/ 3543300 w 3543300"/>
              <a:gd name="connsiteY0" fmla="*/ 485775 h 700088"/>
              <a:gd name="connsiteX1" fmla="*/ 3543300 w 3543300"/>
              <a:gd name="connsiteY1" fmla="*/ 485775 h 700088"/>
              <a:gd name="connsiteX2" fmla="*/ 3486150 w 3543300"/>
              <a:gd name="connsiteY2" fmla="*/ 600075 h 700088"/>
              <a:gd name="connsiteX3" fmla="*/ 3443288 w 3543300"/>
              <a:gd name="connsiteY3" fmla="*/ 628650 h 700088"/>
              <a:gd name="connsiteX4" fmla="*/ 3414713 w 3543300"/>
              <a:gd name="connsiteY4" fmla="*/ 671513 h 700088"/>
              <a:gd name="connsiteX5" fmla="*/ 3371850 w 3543300"/>
              <a:gd name="connsiteY5" fmla="*/ 685800 h 700088"/>
              <a:gd name="connsiteX6" fmla="*/ 3357563 w 3543300"/>
              <a:gd name="connsiteY6" fmla="*/ 700088 h 700088"/>
              <a:gd name="connsiteX7" fmla="*/ 2886075 w 3543300"/>
              <a:gd name="connsiteY7" fmla="*/ 400050 h 700088"/>
              <a:gd name="connsiteX8" fmla="*/ 2100263 w 3543300"/>
              <a:gd name="connsiteY8" fmla="*/ 400050 h 700088"/>
              <a:gd name="connsiteX9" fmla="*/ 2100263 w 3543300"/>
              <a:gd name="connsiteY9" fmla="*/ 400050 h 700088"/>
              <a:gd name="connsiteX10" fmla="*/ 1643063 w 3543300"/>
              <a:gd name="connsiteY10" fmla="*/ 400050 h 700088"/>
              <a:gd name="connsiteX11" fmla="*/ 1600200 w 3543300"/>
              <a:gd name="connsiteY11" fmla="*/ 385763 h 700088"/>
              <a:gd name="connsiteX12" fmla="*/ 1585913 w 3543300"/>
              <a:gd name="connsiteY12" fmla="*/ 371475 h 700088"/>
              <a:gd name="connsiteX13" fmla="*/ 1585913 w 3543300"/>
              <a:gd name="connsiteY13" fmla="*/ 371475 h 700088"/>
              <a:gd name="connsiteX14" fmla="*/ 757238 w 3543300"/>
              <a:gd name="connsiteY14" fmla="*/ 371475 h 700088"/>
              <a:gd name="connsiteX15" fmla="*/ 671513 w 3543300"/>
              <a:gd name="connsiteY15" fmla="*/ 342900 h 700088"/>
              <a:gd name="connsiteX16" fmla="*/ 628650 w 3543300"/>
              <a:gd name="connsiteY16" fmla="*/ 328613 h 700088"/>
              <a:gd name="connsiteX17" fmla="*/ 542925 w 3543300"/>
              <a:gd name="connsiteY17" fmla="*/ 328613 h 700088"/>
              <a:gd name="connsiteX18" fmla="*/ 542925 w 3543300"/>
              <a:gd name="connsiteY18" fmla="*/ 328613 h 700088"/>
              <a:gd name="connsiteX19" fmla="*/ 442913 w 3543300"/>
              <a:gd name="connsiteY19" fmla="*/ 257175 h 700088"/>
              <a:gd name="connsiteX20" fmla="*/ 357188 w 3543300"/>
              <a:gd name="connsiteY20" fmla="*/ 228600 h 700088"/>
              <a:gd name="connsiteX21" fmla="*/ 257175 w 3543300"/>
              <a:gd name="connsiteY21" fmla="*/ 200025 h 700088"/>
              <a:gd name="connsiteX22" fmla="*/ 214313 w 3543300"/>
              <a:gd name="connsiteY22" fmla="*/ 157163 h 700088"/>
              <a:gd name="connsiteX23" fmla="*/ 128588 w 3543300"/>
              <a:gd name="connsiteY23" fmla="*/ 100013 h 700088"/>
              <a:gd name="connsiteX24" fmla="*/ 85725 w 3543300"/>
              <a:gd name="connsiteY24" fmla="*/ 71438 h 700088"/>
              <a:gd name="connsiteX25" fmla="*/ 42863 w 3543300"/>
              <a:gd name="connsiteY25" fmla="*/ 28575 h 700088"/>
              <a:gd name="connsiteX26" fmla="*/ 0 w 3543300"/>
              <a:gd name="connsiteY26" fmla="*/ 0 h 700088"/>
              <a:gd name="connsiteX27" fmla="*/ 0 w 3543300"/>
              <a:gd name="connsiteY27" fmla="*/ 0 h 700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3543300" h="700088">
                <a:moveTo>
                  <a:pt x="3543300" y="485775"/>
                </a:moveTo>
                <a:lnTo>
                  <a:pt x="3543300" y="485775"/>
                </a:lnTo>
                <a:cubicBezTo>
                  <a:pt x="3524250" y="523875"/>
                  <a:pt x="3510578" y="565178"/>
                  <a:pt x="3486150" y="600075"/>
                </a:cubicBezTo>
                <a:cubicBezTo>
                  <a:pt x="3476303" y="614142"/>
                  <a:pt x="3455430" y="616508"/>
                  <a:pt x="3443288" y="628650"/>
                </a:cubicBezTo>
                <a:cubicBezTo>
                  <a:pt x="3431146" y="640792"/>
                  <a:pt x="3428122" y="660786"/>
                  <a:pt x="3414713" y="671513"/>
                </a:cubicBezTo>
                <a:cubicBezTo>
                  <a:pt x="3402953" y="680921"/>
                  <a:pt x="3385320" y="679065"/>
                  <a:pt x="3371850" y="685800"/>
                </a:cubicBezTo>
                <a:cubicBezTo>
                  <a:pt x="3365826" y="688812"/>
                  <a:pt x="3362325" y="695325"/>
                  <a:pt x="3357563" y="700088"/>
                </a:cubicBezTo>
                <a:lnTo>
                  <a:pt x="2886075" y="400050"/>
                </a:lnTo>
                <a:lnTo>
                  <a:pt x="2100263" y="400050"/>
                </a:lnTo>
                <a:lnTo>
                  <a:pt x="2100263" y="400050"/>
                </a:lnTo>
                <a:cubicBezTo>
                  <a:pt x="1888708" y="423557"/>
                  <a:pt x="1948653" y="423557"/>
                  <a:pt x="1643063" y="400050"/>
                </a:cubicBezTo>
                <a:cubicBezTo>
                  <a:pt x="1628047" y="398895"/>
                  <a:pt x="1614488" y="390525"/>
                  <a:pt x="1600200" y="385763"/>
                </a:cubicBezTo>
                <a:cubicBezTo>
                  <a:pt x="1582901" y="333864"/>
                  <a:pt x="1585913" y="327840"/>
                  <a:pt x="1585913" y="371475"/>
                </a:cubicBezTo>
                <a:lnTo>
                  <a:pt x="1585913" y="371475"/>
                </a:lnTo>
                <a:cubicBezTo>
                  <a:pt x="1237078" y="391995"/>
                  <a:pt x="1209676" y="400354"/>
                  <a:pt x="757238" y="371475"/>
                </a:cubicBezTo>
                <a:cubicBezTo>
                  <a:pt x="727178" y="369556"/>
                  <a:pt x="700088" y="352425"/>
                  <a:pt x="671513" y="342900"/>
                </a:cubicBezTo>
                <a:cubicBezTo>
                  <a:pt x="657225" y="338138"/>
                  <a:pt x="643710" y="328613"/>
                  <a:pt x="628650" y="328613"/>
                </a:cubicBezTo>
                <a:lnTo>
                  <a:pt x="542925" y="328613"/>
                </a:lnTo>
                <a:lnTo>
                  <a:pt x="542925" y="328613"/>
                </a:lnTo>
                <a:cubicBezTo>
                  <a:pt x="509588" y="304800"/>
                  <a:pt x="478985" y="276598"/>
                  <a:pt x="442913" y="257175"/>
                </a:cubicBezTo>
                <a:cubicBezTo>
                  <a:pt x="416393" y="242895"/>
                  <a:pt x="386409" y="235905"/>
                  <a:pt x="357188" y="228600"/>
                </a:cubicBezTo>
                <a:cubicBezTo>
                  <a:pt x="285427" y="210660"/>
                  <a:pt x="318667" y="220523"/>
                  <a:pt x="257175" y="200025"/>
                </a:cubicBezTo>
                <a:cubicBezTo>
                  <a:pt x="242888" y="185738"/>
                  <a:pt x="230262" y="169568"/>
                  <a:pt x="214313" y="157163"/>
                </a:cubicBezTo>
                <a:cubicBezTo>
                  <a:pt x="187204" y="136079"/>
                  <a:pt x="157163" y="119063"/>
                  <a:pt x="128588" y="100013"/>
                </a:cubicBezTo>
                <a:cubicBezTo>
                  <a:pt x="114300" y="90488"/>
                  <a:pt x="97867" y="83580"/>
                  <a:pt x="85725" y="71438"/>
                </a:cubicBezTo>
                <a:cubicBezTo>
                  <a:pt x="71438" y="57150"/>
                  <a:pt x="58385" y="41510"/>
                  <a:pt x="42863" y="28575"/>
                </a:cubicBezTo>
                <a:cubicBezTo>
                  <a:pt x="29671" y="17582"/>
                  <a:pt x="0" y="0"/>
                  <a:pt x="0" y="0"/>
                </a:cubicBezTo>
                <a:lnTo>
                  <a:pt x="0" y="0"/>
                </a:lnTo>
              </a:path>
            </a:pathLst>
          </a:custGeom>
          <a:noFill/>
          <a:ln w="50800">
            <a:solidFill>
              <a:srgbClr val="00348F"/>
            </a:solidFill>
            <a:headEnd type="none"/>
            <a:tailEnd type="triangle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2" name="Content Placeholder 2">
            <a:extLst>
              <a:ext uri="{FF2B5EF4-FFF2-40B4-BE49-F238E27FC236}">
                <a16:creationId xmlns:a16="http://schemas.microsoft.com/office/drawing/2014/main" id="{D7F86A53-A305-A446-9707-E9995591FFF7}"/>
              </a:ext>
            </a:extLst>
          </p:cNvPr>
          <p:cNvSpPr txBox="1">
            <a:spLocks/>
          </p:cNvSpPr>
          <p:nvPr/>
        </p:nvSpPr>
        <p:spPr>
          <a:xfrm>
            <a:off x="8869320" y="1637988"/>
            <a:ext cx="2900036" cy="36707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891" indent="-342891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32" indent="-285744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457189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200" dirty="0"/>
              <a:t>This data can come from any one of many different </a:t>
            </a:r>
            <a:r>
              <a:rPr lang="en-US" sz="2200" b="1" dirty="0"/>
              <a:t>applications</a:t>
            </a:r>
            <a:r>
              <a:rPr lang="en-US" sz="2200" dirty="0"/>
              <a:t> that run over the same network infrastructure (Web browsing, messaging, email, video-on-demand, teleconferencing, gaming…)</a:t>
            </a:r>
          </a:p>
        </p:txBody>
      </p:sp>
      <p:sp>
        <p:nvSpPr>
          <p:cNvPr id="643" name="Content Placeholder 2">
            <a:extLst>
              <a:ext uri="{FF2B5EF4-FFF2-40B4-BE49-F238E27FC236}">
                <a16:creationId xmlns:a16="http://schemas.microsoft.com/office/drawing/2014/main" id="{EA28751C-4AA4-614A-A832-CB606E703164}"/>
              </a:ext>
            </a:extLst>
          </p:cNvPr>
          <p:cNvSpPr txBox="1">
            <a:spLocks/>
          </p:cNvSpPr>
          <p:nvPr/>
        </p:nvSpPr>
        <p:spPr>
          <a:xfrm>
            <a:off x="303220" y="4379659"/>
            <a:ext cx="3183560" cy="21068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891" indent="-342891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32" indent="-285744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457189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200" dirty="0"/>
              <a:t>Different communication links may have different </a:t>
            </a:r>
            <a:r>
              <a:rPr lang="en-US" sz="2200" b="1" dirty="0"/>
              <a:t>transmission rates</a:t>
            </a:r>
            <a:r>
              <a:rPr lang="en-US" sz="2200" dirty="0"/>
              <a:t> (</a:t>
            </a:r>
            <a:r>
              <a:rPr lang="en-US" sz="2200" b="1" dirty="0"/>
              <a:t>bandwidth)</a:t>
            </a:r>
            <a:r>
              <a:rPr lang="en-US" sz="2200" dirty="0"/>
              <a:t> -- measured in bits/second</a:t>
            </a:r>
          </a:p>
        </p:txBody>
      </p:sp>
    </p:spTree>
    <p:extLst>
      <p:ext uri="{BB962C8B-B14F-4D97-AF65-F5344CB8AC3E}">
        <p14:creationId xmlns:p14="http://schemas.microsoft.com/office/powerpoint/2010/main" val="1858165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875 0.00394 L -0.01875 0.00394 C -0.02005 0.0095 -0.02122 0.01482 -0.02239 0.02061 C -0.02278 0.02246 -0.02278 0.025 -0.02343 0.02686 C -0.02435 0.02871 -0.02708 0.03102 -0.02708 0.03102 L -0.02708 0.03102 L -0.04114 0.02269 L -0.04453 0.02061 C -0.04583 0.01922 -0.04687 0.01737 -0.04817 0.01644 C -0.05039 0.01459 -0.05521 0.01227 -0.05521 0.01227 C -0.05625 0.01088 -0.05742 0.00903 -0.05859 0.00811 C -0.06836 -0.00069 -0.0556 0.01366 -0.06562 0.00186 C -0.0664 -0.00023 -0.06784 -0.00208 -0.06797 -0.00439 C -0.06836 -0.00856 -0.06692 -0.01064 -0.06562 -0.01273 L -0.06562 -0.01273 L -0.0763 -0.00856 C -0.07786 -0.0081 -0.07929 -0.00648 -0.08099 -0.00648 C -0.09271 -0.00648 -0.10442 -0.00787 -0.11614 -0.00856 C -0.11771 -0.00925 -0.11927 -0.00949 -0.12083 -0.01064 C -0.12903 -0.01805 -0.12565 -0.02291 -0.1289 -0.01689 L -0.1289 -0.01689 C -0.14114 -0.01759 -0.15325 -0.01782 -0.16536 -0.01898 C -0.16731 -0.01921 -0.17109 -0.02106 -0.17109 -0.02106 L -0.17109 -0.02106 C -0.19075 -0.01759 -0.17604 -0.02106 -0.1888 -0.01689 L -0.20286 -0.01273 C -0.20937 -0.01342 -0.21614 -0.01388 -0.22265 -0.01481 C -0.22552 -0.01527 -0.22825 -0.01597 -0.23099 -0.01689 C -0.23216 -0.01736 -0.2332 -0.01875 -0.23437 -0.01898 C -0.24453 -0.02129 -0.24609 -0.02106 -0.25312 -0.02106 L -0.25312 -0.02106 L -0.26614 -0.03148 C -0.27474 -0.03819 -0.2694 -0.03263 -0.27786 -0.04189 C -0.27903 -0.04328 -0.28007 -0.04513 -0.28125 -0.04606 C -0.28359 -0.04791 -0.28828 -0.05023 -0.28828 -0.05023 C -0.28958 -0.05162 -0.29088 -0.05277 -0.29192 -0.05439 C -0.29284 -0.05625 -0.2931 -0.05925 -0.29427 -0.06064 C -0.29518 -0.06203 -0.29661 -0.06203 -0.29765 -0.06273 L -0.29882 -0.06898 L -0.29882 -0.06898 " pathEditMode="relative" ptsTypes="AAAAAAAAAAAAAAAAAAAAAAAAAAAAAAAAAAAAAAAA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446E07-D1B8-894B-A7C4-3AC8E49FA9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needs to happen to make this whole process work?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41E253-460D-B148-B67D-59B137986F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918" y="1287459"/>
            <a:ext cx="10972800" cy="3703643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Raises some questions:</a:t>
            </a:r>
          </a:p>
          <a:p>
            <a:pPr lvl="1"/>
            <a:r>
              <a:rPr lang="en-US" dirty="0"/>
              <a:t>How does data get broken into packets? And put back together (reliably)?</a:t>
            </a:r>
          </a:p>
          <a:p>
            <a:pPr lvl="1"/>
            <a:r>
              <a:rPr lang="en-US" dirty="0"/>
              <a:t>How do we find a route from sender to receiver?</a:t>
            </a:r>
          </a:p>
          <a:p>
            <a:pPr lvl="2"/>
            <a:r>
              <a:rPr lang="en-US" dirty="0"/>
              <a:t>How do we find a </a:t>
            </a:r>
            <a:r>
              <a:rPr lang="en-US" i="1" dirty="0"/>
              <a:t>good</a:t>
            </a:r>
            <a:r>
              <a:rPr lang="en-US" dirty="0"/>
              <a:t> route? What does </a:t>
            </a:r>
            <a:r>
              <a:rPr lang="en-US" i="1" dirty="0"/>
              <a:t>good</a:t>
            </a:r>
            <a:r>
              <a:rPr lang="en-US" dirty="0"/>
              <a:t> mean here?</a:t>
            </a:r>
          </a:p>
          <a:p>
            <a:pPr lvl="2"/>
            <a:r>
              <a:rPr lang="en-US" dirty="0"/>
              <a:t>Do we need to know the structure of all the networks between them to do that?</a:t>
            </a:r>
          </a:p>
          <a:p>
            <a:pPr lvl="2"/>
            <a:r>
              <a:rPr lang="en-US" dirty="0"/>
              <a:t>Wait, how do I even </a:t>
            </a:r>
            <a:r>
              <a:rPr lang="en-US" i="1" dirty="0"/>
              <a:t>find</a:t>
            </a:r>
            <a:r>
              <a:rPr lang="en-US" dirty="0"/>
              <a:t> the host I want to send to?</a:t>
            </a:r>
          </a:p>
          <a:p>
            <a:pPr lvl="1"/>
            <a:r>
              <a:rPr lang="en-US" dirty="0"/>
              <a:t>How can many users and many different applications share network resources (fairly)?</a:t>
            </a:r>
          </a:p>
          <a:p>
            <a:pPr lvl="1"/>
            <a:r>
              <a:rPr lang="en-US" dirty="0"/>
              <a:t>How can diverse end systems and routers from many different manufacturers connected to networks operated by different providers communicate effectively?</a:t>
            </a:r>
          </a:p>
          <a:p>
            <a:pPr lvl="1"/>
            <a:r>
              <a:rPr lang="en-US" dirty="0"/>
              <a:t>How is data physically transmitted? What determines transmission rate?</a:t>
            </a:r>
          </a:p>
          <a:p>
            <a:pPr lvl="1"/>
            <a:r>
              <a:rPr lang="en-US" dirty="0"/>
              <a:t>and more…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A5F9DE-60ED-3B45-97D9-0502107C71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08/30/2021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9F61DF-B216-5240-964F-800237B05C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2520: Lecture 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01C22D-E26E-7241-87A0-92D0DBC50C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35706-A2A8-FF4D-B41A-31F05D88FDC1}" type="slidenum">
              <a:rPr lang="en-US" smtClean="0"/>
              <a:t>23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BB4D662-ECF6-EC43-8429-CF3DC1EAC392}"/>
              </a:ext>
            </a:extLst>
          </p:cNvPr>
          <p:cNvSpPr txBox="1">
            <a:spLocks/>
          </p:cNvSpPr>
          <p:nvPr/>
        </p:nvSpPr>
        <p:spPr>
          <a:xfrm>
            <a:off x="609600" y="4991102"/>
            <a:ext cx="10972800" cy="1092199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342891" indent="-342891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32" indent="-285744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457189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713FF"/>
                </a:solidFill>
              </a:rPr>
              <a:t>Do we care about answering these questions?</a:t>
            </a:r>
          </a:p>
          <a:p>
            <a:pPr lvl="1"/>
            <a:r>
              <a:rPr lang="en-US" dirty="0">
                <a:solidFill>
                  <a:srgbClr val="FC0080"/>
                </a:solidFill>
              </a:rPr>
              <a:t>Sometimes! </a:t>
            </a:r>
            <a:r>
              <a:rPr lang="en-US" dirty="0"/>
              <a:t>This is what the course is about, after all…</a:t>
            </a:r>
          </a:p>
          <a:p>
            <a:pPr lvl="1"/>
            <a:r>
              <a:rPr lang="en-US" dirty="0"/>
              <a:t>But, not always, and usually not all at the same time</a:t>
            </a:r>
          </a:p>
        </p:txBody>
      </p:sp>
    </p:spTree>
    <p:extLst>
      <p:ext uri="{BB962C8B-B14F-4D97-AF65-F5344CB8AC3E}">
        <p14:creationId xmlns:p14="http://schemas.microsoft.com/office/powerpoint/2010/main" val="553196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B4FF9-01CB-BB40-AD12-4608A5E625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Simplicity out of Complexity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E9B3B5-BCBF-D64E-B06A-06C2A85044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46202"/>
            <a:ext cx="10972800" cy="1684170"/>
          </a:xfrm>
        </p:spPr>
        <p:txBody>
          <a:bodyPr>
            <a:normAutofit fontScale="92500"/>
          </a:bodyPr>
          <a:lstStyle/>
          <a:p>
            <a:r>
              <a:rPr lang="en-US" dirty="0"/>
              <a:t>Applications (or application developers) can look at the Internet as a “black-box” infrastructure that provides certain </a:t>
            </a:r>
            <a:r>
              <a:rPr lang="en-US" b="1" dirty="0">
                <a:solidFill>
                  <a:srgbClr val="0713FF"/>
                </a:solidFill>
              </a:rPr>
              <a:t>services</a:t>
            </a:r>
          </a:p>
          <a:p>
            <a:pPr lvl="1"/>
            <a:r>
              <a:rPr lang="en-US" dirty="0"/>
              <a:t>Applications access those services through well-defined </a:t>
            </a:r>
            <a:r>
              <a:rPr lang="en-US" b="1" dirty="0">
                <a:solidFill>
                  <a:srgbClr val="0713FF"/>
                </a:solidFill>
              </a:rPr>
              <a:t>interfaces</a:t>
            </a:r>
            <a:endParaRPr lang="en-US" dirty="0">
              <a:solidFill>
                <a:srgbClr val="0713FF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9D6AD2-A7E7-AB4A-9F24-A35F739EAF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08/30/2021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DF5D75-9D3F-A844-B832-F288394425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2520: Lecture 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3F4521-64F5-7344-91D7-AFC356A7A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35706-A2A8-FF4D-B41A-31F05D88FDC1}" type="slidenum">
              <a:rPr lang="en-US" smtClean="0"/>
              <a:t>24</a:t>
            </a:fld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895D850-55B4-624E-9160-AB4223E0F258}"/>
              </a:ext>
            </a:extLst>
          </p:cNvPr>
          <p:cNvGrpSpPr/>
          <p:nvPr/>
        </p:nvGrpSpPr>
        <p:grpSpPr>
          <a:xfrm>
            <a:off x="340272" y="2864377"/>
            <a:ext cx="11511456" cy="2194917"/>
            <a:chOff x="609600" y="3375124"/>
            <a:chExt cx="11511456" cy="2194917"/>
          </a:xfrm>
        </p:grpSpPr>
        <p:pic>
          <p:nvPicPr>
            <p:cNvPr id="8" name="Graphic 7" descr="Open envelope">
              <a:extLst>
                <a:ext uri="{FF2B5EF4-FFF2-40B4-BE49-F238E27FC236}">
                  <a16:creationId xmlns:a16="http://schemas.microsoft.com/office/drawing/2014/main" id="{3995B160-A20F-4748-BF82-B11598E72F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413191" y="3414707"/>
              <a:ext cx="1271587" cy="1271587"/>
            </a:xfrm>
            <a:prstGeom prst="rect">
              <a:avLst/>
            </a:prstGeom>
          </p:spPr>
        </p:pic>
        <p:pic>
          <p:nvPicPr>
            <p:cNvPr id="10" name="Graphic 9" descr="Mailbox">
              <a:extLst>
                <a:ext uri="{FF2B5EF4-FFF2-40B4-BE49-F238E27FC236}">
                  <a16:creationId xmlns:a16="http://schemas.microsoft.com/office/drawing/2014/main" id="{83F62E9F-B0AE-A24B-974F-48527AA939B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589064" y="3414707"/>
              <a:ext cx="1383669" cy="1383669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C4ED170-63DC-D947-8CDC-CF4D83C61DA5}"/>
                </a:ext>
              </a:extLst>
            </p:cNvPr>
            <p:cNvSpPr txBox="1"/>
            <p:nvPr/>
          </p:nvSpPr>
          <p:spPr>
            <a:xfrm>
              <a:off x="609600" y="4646711"/>
              <a:ext cx="313925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Put letter in envelope, address it, specify services (express, receipt confirmation, </a:t>
              </a:r>
              <a:r>
                <a:rPr lang="en-US" sz="1800" dirty="0" err="1"/>
                <a:t>etc</a:t>
              </a:r>
              <a:r>
                <a:rPr lang="en-US" sz="1800" dirty="0"/>
                <a:t>)</a:t>
              </a:r>
            </a:p>
          </p:txBody>
        </p:sp>
        <p:pic>
          <p:nvPicPr>
            <p:cNvPr id="12" name="Graphic 11" descr="Mailbox">
              <a:extLst>
                <a:ext uri="{FF2B5EF4-FFF2-40B4-BE49-F238E27FC236}">
                  <a16:creationId xmlns:a16="http://schemas.microsoft.com/office/drawing/2014/main" id="{FCA8116E-1C22-BF45-9D7B-E79B9FAE53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897924" y="3414707"/>
              <a:ext cx="1383669" cy="1383669"/>
            </a:xfrm>
            <a:prstGeom prst="rect">
              <a:avLst/>
            </a:prstGeom>
          </p:spPr>
        </p:pic>
        <p:pic>
          <p:nvPicPr>
            <p:cNvPr id="13" name="Graphic 12" descr="Open envelope">
              <a:extLst>
                <a:ext uri="{FF2B5EF4-FFF2-40B4-BE49-F238E27FC236}">
                  <a16:creationId xmlns:a16="http://schemas.microsoft.com/office/drawing/2014/main" id="{7C9A7C8C-A712-9645-8C61-356B6341E1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143015" y="3375124"/>
              <a:ext cx="1271587" cy="1271587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16C009F-939F-434D-AAE3-ABEEFEF03E48}"/>
                </a:ext>
              </a:extLst>
            </p:cNvPr>
            <p:cNvSpPr txBox="1"/>
            <p:nvPr/>
          </p:nvSpPr>
          <p:spPr>
            <a:xfrm>
              <a:off x="9944100" y="4614838"/>
              <a:ext cx="217695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Open envelope, take out letter, read it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0F4C89C0-060E-BB45-BCCB-5BEE70BC1339}"/>
                </a:ext>
              </a:extLst>
            </p:cNvPr>
            <p:cNvCxnSpPr>
              <a:cxnSpLocks/>
              <a:endCxn id="10" idx="1"/>
            </p:cNvCxnSpPr>
            <p:nvPr/>
          </p:nvCxnSpPr>
          <p:spPr>
            <a:xfrm>
              <a:off x="2684778" y="4106542"/>
              <a:ext cx="904286" cy="0"/>
            </a:xfrm>
            <a:prstGeom prst="straightConnector1">
              <a:avLst/>
            </a:prstGeom>
            <a:ln w="69850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8237922B-18F4-274E-85A8-AA0D2CDEF13A}"/>
                </a:ext>
              </a:extLst>
            </p:cNvPr>
            <p:cNvCxnSpPr>
              <a:cxnSpLocks/>
            </p:cNvCxnSpPr>
            <p:nvPr/>
          </p:nvCxnSpPr>
          <p:spPr>
            <a:xfrm>
              <a:off x="9238729" y="4106542"/>
              <a:ext cx="904286" cy="0"/>
            </a:xfrm>
            <a:prstGeom prst="straightConnector1">
              <a:avLst/>
            </a:prstGeom>
            <a:ln w="69850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F576B8A8-6BF0-5344-9A4A-CED7C48AE664}"/>
                </a:ext>
              </a:extLst>
            </p:cNvPr>
            <p:cNvCxnSpPr>
              <a:cxnSpLocks/>
              <a:endCxn id="12" idx="1"/>
            </p:cNvCxnSpPr>
            <p:nvPr/>
          </p:nvCxnSpPr>
          <p:spPr>
            <a:xfrm>
              <a:off x="4972733" y="4106542"/>
              <a:ext cx="2925191" cy="0"/>
            </a:xfrm>
            <a:prstGeom prst="straightConnector1">
              <a:avLst/>
            </a:prstGeom>
            <a:ln w="69850">
              <a:solidFill>
                <a:schemeClr val="tx1"/>
              </a:solidFill>
              <a:prstDash val="sysDot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A467C54-CE8A-FA4D-A39B-B267DCC8B30D}"/>
                </a:ext>
              </a:extLst>
            </p:cNvPr>
            <p:cNvSpPr txBox="1"/>
            <p:nvPr/>
          </p:nvSpPr>
          <p:spPr>
            <a:xfrm>
              <a:off x="5386389" y="4125553"/>
              <a:ext cx="19728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Not my problem!</a:t>
              </a:r>
            </a:p>
          </p:txBody>
        </p:sp>
      </p:grp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840F6A97-C1D4-F041-A0ED-9EC9CDA363DE}"/>
              </a:ext>
            </a:extLst>
          </p:cNvPr>
          <p:cNvSpPr txBox="1">
            <a:spLocks/>
          </p:cNvSpPr>
          <p:nvPr/>
        </p:nvSpPr>
        <p:spPr>
          <a:xfrm>
            <a:off x="705787" y="5201725"/>
            <a:ext cx="10972800" cy="1088688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342891" indent="-342891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32" indent="-285744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457189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Computer networks also use this approach internally, separating responsibilities into </a:t>
            </a:r>
            <a:r>
              <a:rPr lang="en-US" b="1" dirty="0">
                <a:solidFill>
                  <a:srgbClr val="0713FF"/>
                </a:solidFill>
              </a:rPr>
              <a:t>layers</a:t>
            </a:r>
            <a:r>
              <a:rPr lang="en-US" dirty="0"/>
              <a:t>, with each layer providing services to the one above</a:t>
            </a:r>
          </a:p>
        </p:txBody>
      </p:sp>
    </p:spTree>
    <p:extLst>
      <p:ext uri="{BB962C8B-B14F-4D97-AF65-F5344CB8AC3E}">
        <p14:creationId xmlns:p14="http://schemas.microsoft.com/office/powerpoint/2010/main" val="36375594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Communication organization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/>
            <a:fld id="{A190D881-957A-7944-A8D0-1584E528B88F}" type="slidenum">
              <a:rPr lang="en-US">
                <a:solidFill>
                  <a:srgbClr val="000000"/>
                </a:solidFill>
                <a:latin typeface="Calibri" panose="020F0502020204030204"/>
              </a:rPr>
              <a:pPr defTabSz="914400"/>
              <a:t>25</a:t>
            </a:fld>
            <a:endParaRPr lang="en-US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8" name="Rectangle 29"/>
          <p:cNvSpPr>
            <a:spLocks noChangeArrowheads="1"/>
          </p:cNvSpPr>
          <p:nvPr/>
        </p:nvSpPr>
        <p:spPr bwMode="auto">
          <a:xfrm>
            <a:off x="1524394" y="3502344"/>
            <a:ext cx="6019545" cy="73723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defTabSz="912813"/>
            <a:endParaRPr lang="en-US" sz="1800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9" name="Rectangle 25"/>
          <p:cNvSpPr>
            <a:spLocks noChangeArrowheads="1"/>
          </p:cNvSpPr>
          <p:nvPr/>
        </p:nvSpPr>
        <p:spPr bwMode="auto">
          <a:xfrm>
            <a:off x="1524394" y="2703672"/>
            <a:ext cx="6019545" cy="73723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defTabSz="912813"/>
            <a:endParaRPr lang="en-US" sz="1800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10" name="Rectangle 1"/>
          <p:cNvSpPr>
            <a:spLocks noChangeArrowheads="1"/>
          </p:cNvSpPr>
          <p:nvPr/>
        </p:nvSpPr>
        <p:spPr bwMode="auto">
          <a:xfrm>
            <a:off x="1524394" y="1905001"/>
            <a:ext cx="6019545" cy="73723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defTabSz="912813"/>
            <a:endParaRPr lang="en-US" sz="1800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12" name="Rectangle 29"/>
          <p:cNvSpPr>
            <a:spLocks noChangeArrowheads="1"/>
          </p:cNvSpPr>
          <p:nvPr/>
        </p:nvSpPr>
        <p:spPr bwMode="auto">
          <a:xfrm>
            <a:off x="1524001" y="4301015"/>
            <a:ext cx="6019545" cy="73723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defTabSz="912813"/>
            <a:endParaRPr lang="en-US" sz="1800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13" name="Rectangle 29"/>
          <p:cNvSpPr>
            <a:spLocks noChangeArrowheads="1"/>
          </p:cNvSpPr>
          <p:nvPr/>
        </p:nvSpPr>
        <p:spPr bwMode="auto">
          <a:xfrm>
            <a:off x="1524000" y="5099686"/>
            <a:ext cx="6019800" cy="73723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defTabSz="912813"/>
            <a:endParaRPr lang="en-US" sz="1800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286001" y="2052944"/>
            <a:ext cx="1764117" cy="461657"/>
          </a:xfrm>
          <a:prstGeom prst="rect">
            <a:avLst/>
          </a:prstGeom>
          <a:noFill/>
        </p:spPr>
        <p:txBody>
          <a:bodyPr wrap="none" lIns="91430" tIns="45716" rIns="91430" bIns="45716">
            <a:spAutoFit/>
          </a:bodyPr>
          <a:lstStyle/>
          <a:p>
            <a:pPr defTabSz="914400">
              <a:defRPr/>
            </a:pPr>
            <a:r>
              <a:rPr lang="en-US" b="1" dirty="0">
                <a:solidFill>
                  <a:srgbClr val="000000"/>
                </a:solidFill>
                <a:latin typeface="Calibri" panose="020F0502020204030204"/>
              </a:rPr>
              <a:t>Applications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286001" y="5181601"/>
            <a:ext cx="3151163" cy="461657"/>
          </a:xfrm>
          <a:prstGeom prst="rect">
            <a:avLst/>
          </a:prstGeom>
          <a:noFill/>
        </p:spPr>
        <p:txBody>
          <a:bodyPr wrap="none" lIns="91430" tIns="45716" rIns="91430" bIns="45716">
            <a:spAutoFit/>
          </a:bodyPr>
          <a:lstStyle/>
          <a:p>
            <a:pPr defTabSz="914400">
              <a:defRPr/>
            </a:pPr>
            <a:r>
              <a:rPr lang="en-US" b="1" dirty="0">
                <a:solidFill>
                  <a:srgbClr val="000000"/>
                </a:solidFill>
                <a:latin typeface="Calibri" panose="020F0502020204030204"/>
              </a:rPr>
              <a:t>Physical transfer of bits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286000" y="4432289"/>
            <a:ext cx="4227034" cy="461657"/>
          </a:xfrm>
          <a:prstGeom prst="rect">
            <a:avLst/>
          </a:prstGeom>
          <a:noFill/>
        </p:spPr>
        <p:txBody>
          <a:bodyPr wrap="none" lIns="91430" tIns="45716" rIns="91430" bIns="45716">
            <a:spAutoFit/>
          </a:bodyPr>
          <a:lstStyle/>
          <a:p>
            <a:pPr defTabSz="914400">
              <a:defRPr/>
            </a:pPr>
            <a:r>
              <a:rPr lang="en-US" b="1" dirty="0">
                <a:solidFill>
                  <a:srgbClr val="000000"/>
                </a:solidFill>
                <a:latin typeface="Calibri" panose="020F0502020204030204"/>
              </a:rPr>
              <a:t>Best-effort </a:t>
            </a:r>
            <a:r>
              <a:rPr lang="en-US" b="1" i="1" dirty="0">
                <a:solidFill>
                  <a:srgbClr val="D9615F"/>
                </a:solidFill>
                <a:latin typeface="Calibri" panose="020F0502020204030204"/>
              </a:rPr>
              <a:t>local</a:t>
            </a:r>
            <a:r>
              <a:rPr lang="en-US" b="1" dirty="0">
                <a:solidFill>
                  <a:srgbClr val="D9615F"/>
                </a:solidFill>
                <a:latin typeface="Calibri" panose="020F0502020204030204"/>
              </a:rPr>
              <a:t> </a:t>
            </a:r>
            <a:r>
              <a:rPr lang="en-US" b="1" dirty="0">
                <a:solidFill>
                  <a:srgbClr val="000000"/>
                </a:solidFill>
                <a:latin typeface="Calibri" panose="020F0502020204030204"/>
              </a:rPr>
              <a:t>packet delivery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286000" y="3640132"/>
            <a:ext cx="4411316" cy="461657"/>
          </a:xfrm>
          <a:prstGeom prst="rect">
            <a:avLst/>
          </a:prstGeom>
          <a:noFill/>
        </p:spPr>
        <p:txBody>
          <a:bodyPr wrap="none" lIns="91430" tIns="45716" rIns="91430" bIns="45716">
            <a:spAutoFit/>
          </a:bodyPr>
          <a:lstStyle/>
          <a:p>
            <a:pPr defTabSz="914400">
              <a:defRPr/>
            </a:pPr>
            <a:r>
              <a:rPr lang="en-US" b="1" dirty="0">
                <a:solidFill>
                  <a:srgbClr val="000000"/>
                </a:solidFill>
                <a:latin typeface="Calibri" panose="020F0502020204030204"/>
              </a:rPr>
              <a:t>Best-effort </a:t>
            </a:r>
            <a:r>
              <a:rPr lang="en-US" b="1" i="1" dirty="0">
                <a:solidFill>
                  <a:srgbClr val="D9615F"/>
                </a:solidFill>
                <a:latin typeface="Calibri" panose="020F0502020204030204"/>
              </a:rPr>
              <a:t>global</a:t>
            </a:r>
            <a:r>
              <a:rPr lang="en-US" b="1" dirty="0">
                <a:solidFill>
                  <a:srgbClr val="D9615F"/>
                </a:solidFill>
                <a:latin typeface="Calibri" panose="020F0502020204030204"/>
              </a:rPr>
              <a:t> </a:t>
            </a:r>
            <a:r>
              <a:rPr lang="en-US" b="1" dirty="0">
                <a:solidFill>
                  <a:srgbClr val="000000"/>
                </a:solidFill>
                <a:latin typeface="Calibri" panose="020F0502020204030204"/>
              </a:rPr>
              <a:t>packet delivery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286000" y="2878181"/>
            <a:ext cx="4176380" cy="461657"/>
          </a:xfrm>
          <a:prstGeom prst="rect">
            <a:avLst/>
          </a:prstGeom>
          <a:noFill/>
        </p:spPr>
        <p:txBody>
          <a:bodyPr wrap="none" lIns="91430" tIns="45716" rIns="91430" bIns="45716">
            <a:spAutoFit/>
          </a:bodyPr>
          <a:lstStyle/>
          <a:p>
            <a:pPr defTabSz="914400">
              <a:defRPr/>
            </a:pPr>
            <a:r>
              <a:rPr lang="en-US" b="1" dirty="0">
                <a:solidFill>
                  <a:srgbClr val="000000"/>
                </a:solidFill>
                <a:latin typeface="Calibri" panose="020F0502020204030204"/>
              </a:rPr>
              <a:t>Reliable or </a:t>
            </a:r>
            <a:r>
              <a:rPr lang="en-US" b="1">
                <a:solidFill>
                  <a:srgbClr val="000000"/>
                </a:solidFill>
                <a:latin typeface="Calibri" panose="020F0502020204030204"/>
              </a:rPr>
              <a:t>unreliable transport</a:t>
            </a:r>
            <a:endParaRPr lang="en-US" b="1" dirty="0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286001" y="2534354"/>
            <a:ext cx="1372492" cy="400110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pPr defTabSz="914400"/>
            <a:r>
              <a:rPr lang="en-US" sz="2000" i="1" dirty="0">
                <a:solidFill>
                  <a:srgbClr val="4472C4"/>
                </a:solidFill>
                <a:latin typeface="Calibri" panose="020F0502020204030204"/>
              </a:rPr>
              <a:t>are built on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286001" y="3321097"/>
            <a:ext cx="1189749" cy="400110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pPr defTabSz="914400"/>
            <a:r>
              <a:rPr lang="en-US" sz="2000" i="1" dirty="0">
                <a:solidFill>
                  <a:srgbClr val="4472C4"/>
                </a:solidFill>
                <a:latin typeface="Calibri" panose="020F0502020204030204"/>
              </a:rPr>
              <a:t>is built on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286001" y="4108848"/>
            <a:ext cx="1189749" cy="400110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pPr defTabSz="914400"/>
            <a:r>
              <a:rPr lang="en-US" sz="2000" i="1" dirty="0">
                <a:solidFill>
                  <a:srgbClr val="4472C4"/>
                </a:solidFill>
                <a:latin typeface="Calibri" panose="020F0502020204030204"/>
              </a:rPr>
              <a:t>is built on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286001" y="4892040"/>
            <a:ext cx="1189749" cy="400110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pPr defTabSz="914400"/>
            <a:r>
              <a:rPr lang="en-US" sz="2000" i="1" dirty="0">
                <a:solidFill>
                  <a:srgbClr val="4472C4"/>
                </a:solidFill>
                <a:latin typeface="Calibri" panose="020F0502020204030204"/>
              </a:rPr>
              <a:t>is built on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C6BC017-1639-544A-A95C-171131280AB0}"/>
              </a:ext>
            </a:extLst>
          </p:cNvPr>
          <p:cNvGrpSpPr>
            <a:grpSpLocks noChangeAspect="1"/>
          </p:cNvGrpSpPr>
          <p:nvPr/>
        </p:nvGrpSpPr>
        <p:grpSpPr>
          <a:xfrm>
            <a:off x="8126732" y="1905001"/>
            <a:ext cx="3111162" cy="3931919"/>
            <a:chOff x="8126732" y="3048000"/>
            <a:chExt cx="2160269" cy="2260600"/>
          </a:xfrm>
        </p:grpSpPr>
        <p:grpSp>
          <p:nvGrpSpPr>
            <p:cNvPr id="25" name="Group 24"/>
            <p:cNvGrpSpPr>
              <a:grpSpLocks/>
            </p:cNvGrpSpPr>
            <p:nvPr/>
          </p:nvGrpSpPr>
          <p:grpSpPr bwMode="auto">
            <a:xfrm>
              <a:off x="8637587" y="3048000"/>
              <a:ext cx="1649412" cy="431800"/>
              <a:chOff x="0" y="0"/>
              <a:chExt cx="943" cy="272"/>
            </a:xfrm>
            <a:solidFill>
              <a:schemeClr val="accent5"/>
            </a:solidFill>
            <a:effectLst/>
          </p:grpSpPr>
          <p:sp>
            <p:nvSpPr>
              <p:cNvPr id="26" name="Rectangle 25"/>
              <p:cNvSpPr>
                <a:spLocks/>
              </p:cNvSpPr>
              <p:nvPr/>
            </p:nvSpPr>
            <p:spPr bwMode="auto">
              <a:xfrm>
                <a:off x="0" y="0"/>
                <a:ext cx="943" cy="272"/>
              </a:xfrm>
              <a:prstGeom prst="rect">
                <a:avLst/>
              </a:prstGeom>
              <a:grpFill/>
              <a:ln w="25400">
                <a:solidFill>
                  <a:srgbClr val="FFFFFF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>
                <a:outerShdw blurRad="63500" dist="101600" dir="2700000" algn="ctr" rotWithShape="0">
                  <a:schemeClr val="bg2">
                    <a:alpha val="75000"/>
                  </a:schemeClr>
                </a:outerShdw>
              </a:effectLst>
            </p:spPr>
            <p:txBody>
              <a:bodyPr lIns="0" tIns="0" rIns="0" bIns="0"/>
              <a:lstStyle/>
              <a:p>
                <a:pPr defTabSz="914400">
                  <a:defRPr/>
                </a:pPr>
                <a:endParaRPr lang="en-US" sz="1800">
                  <a:solidFill>
                    <a:srgbClr val="FFFFFF"/>
                  </a:solidFill>
                  <a:latin typeface="Calibri" panose="020F0502020204030204"/>
                </a:endParaRPr>
              </a:p>
            </p:txBody>
          </p:sp>
          <p:sp>
            <p:nvSpPr>
              <p:cNvPr id="27" name="Rectangle 26"/>
              <p:cNvSpPr>
                <a:spLocks/>
              </p:cNvSpPr>
              <p:nvPr/>
            </p:nvSpPr>
            <p:spPr bwMode="auto">
              <a:xfrm>
                <a:off x="108" y="24"/>
                <a:ext cx="727" cy="22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wrap="none" lIns="38100" tIns="38100" rIns="90479" bIns="38100" anchor="ctr">
                <a:spAutoFit/>
              </a:bodyPr>
              <a:lstStyle/>
              <a:p>
                <a:pPr marL="12699" algn="ctr" defTabSz="914400">
                  <a:defRPr/>
                </a:pPr>
                <a:r>
                  <a:rPr lang="en-US" sz="1800" dirty="0">
                    <a:solidFill>
                      <a:srgbClr val="FFFFFF"/>
                    </a:solidFill>
                    <a:latin typeface="Arial" charset="0"/>
                    <a:cs typeface="Arial" charset="0"/>
                    <a:sym typeface="Arial" charset="0"/>
                  </a:rPr>
                  <a:t>Application</a:t>
                </a:r>
              </a:p>
            </p:txBody>
          </p:sp>
        </p:grpSp>
        <p:grpSp>
          <p:nvGrpSpPr>
            <p:cNvPr id="28" name="Group 27"/>
            <p:cNvGrpSpPr>
              <a:grpSpLocks/>
            </p:cNvGrpSpPr>
            <p:nvPr/>
          </p:nvGrpSpPr>
          <p:grpSpPr bwMode="auto">
            <a:xfrm>
              <a:off x="8637587" y="3508375"/>
              <a:ext cx="1649412" cy="431800"/>
              <a:chOff x="0" y="0"/>
              <a:chExt cx="943" cy="272"/>
            </a:xfrm>
            <a:solidFill>
              <a:schemeClr val="accent5"/>
            </a:solidFill>
            <a:effectLst/>
          </p:grpSpPr>
          <p:sp>
            <p:nvSpPr>
              <p:cNvPr id="29" name="Rectangle 28"/>
              <p:cNvSpPr>
                <a:spLocks/>
              </p:cNvSpPr>
              <p:nvPr/>
            </p:nvSpPr>
            <p:spPr bwMode="auto">
              <a:xfrm>
                <a:off x="0" y="0"/>
                <a:ext cx="943" cy="272"/>
              </a:xfrm>
              <a:prstGeom prst="rect">
                <a:avLst/>
              </a:prstGeom>
              <a:grpFill/>
              <a:ln w="25400">
                <a:solidFill>
                  <a:srgbClr val="FFFFFF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>
                <a:outerShdw blurRad="63500" dist="101600" dir="2700000" algn="ctr" rotWithShape="0">
                  <a:schemeClr val="bg2">
                    <a:alpha val="75000"/>
                  </a:schemeClr>
                </a:outerShdw>
              </a:effectLst>
            </p:spPr>
            <p:txBody>
              <a:bodyPr lIns="0" tIns="0" rIns="0" bIns="0"/>
              <a:lstStyle/>
              <a:p>
                <a:pPr defTabSz="914400">
                  <a:defRPr/>
                </a:pPr>
                <a:endParaRPr lang="en-US" sz="1800">
                  <a:solidFill>
                    <a:srgbClr val="FFFFFF"/>
                  </a:solidFill>
                  <a:latin typeface="Calibri" panose="020F0502020204030204"/>
                </a:endParaRPr>
              </a:p>
            </p:txBody>
          </p:sp>
          <p:sp>
            <p:nvSpPr>
              <p:cNvPr id="30" name="Rectangle 29"/>
              <p:cNvSpPr>
                <a:spLocks/>
              </p:cNvSpPr>
              <p:nvPr/>
            </p:nvSpPr>
            <p:spPr bwMode="auto">
              <a:xfrm>
                <a:off x="148" y="24"/>
                <a:ext cx="641" cy="22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wrap="none" lIns="38100" tIns="38100" rIns="90479" bIns="38100" anchor="ctr">
                <a:spAutoFit/>
              </a:bodyPr>
              <a:lstStyle/>
              <a:p>
                <a:pPr marL="12699" algn="ctr" defTabSz="914400">
                  <a:defRPr/>
                </a:pPr>
                <a:r>
                  <a:rPr lang="en-US" sz="1800" dirty="0">
                    <a:solidFill>
                      <a:srgbClr val="FFFFFF"/>
                    </a:solidFill>
                    <a:latin typeface="Arial" charset="0"/>
                    <a:cs typeface="Arial" charset="0"/>
                    <a:sym typeface="Arial" charset="0"/>
                  </a:rPr>
                  <a:t>Transport</a:t>
                </a:r>
              </a:p>
            </p:txBody>
          </p:sp>
        </p:grpSp>
        <p:grpSp>
          <p:nvGrpSpPr>
            <p:cNvPr id="31" name="Group 30"/>
            <p:cNvGrpSpPr>
              <a:grpSpLocks/>
            </p:cNvGrpSpPr>
            <p:nvPr/>
          </p:nvGrpSpPr>
          <p:grpSpPr bwMode="auto">
            <a:xfrm>
              <a:off x="8637588" y="3965576"/>
              <a:ext cx="1649413" cy="428625"/>
              <a:chOff x="0" y="0"/>
              <a:chExt cx="943" cy="270"/>
            </a:xfrm>
            <a:solidFill>
              <a:schemeClr val="accent5"/>
            </a:solidFill>
            <a:effectLst/>
          </p:grpSpPr>
          <p:sp>
            <p:nvSpPr>
              <p:cNvPr id="32" name="Rectangle 31"/>
              <p:cNvSpPr>
                <a:spLocks/>
              </p:cNvSpPr>
              <p:nvPr/>
            </p:nvSpPr>
            <p:spPr bwMode="auto">
              <a:xfrm>
                <a:off x="0" y="0"/>
                <a:ext cx="943" cy="270"/>
              </a:xfrm>
              <a:prstGeom prst="rect">
                <a:avLst/>
              </a:prstGeom>
              <a:grpFill/>
              <a:ln w="25400">
                <a:solidFill>
                  <a:srgbClr val="FFFFFF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>
                <a:outerShdw blurRad="63500" dist="101600" dir="2700000" algn="ctr" rotWithShape="0">
                  <a:schemeClr val="bg2">
                    <a:alpha val="75000"/>
                  </a:schemeClr>
                </a:outerShdw>
              </a:effectLst>
            </p:spPr>
            <p:txBody>
              <a:bodyPr lIns="0" tIns="0" rIns="0" bIns="0"/>
              <a:lstStyle/>
              <a:p>
                <a:pPr defTabSz="914400">
                  <a:defRPr/>
                </a:pPr>
                <a:endParaRPr lang="en-US" sz="1800">
                  <a:solidFill>
                    <a:srgbClr val="FFFFFF"/>
                  </a:solidFill>
                  <a:latin typeface="Calibri" panose="020F0502020204030204"/>
                </a:endParaRPr>
              </a:p>
            </p:txBody>
          </p:sp>
          <p:sp>
            <p:nvSpPr>
              <p:cNvPr id="33" name="Rectangle 32"/>
              <p:cNvSpPr>
                <a:spLocks/>
              </p:cNvSpPr>
              <p:nvPr/>
            </p:nvSpPr>
            <p:spPr bwMode="auto">
              <a:xfrm>
                <a:off x="189" y="23"/>
                <a:ext cx="565" cy="223"/>
              </a:xfrm>
              <a:prstGeom prst="rect">
                <a:avLst/>
              </a:prstGeom>
              <a:grp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38100" tIns="38100" rIns="90479" bIns="38100" anchor="ctr">
                <a:spAutoFit/>
              </a:bodyPr>
              <a:lstStyle/>
              <a:p>
                <a:pPr marL="11113" algn="ctr" defTabSz="914400"/>
                <a:r>
                  <a:rPr lang="en-US" sz="1800">
                    <a:solidFill>
                      <a:srgbClr val="FFFFFF"/>
                    </a:solidFill>
                    <a:latin typeface="Arial" charset="0"/>
                    <a:cs typeface="Arial" charset="0"/>
                    <a:sym typeface="Arial" charset="0"/>
                  </a:rPr>
                  <a:t>Network</a:t>
                </a:r>
              </a:p>
            </p:txBody>
          </p:sp>
        </p:grpSp>
        <p:grpSp>
          <p:nvGrpSpPr>
            <p:cNvPr id="34" name="Group 33"/>
            <p:cNvGrpSpPr>
              <a:grpSpLocks/>
            </p:cNvGrpSpPr>
            <p:nvPr/>
          </p:nvGrpSpPr>
          <p:grpSpPr bwMode="auto">
            <a:xfrm>
              <a:off x="8637588" y="4421188"/>
              <a:ext cx="1649413" cy="431800"/>
              <a:chOff x="0" y="0"/>
              <a:chExt cx="943" cy="272"/>
            </a:xfrm>
            <a:solidFill>
              <a:schemeClr val="accent5"/>
            </a:solidFill>
            <a:effectLst/>
          </p:grpSpPr>
          <p:sp>
            <p:nvSpPr>
              <p:cNvPr id="35" name="Rectangle 34"/>
              <p:cNvSpPr>
                <a:spLocks/>
              </p:cNvSpPr>
              <p:nvPr/>
            </p:nvSpPr>
            <p:spPr bwMode="auto">
              <a:xfrm>
                <a:off x="0" y="0"/>
                <a:ext cx="943" cy="272"/>
              </a:xfrm>
              <a:prstGeom prst="rect">
                <a:avLst/>
              </a:prstGeom>
              <a:grpFill/>
              <a:ln w="25400">
                <a:solidFill>
                  <a:srgbClr val="FFFFFF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>
                <a:outerShdw blurRad="63500" dist="101600" dir="2700000" algn="ctr" rotWithShape="0">
                  <a:schemeClr val="bg2">
                    <a:alpha val="75000"/>
                  </a:schemeClr>
                </a:outerShdw>
              </a:effectLst>
            </p:spPr>
            <p:txBody>
              <a:bodyPr lIns="0" tIns="0" rIns="0" bIns="0"/>
              <a:lstStyle/>
              <a:p>
                <a:pPr defTabSz="914400">
                  <a:defRPr/>
                </a:pPr>
                <a:endParaRPr lang="en-US" sz="1800">
                  <a:solidFill>
                    <a:srgbClr val="FFFFFF"/>
                  </a:solidFill>
                  <a:latin typeface="Calibri" panose="020F0502020204030204"/>
                </a:endParaRPr>
              </a:p>
            </p:txBody>
          </p:sp>
          <p:sp>
            <p:nvSpPr>
              <p:cNvPr id="36" name="Rectangle 35"/>
              <p:cNvSpPr>
                <a:spLocks/>
              </p:cNvSpPr>
              <p:nvPr/>
            </p:nvSpPr>
            <p:spPr bwMode="auto">
              <a:xfrm>
                <a:off x="176" y="24"/>
                <a:ext cx="594" cy="223"/>
              </a:xfrm>
              <a:prstGeom prst="rect">
                <a:avLst/>
              </a:prstGeom>
              <a:grp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38100" tIns="38100" rIns="90479" bIns="38100" anchor="ctr">
                <a:spAutoFit/>
              </a:bodyPr>
              <a:lstStyle/>
              <a:p>
                <a:pPr marL="11113" algn="ctr" defTabSz="914400"/>
                <a:r>
                  <a:rPr lang="en-US" sz="1800" dirty="0">
                    <a:solidFill>
                      <a:srgbClr val="FFFFFF"/>
                    </a:solidFill>
                    <a:latin typeface="Arial" charset="0"/>
                    <a:cs typeface="Arial" charset="0"/>
                    <a:sym typeface="Arial" charset="0"/>
                  </a:rPr>
                  <a:t>Data link</a:t>
                </a:r>
              </a:p>
            </p:txBody>
          </p:sp>
        </p:grpSp>
        <p:grpSp>
          <p:nvGrpSpPr>
            <p:cNvPr id="37" name="Group 36"/>
            <p:cNvGrpSpPr>
              <a:grpSpLocks/>
            </p:cNvGrpSpPr>
            <p:nvPr/>
          </p:nvGrpSpPr>
          <p:grpSpPr bwMode="auto">
            <a:xfrm>
              <a:off x="8637588" y="4878388"/>
              <a:ext cx="1649413" cy="430212"/>
              <a:chOff x="0" y="0"/>
              <a:chExt cx="943" cy="271"/>
            </a:xfrm>
            <a:solidFill>
              <a:schemeClr val="accent5"/>
            </a:solidFill>
            <a:effectLst/>
          </p:grpSpPr>
          <p:sp>
            <p:nvSpPr>
              <p:cNvPr id="38" name="Rectangle 37"/>
              <p:cNvSpPr>
                <a:spLocks/>
              </p:cNvSpPr>
              <p:nvPr/>
            </p:nvSpPr>
            <p:spPr bwMode="auto">
              <a:xfrm>
                <a:off x="0" y="0"/>
                <a:ext cx="943" cy="271"/>
              </a:xfrm>
              <a:prstGeom prst="rect">
                <a:avLst/>
              </a:prstGeom>
              <a:grpFill/>
              <a:ln w="25400">
                <a:solidFill>
                  <a:srgbClr val="FFFFFF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>
                <a:outerShdw blurRad="63500" dist="101600" dir="2700000" algn="ctr" rotWithShape="0">
                  <a:schemeClr val="bg2">
                    <a:alpha val="75000"/>
                  </a:schemeClr>
                </a:outerShdw>
              </a:effectLst>
            </p:spPr>
            <p:txBody>
              <a:bodyPr lIns="0" tIns="0" rIns="0" bIns="0"/>
              <a:lstStyle/>
              <a:p>
                <a:pPr defTabSz="914400">
                  <a:defRPr/>
                </a:pPr>
                <a:endParaRPr lang="en-US" sz="1800">
                  <a:solidFill>
                    <a:srgbClr val="FFFFFF"/>
                  </a:solidFill>
                  <a:latin typeface="Calibri" panose="020F0502020204030204"/>
                </a:endParaRPr>
              </a:p>
            </p:txBody>
          </p:sp>
          <p:sp>
            <p:nvSpPr>
              <p:cNvPr id="39" name="Rectangle 38"/>
              <p:cNvSpPr>
                <a:spLocks/>
              </p:cNvSpPr>
              <p:nvPr/>
            </p:nvSpPr>
            <p:spPr bwMode="auto">
              <a:xfrm>
                <a:off x="187" y="23"/>
                <a:ext cx="572" cy="223"/>
              </a:xfrm>
              <a:prstGeom prst="rect">
                <a:avLst/>
              </a:prstGeom>
              <a:grp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38100" tIns="38100" rIns="90479" bIns="38100" anchor="ctr">
                <a:spAutoFit/>
              </a:bodyPr>
              <a:lstStyle/>
              <a:p>
                <a:pPr marL="11113" algn="ctr" defTabSz="914400"/>
                <a:r>
                  <a:rPr lang="en-US" sz="1800">
                    <a:solidFill>
                      <a:srgbClr val="FFFFFF"/>
                    </a:solidFill>
                    <a:latin typeface="Arial" charset="0"/>
                    <a:cs typeface="Arial" charset="0"/>
                    <a:sym typeface="Arial" charset="0"/>
                  </a:rPr>
                  <a:t>Physical</a:t>
                </a:r>
              </a:p>
            </p:txBody>
          </p:sp>
        </p:grpSp>
        <p:sp>
          <p:nvSpPr>
            <p:cNvPr id="40" name="TextBox 39"/>
            <p:cNvSpPr txBox="1"/>
            <p:nvPr/>
          </p:nvSpPr>
          <p:spPr>
            <a:xfrm>
              <a:off x="8126732" y="3053556"/>
              <a:ext cx="39946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sz="1800" dirty="0">
                  <a:solidFill>
                    <a:srgbClr val="000000"/>
                  </a:solidFill>
                  <a:latin typeface="Calibri" panose="020F0502020204030204"/>
                </a:rPr>
                <a:t>L7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8126732" y="3539609"/>
              <a:ext cx="39946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sz="1800" dirty="0">
                  <a:solidFill>
                    <a:srgbClr val="000000"/>
                  </a:solidFill>
                  <a:latin typeface="Calibri" panose="020F0502020204030204"/>
                </a:rPr>
                <a:t>L4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8126732" y="3995221"/>
              <a:ext cx="39946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sz="1800" dirty="0">
                  <a:solidFill>
                    <a:srgbClr val="000000"/>
                  </a:solidFill>
                  <a:latin typeface="Calibri" panose="020F0502020204030204"/>
                </a:rPr>
                <a:t>L3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8126732" y="4452422"/>
              <a:ext cx="39946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sz="1800" dirty="0">
                  <a:solidFill>
                    <a:srgbClr val="000000"/>
                  </a:solidFill>
                  <a:latin typeface="Calibri" panose="020F0502020204030204"/>
                </a:rPr>
                <a:t>L2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8126732" y="4908828"/>
              <a:ext cx="39946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sz="1800" dirty="0">
                  <a:solidFill>
                    <a:srgbClr val="000000"/>
                  </a:solidFill>
                  <a:latin typeface="Calibri" panose="020F0502020204030204"/>
                </a:rPr>
                <a:t>L1</a:t>
              </a:r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FE1070-B45E-B24B-984F-3A66EAC5D7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08/30/2021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D6C1EF-9F9C-7340-BBE8-47FDF8E57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2520: Lecture 1</a:t>
            </a:r>
          </a:p>
        </p:txBody>
      </p:sp>
    </p:spTree>
    <p:extLst>
      <p:ext uri="{BB962C8B-B14F-4D97-AF65-F5344CB8AC3E}">
        <p14:creationId xmlns:p14="http://schemas.microsoft.com/office/powerpoint/2010/main" val="19401206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9C38B2-210F-B649-BFE0-A12A591183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Communication organization: more detail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4BD8A2-10F3-4645-A836-024E5B8521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>
                <a:solidFill>
                  <a:srgbClr val="0713FF"/>
                </a:solidFill>
              </a:rPr>
              <a:t>Application layer</a:t>
            </a:r>
            <a:r>
              <a:rPr lang="en-US" dirty="0"/>
              <a:t>: all the services we (users) interact with</a:t>
            </a:r>
          </a:p>
          <a:p>
            <a:r>
              <a:rPr lang="en-US" dirty="0">
                <a:solidFill>
                  <a:srgbClr val="0713FF"/>
                </a:solidFill>
              </a:rPr>
              <a:t>Transport layer</a:t>
            </a:r>
            <a:r>
              <a:rPr lang="en-US" dirty="0"/>
              <a:t>: deliver application data from sending program to receiving program</a:t>
            </a:r>
          </a:p>
          <a:p>
            <a:pPr lvl="1"/>
            <a:r>
              <a:rPr lang="en-US" dirty="0"/>
              <a:t>Different </a:t>
            </a:r>
            <a:r>
              <a:rPr lang="en-US" i="1" dirty="0"/>
              <a:t>semantics/services</a:t>
            </a:r>
            <a:r>
              <a:rPr lang="en-US" dirty="0"/>
              <a:t> possible: best-effort (UDP) vs reliable (TCP). [what else might we want??]</a:t>
            </a:r>
          </a:p>
          <a:p>
            <a:r>
              <a:rPr lang="en-US" dirty="0">
                <a:solidFill>
                  <a:srgbClr val="0713FF"/>
                </a:solidFill>
              </a:rPr>
              <a:t>Network layer</a:t>
            </a:r>
            <a:r>
              <a:rPr lang="en-US" dirty="0"/>
              <a:t>: deliver packets from sending host to receiving host (best effort)</a:t>
            </a:r>
          </a:p>
          <a:p>
            <a:pPr lvl="1"/>
            <a:r>
              <a:rPr lang="en-US" dirty="0"/>
              <a:t>Routing: find a path (sequence of communication links and routers) through the network(s) from sending host to destination host</a:t>
            </a:r>
          </a:p>
          <a:p>
            <a:r>
              <a:rPr lang="en-US" dirty="0">
                <a:solidFill>
                  <a:srgbClr val="0713FF"/>
                </a:solidFill>
              </a:rPr>
              <a:t>Link layer</a:t>
            </a:r>
            <a:r>
              <a:rPr lang="en-US" dirty="0"/>
              <a:t>: deliver packets from one end of a communication link host/router to the other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617069-13C5-8B41-BC85-80AC5DEA92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08/30/2021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CE56C4-DE08-934C-AD90-9C7CAC06A7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2520: Lecture 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920806-F9A1-EF47-94B3-0FEFA7073D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35706-A2A8-FF4D-B41A-31F05D88FDC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7836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011FBD-D7CB-9043-B6DC-BE8A8454C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Transport Layer Intro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0D7A45-3619-354E-926C-388CB4194F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063" y="1346201"/>
            <a:ext cx="6378515" cy="4779964"/>
          </a:xfrm>
        </p:spPr>
        <p:txBody>
          <a:bodyPr>
            <a:normAutofit fontScale="85000" lnSpcReduction="10000"/>
          </a:bodyPr>
          <a:lstStyle/>
          <a:p>
            <a:r>
              <a:rPr lang="en-US" altLang="en-US" b="1" dirty="0">
                <a:solidFill>
                  <a:srgbClr val="C00000"/>
                </a:solidFill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Transport layer objective: </a:t>
            </a:r>
            <a:r>
              <a:rPr lang="en-US" dirty="0"/>
              <a:t>provide </a:t>
            </a:r>
            <a:r>
              <a:rPr lang="en-US" dirty="0">
                <a:solidFill>
                  <a:srgbClr val="0713FF"/>
                </a:solidFill>
              </a:rPr>
              <a:t>logical communication </a:t>
            </a:r>
            <a:r>
              <a:rPr lang="en-US" dirty="0"/>
              <a:t>between </a:t>
            </a:r>
            <a:r>
              <a:rPr lang="en-US" dirty="0">
                <a:solidFill>
                  <a:srgbClr val="0713FF"/>
                </a:solidFill>
              </a:rPr>
              <a:t>application</a:t>
            </a:r>
            <a:r>
              <a:rPr lang="en-US" dirty="0"/>
              <a:t> </a:t>
            </a:r>
            <a:r>
              <a:rPr lang="en-US" b="1" dirty="0"/>
              <a:t>processes</a:t>
            </a:r>
          </a:p>
          <a:p>
            <a:pPr lvl="1"/>
            <a:r>
              <a:rPr lang="en-US" dirty="0"/>
              <a:t>Abstracts out network details; applications can act as if directly connected</a:t>
            </a:r>
          </a:p>
          <a:p>
            <a:pPr marL="457188" lvl="1" indent="0">
              <a:buNone/>
            </a:pPr>
            <a:endParaRPr lang="en-US" dirty="0"/>
          </a:p>
          <a:p>
            <a:r>
              <a:rPr lang="en-US" dirty="0"/>
              <a:t>Different transport protocols can offer different services</a:t>
            </a:r>
          </a:p>
          <a:p>
            <a:pPr lvl="1"/>
            <a:r>
              <a:rPr lang="en-US" dirty="0"/>
              <a:t>On the Internet: UDP vs TCP</a:t>
            </a:r>
          </a:p>
          <a:p>
            <a:r>
              <a:rPr lang="en-US" dirty="0"/>
              <a:t>Built on top of </a:t>
            </a:r>
            <a:r>
              <a:rPr lang="en-US" dirty="0">
                <a:solidFill>
                  <a:srgbClr val="0713FF"/>
                </a:solidFill>
              </a:rPr>
              <a:t>network layer </a:t>
            </a:r>
            <a:r>
              <a:rPr lang="en-US" dirty="0"/>
              <a:t>service</a:t>
            </a:r>
          </a:p>
          <a:p>
            <a:pPr lvl="1"/>
            <a:r>
              <a:rPr lang="en-US" dirty="0"/>
              <a:t>Provides </a:t>
            </a:r>
            <a:r>
              <a:rPr lang="en-US" i="1" dirty="0"/>
              <a:t>best-effort</a:t>
            </a:r>
            <a:r>
              <a:rPr lang="en-US" dirty="0"/>
              <a:t> (unreliable) communication between </a:t>
            </a:r>
            <a:r>
              <a:rPr lang="en-US" b="1" dirty="0"/>
              <a:t>hosts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193DFB-9A2B-CC4F-AA43-05A7C2ED4E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08/30/2021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AC1062-8840-A444-BC6D-3BA69F2514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2520: Lecture 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F3B475-AC1B-544D-9E0F-FAFE089F29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35706-A2A8-FF4D-B41A-31F05D88FDC1}" type="slidenum">
              <a:rPr lang="en-US" smtClean="0"/>
              <a:t>27</a:t>
            </a:fld>
            <a:endParaRPr lang="en-US"/>
          </a:p>
        </p:txBody>
      </p:sp>
      <p:grpSp>
        <p:nvGrpSpPr>
          <p:cNvPr id="504" name="Group 503">
            <a:extLst>
              <a:ext uri="{FF2B5EF4-FFF2-40B4-BE49-F238E27FC236}">
                <a16:creationId xmlns:a16="http://schemas.microsoft.com/office/drawing/2014/main" id="{5A09AF44-AE5F-A24A-8B35-16E280A47D83}"/>
              </a:ext>
            </a:extLst>
          </p:cNvPr>
          <p:cNvGrpSpPr/>
          <p:nvPr/>
        </p:nvGrpSpPr>
        <p:grpSpPr>
          <a:xfrm>
            <a:off x="6556394" y="1247050"/>
            <a:ext cx="5359400" cy="5210556"/>
            <a:chOff x="6406266" y="1137866"/>
            <a:chExt cx="5359400" cy="5210556"/>
          </a:xfrm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A8FA1BE9-3FC0-1E48-831A-8A69E72B0AA2}"/>
                </a:ext>
              </a:extLst>
            </p:cNvPr>
            <p:cNvSpPr/>
            <p:nvPr/>
          </p:nvSpPr>
          <p:spPr>
            <a:xfrm>
              <a:off x="8985188" y="3065778"/>
              <a:ext cx="1124807" cy="1337915"/>
            </a:xfrm>
            <a:custGeom>
              <a:avLst/>
              <a:gdLst>
                <a:gd name="connsiteX0" fmla="*/ 434989 w 1523031"/>
                <a:gd name="connsiteY0" fmla="*/ 253346 h 1763594"/>
                <a:gd name="connsiteX1" fmla="*/ 488 w 1523031"/>
                <a:gd name="connsiteY1" fmla="*/ 921706 h 1763594"/>
                <a:gd name="connsiteX2" fmla="*/ 368142 w 1523031"/>
                <a:gd name="connsiteY2" fmla="*/ 1489812 h 1763594"/>
                <a:gd name="connsiteX3" fmla="*/ 1187008 w 1523031"/>
                <a:gd name="connsiteY3" fmla="*/ 1757156 h 1763594"/>
                <a:gd name="connsiteX4" fmla="*/ 1521239 w 1523031"/>
                <a:gd name="connsiteY4" fmla="*/ 1239177 h 1763594"/>
                <a:gd name="connsiteX5" fmla="*/ 1320700 w 1523031"/>
                <a:gd name="connsiteY5" fmla="*/ 654362 h 1763594"/>
                <a:gd name="connsiteX6" fmla="*/ 1337412 w 1523031"/>
                <a:gd name="connsiteY6" fmla="*/ 136383 h 1763594"/>
                <a:gd name="connsiteX7" fmla="*/ 1086739 w 1523031"/>
                <a:gd name="connsiteY7" fmla="*/ 2711 h 1763594"/>
                <a:gd name="connsiteX8" fmla="*/ 434989 w 1523031"/>
                <a:gd name="connsiteY8" fmla="*/ 253346 h 1763594"/>
                <a:gd name="connsiteX0" fmla="*/ 434989 w 1537226"/>
                <a:gd name="connsiteY0" fmla="*/ 253346 h 1763594"/>
                <a:gd name="connsiteX1" fmla="*/ 488 w 1537226"/>
                <a:gd name="connsiteY1" fmla="*/ 921706 h 1763594"/>
                <a:gd name="connsiteX2" fmla="*/ 368142 w 1537226"/>
                <a:gd name="connsiteY2" fmla="*/ 1489812 h 1763594"/>
                <a:gd name="connsiteX3" fmla="*/ 1187008 w 1537226"/>
                <a:gd name="connsiteY3" fmla="*/ 1757156 h 1763594"/>
                <a:gd name="connsiteX4" fmla="*/ 1521239 w 1537226"/>
                <a:gd name="connsiteY4" fmla="*/ 1239177 h 1763594"/>
                <a:gd name="connsiteX5" fmla="*/ 1468998 w 1537226"/>
                <a:gd name="connsiteY5" fmla="*/ 654362 h 1763594"/>
                <a:gd name="connsiteX6" fmla="*/ 1337412 w 1537226"/>
                <a:gd name="connsiteY6" fmla="*/ 136383 h 1763594"/>
                <a:gd name="connsiteX7" fmla="*/ 1086739 w 1537226"/>
                <a:gd name="connsiteY7" fmla="*/ 2711 h 1763594"/>
                <a:gd name="connsiteX8" fmla="*/ 434989 w 1537226"/>
                <a:gd name="connsiteY8" fmla="*/ 253346 h 1763594"/>
                <a:gd name="connsiteX0" fmla="*/ 434989 w 1537226"/>
                <a:gd name="connsiteY0" fmla="*/ 253346 h 1763594"/>
                <a:gd name="connsiteX1" fmla="*/ 488 w 1537226"/>
                <a:gd name="connsiteY1" fmla="*/ 921706 h 1763594"/>
                <a:gd name="connsiteX2" fmla="*/ 368142 w 1537226"/>
                <a:gd name="connsiteY2" fmla="*/ 1489812 h 1763594"/>
                <a:gd name="connsiteX3" fmla="*/ 1187008 w 1537226"/>
                <a:gd name="connsiteY3" fmla="*/ 1757156 h 1763594"/>
                <a:gd name="connsiteX4" fmla="*/ 1521239 w 1537226"/>
                <a:gd name="connsiteY4" fmla="*/ 1239177 h 1763594"/>
                <a:gd name="connsiteX5" fmla="*/ 1468998 w 1537226"/>
                <a:gd name="connsiteY5" fmla="*/ 654362 h 1763594"/>
                <a:gd name="connsiteX6" fmla="*/ 1337412 w 1537226"/>
                <a:gd name="connsiteY6" fmla="*/ 136383 h 1763594"/>
                <a:gd name="connsiteX7" fmla="*/ 839572 w 1537226"/>
                <a:gd name="connsiteY7" fmla="*/ 2711 h 1763594"/>
                <a:gd name="connsiteX8" fmla="*/ 434989 w 1537226"/>
                <a:gd name="connsiteY8" fmla="*/ 253346 h 1763594"/>
                <a:gd name="connsiteX0" fmla="*/ 360357 w 1536743"/>
                <a:gd name="connsiteY0" fmla="*/ 534641 h 1782088"/>
                <a:gd name="connsiteX1" fmla="*/ 5 w 1536743"/>
                <a:gd name="connsiteY1" fmla="*/ 940200 h 1782088"/>
                <a:gd name="connsiteX2" fmla="*/ 367659 w 1536743"/>
                <a:gd name="connsiteY2" fmla="*/ 1508306 h 1782088"/>
                <a:gd name="connsiteX3" fmla="*/ 1186525 w 1536743"/>
                <a:gd name="connsiteY3" fmla="*/ 1775650 h 1782088"/>
                <a:gd name="connsiteX4" fmla="*/ 1520756 w 1536743"/>
                <a:gd name="connsiteY4" fmla="*/ 1257671 h 1782088"/>
                <a:gd name="connsiteX5" fmla="*/ 1468515 w 1536743"/>
                <a:gd name="connsiteY5" fmla="*/ 672856 h 1782088"/>
                <a:gd name="connsiteX6" fmla="*/ 1336929 w 1536743"/>
                <a:gd name="connsiteY6" fmla="*/ 154877 h 1782088"/>
                <a:gd name="connsiteX7" fmla="*/ 839089 w 1536743"/>
                <a:gd name="connsiteY7" fmla="*/ 21205 h 1782088"/>
                <a:gd name="connsiteX8" fmla="*/ 360357 w 1536743"/>
                <a:gd name="connsiteY8" fmla="*/ 534641 h 1782088"/>
                <a:gd name="connsiteX0" fmla="*/ 360355 w 1536741"/>
                <a:gd name="connsiteY0" fmla="*/ 534641 h 1782088"/>
                <a:gd name="connsiteX1" fmla="*/ 3 w 1536741"/>
                <a:gd name="connsiteY1" fmla="*/ 940200 h 1782088"/>
                <a:gd name="connsiteX2" fmla="*/ 367657 w 1536741"/>
                <a:gd name="connsiteY2" fmla="*/ 1508306 h 1782088"/>
                <a:gd name="connsiteX3" fmla="*/ 1186523 w 1536741"/>
                <a:gd name="connsiteY3" fmla="*/ 1775650 h 1782088"/>
                <a:gd name="connsiteX4" fmla="*/ 1520754 w 1536741"/>
                <a:gd name="connsiteY4" fmla="*/ 1257671 h 1782088"/>
                <a:gd name="connsiteX5" fmla="*/ 1468513 w 1536741"/>
                <a:gd name="connsiteY5" fmla="*/ 672856 h 1782088"/>
                <a:gd name="connsiteX6" fmla="*/ 1336927 w 1536741"/>
                <a:gd name="connsiteY6" fmla="*/ 154877 h 1782088"/>
                <a:gd name="connsiteX7" fmla="*/ 839087 w 1536741"/>
                <a:gd name="connsiteY7" fmla="*/ 21205 h 1782088"/>
                <a:gd name="connsiteX8" fmla="*/ 360355 w 1536741"/>
                <a:gd name="connsiteY8" fmla="*/ 534641 h 1782088"/>
                <a:gd name="connsiteX0" fmla="*/ 382604 w 1558990"/>
                <a:gd name="connsiteY0" fmla="*/ 534641 h 1810599"/>
                <a:gd name="connsiteX1" fmla="*/ 22252 w 1558990"/>
                <a:gd name="connsiteY1" fmla="*/ 940200 h 1810599"/>
                <a:gd name="connsiteX2" fmla="*/ 167457 w 1558990"/>
                <a:gd name="connsiteY2" fmla="*/ 1672556 h 1810599"/>
                <a:gd name="connsiteX3" fmla="*/ 1208772 w 1558990"/>
                <a:gd name="connsiteY3" fmla="*/ 1775650 h 1810599"/>
                <a:gd name="connsiteX4" fmla="*/ 1543003 w 1558990"/>
                <a:gd name="connsiteY4" fmla="*/ 1257671 h 1810599"/>
                <a:gd name="connsiteX5" fmla="*/ 1490762 w 1558990"/>
                <a:gd name="connsiteY5" fmla="*/ 672856 h 1810599"/>
                <a:gd name="connsiteX6" fmla="*/ 1359176 w 1558990"/>
                <a:gd name="connsiteY6" fmla="*/ 154877 h 1810599"/>
                <a:gd name="connsiteX7" fmla="*/ 861336 w 1558990"/>
                <a:gd name="connsiteY7" fmla="*/ 21205 h 1810599"/>
                <a:gd name="connsiteX8" fmla="*/ 382604 w 1558990"/>
                <a:gd name="connsiteY8" fmla="*/ 534641 h 1810599"/>
                <a:gd name="connsiteX0" fmla="*/ 393458 w 1593840"/>
                <a:gd name="connsiteY0" fmla="*/ 534641 h 1793264"/>
                <a:gd name="connsiteX1" fmla="*/ 33106 w 1593840"/>
                <a:gd name="connsiteY1" fmla="*/ 940200 h 1793264"/>
                <a:gd name="connsiteX2" fmla="*/ 178311 w 1593840"/>
                <a:gd name="connsiteY2" fmla="*/ 1672556 h 1793264"/>
                <a:gd name="connsiteX3" fmla="*/ 1464139 w 1593840"/>
                <a:gd name="connsiteY3" fmla="*/ 1752440 h 1793264"/>
                <a:gd name="connsiteX4" fmla="*/ 1553857 w 1593840"/>
                <a:gd name="connsiteY4" fmla="*/ 1257671 h 1793264"/>
                <a:gd name="connsiteX5" fmla="*/ 1501616 w 1593840"/>
                <a:gd name="connsiteY5" fmla="*/ 672856 h 1793264"/>
                <a:gd name="connsiteX6" fmla="*/ 1370030 w 1593840"/>
                <a:gd name="connsiteY6" fmla="*/ 154877 h 1793264"/>
                <a:gd name="connsiteX7" fmla="*/ 872190 w 1593840"/>
                <a:gd name="connsiteY7" fmla="*/ 21205 h 1793264"/>
                <a:gd name="connsiteX8" fmla="*/ 393458 w 1593840"/>
                <a:gd name="connsiteY8" fmla="*/ 534641 h 1793264"/>
                <a:gd name="connsiteX0" fmla="*/ 393458 w 1566550"/>
                <a:gd name="connsiteY0" fmla="*/ 534641 h 1840341"/>
                <a:gd name="connsiteX1" fmla="*/ 33106 w 1566550"/>
                <a:gd name="connsiteY1" fmla="*/ 940200 h 1840341"/>
                <a:gd name="connsiteX2" fmla="*/ 178311 w 1566550"/>
                <a:gd name="connsiteY2" fmla="*/ 1672556 h 1840341"/>
                <a:gd name="connsiteX3" fmla="*/ 1464139 w 1566550"/>
                <a:gd name="connsiteY3" fmla="*/ 1752440 h 1840341"/>
                <a:gd name="connsiteX4" fmla="*/ 1553857 w 1566550"/>
                <a:gd name="connsiteY4" fmla="*/ 1257671 h 1840341"/>
                <a:gd name="connsiteX5" fmla="*/ 1501616 w 1566550"/>
                <a:gd name="connsiteY5" fmla="*/ 672856 h 1840341"/>
                <a:gd name="connsiteX6" fmla="*/ 1370030 w 1566550"/>
                <a:gd name="connsiteY6" fmla="*/ 154877 h 1840341"/>
                <a:gd name="connsiteX7" fmla="*/ 872190 w 1566550"/>
                <a:gd name="connsiteY7" fmla="*/ 21205 h 1840341"/>
                <a:gd name="connsiteX8" fmla="*/ 393458 w 1566550"/>
                <a:gd name="connsiteY8" fmla="*/ 534641 h 1840341"/>
                <a:gd name="connsiteX0" fmla="*/ 393458 w 1555557"/>
                <a:gd name="connsiteY0" fmla="*/ 534641 h 1787187"/>
                <a:gd name="connsiteX1" fmla="*/ 33106 w 1555557"/>
                <a:gd name="connsiteY1" fmla="*/ 940200 h 1787187"/>
                <a:gd name="connsiteX2" fmla="*/ 178311 w 1555557"/>
                <a:gd name="connsiteY2" fmla="*/ 1672556 h 1787187"/>
                <a:gd name="connsiteX3" fmla="*/ 1464139 w 1555557"/>
                <a:gd name="connsiteY3" fmla="*/ 1752440 h 1787187"/>
                <a:gd name="connsiteX4" fmla="*/ 1553857 w 1555557"/>
                <a:gd name="connsiteY4" fmla="*/ 1257671 h 1787187"/>
                <a:gd name="connsiteX5" fmla="*/ 1501616 w 1555557"/>
                <a:gd name="connsiteY5" fmla="*/ 672856 h 1787187"/>
                <a:gd name="connsiteX6" fmla="*/ 1370030 w 1555557"/>
                <a:gd name="connsiteY6" fmla="*/ 154877 h 1787187"/>
                <a:gd name="connsiteX7" fmla="*/ 872190 w 1555557"/>
                <a:gd name="connsiteY7" fmla="*/ 21205 h 1787187"/>
                <a:gd name="connsiteX8" fmla="*/ 393458 w 1555557"/>
                <a:gd name="connsiteY8" fmla="*/ 534641 h 1787187"/>
                <a:gd name="connsiteX0" fmla="*/ 401126 w 1664928"/>
                <a:gd name="connsiteY0" fmla="*/ 534641 h 1783934"/>
                <a:gd name="connsiteX1" fmla="*/ 40774 w 1664928"/>
                <a:gd name="connsiteY1" fmla="*/ 940200 h 1783934"/>
                <a:gd name="connsiteX2" fmla="*/ 185979 w 1664928"/>
                <a:gd name="connsiteY2" fmla="*/ 1672556 h 1783934"/>
                <a:gd name="connsiteX3" fmla="*/ 1618513 w 1664928"/>
                <a:gd name="connsiteY3" fmla="*/ 1747798 h 1783934"/>
                <a:gd name="connsiteX4" fmla="*/ 1561525 w 1664928"/>
                <a:gd name="connsiteY4" fmla="*/ 1257671 h 1783934"/>
                <a:gd name="connsiteX5" fmla="*/ 1509284 w 1664928"/>
                <a:gd name="connsiteY5" fmla="*/ 672856 h 1783934"/>
                <a:gd name="connsiteX6" fmla="*/ 1377698 w 1664928"/>
                <a:gd name="connsiteY6" fmla="*/ 154877 h 1783934"/>
                <a:gd name="connsiteX7" fmla="*/ 879858 w 1664928"/>
                <a:gd name="connsiteY7" fmla="*/ 21205 h 1783934"/>
                <a:gd name="connsiteX8" fmla="*/ 401126 w 1664928"/>
                <a:gd name="connsiteY8" fmla="*/ 534641 h 1783934"/>
                <a:gd name="connsiteX0" fmla="*/ 408119 w 1718774"/>
                <a:gd name="connsiteY0" fmla="*/ 534641 h 1826522"/>
                <a:gd name="connsiteX1" fmla="*/ 47767 w 1718774"/>
                <a:gd name="connsiteY1" fmla="*/ 940200 h 1826522"/>
                <a:gd name="connsiteX2" fmla="*/ 179001 w 1718774"/>
                <a:gd name="connsiteY2" fmla="*/ 1742186 h 1826522"/>
                <a:gd name="connsiteX3" fmla="*/ 1625506 w 1718774"/>
                <a:gd name="connsiteY3" fmla="*/ 1747798 h 1826522"/>
                <a:gd name="connsiteX4" fmla="*/ 1568518 w 1718774"/>
                <a:gd name="connsiteY4" fmla="*/ 1257671 h 1826522"/>
                <a:gd name="connsiteX5" fmla="*/ 1516277 w 1718774"/>
                <a:gd name="connsiteY5" fmla="*/ 672856 h 1826522"/>
                <a:gd name="connsiteX6" fmla="*/ 1384691 w 1718774"/>
                <a:gd name="connsiteY6" fmla="*/ 154877 h 1826522"/>
                <a:gd name="connsiteX7" fmla="*/ 886851 w 1718774"/>
                <a:gd name="connsiteY7" fmla="*/ 21205 h 1826522"/>
                <a:gd name="connsiteX8" fmla="*/ 408119 w 1718774"/>
                <a:gd name="connsiteY8" fmla="*/ 534641 h 1826522"/>
                <a:gd name="connsiteX0" fmla="*/ 477759 w 1796623"/>
                <a:gd name="connsiteY0" fmla="*/ 534641 h 1818043"/>
                <a:gd name="connsiteX1" fmla="*/ 117407 w 1796623"/>
                <a:gd name="connsiteY1" fmla="*/ 940200 h 1818043"/>
                <a:gd name="connsiteX2" fmla="*/ 136864 w 1796623"/>
                <a:gd name="connsiteY2" fmla="*/ 1728260 h 1818043"/>
                <a:gd name="connsiteX3" fmla="*/ 1695146 w 1796623"/>
                <a:gd name="connsiteY3" fmla="*/ 1747798 h 1818043"/>
                <a:gd name="connsiteX4" fmla="*/ 1638158 w 1796623"/>
                <a:gd name="connsiteY4" fmla="*/ 1257671 h 1818043"/>
                <a:gd name="connsiteX5" fmla="*/ 1585917 w 1796623"/>
                <a:gd name="connsiteY5" fmla="*/ 672856 h 1818043"/>
                <a:gd name="connsiteX6" fmla="*/ 1454331 w 1796623"/>
                <a:gd name="connsiteY6" fmla="*/ 154877 h 1818043"/>
                <a:gd name="connsiteX7" fmla="*/ 956491 w 1796623"/>
                <a:gd name="connsiteY7" fmla="*/ 21205 h 1818043"/>
                <a:gd name="connsiteX8" fmla="*/ 477759 w 1796623"/>
                <a:gd name="connsiteY8" fmla="*/ 534641 h 1818043"/>
                <a:gd name="connsiteX0" fmla="*/ 396783 w 1688820"/>
                <a:gd name="connsiteY0" fmla="*/ 534641 h 1815615"/>
                <a:gd name="connsiteX1" fmla="*/ 36431 w 1688820"/>
                <a:gd name="connsiteY1" fmla="*/ 940200 h 1815615"/>
                <a:gd name="connsiteX2" fmla="*/ 55888 w 1688820"/>
                <a:gd name="connsiteY2" fmla="*/ 1728260 h 1815615"/>
                <a:gd name="connsiteX3" fmla="*/ 421834 w 1688820"/>
                <a:gd name="connsiteY3" fmla="*/ 1798118 h 1815615"/>
                <a:gd name="connsiteX4" fmla="*/ 1614170 w 1688820"/>
                <a:gd name="connsiteY4" fmla="*/ 1747798 h 1815615"/>
                <a:gd name="connsiteX5" fmla="*/ 1557182 w 1688820"/>
                <a:gd name="connsiteY5" fmla="*/ 1257671 h 1815615"/>
                <a:gd name="connsiteX6" fmla="*/ 1504941 w 1688820"/>
                <a:gd name="connsiteY6" fmla="*/ 672856 h 1815615"/>
                <a:gd name="connsiteX7" fmla="*/ 1373355 w 1688820"/>
                <a:gd name="connsiteY7" fmla="*/ 154877 h 1815615"/>
                <a:gd name="connsiteX8" fmla="*/ 875515 w 1688820"/>
                <a:gd name="connsiteY8" fmla="*/ 21205 h 1815615"/>
                <a:gd name="connsiteX9" fmla="*/ 396783 w 1688820"/>
                <a:gd name="connsiteY9" fmla="*/ 534641 h 1815615"/>
                <a:gd name="connsiteX0" fmla="*/ 394951 w 1689541"/>
                <a:gd name="connsiteY0" fmla="*/ 534641 h 1877271"/>
                <a:gd name="connsiteX1" fmla="*/ 34599 w 1689541"/>
                <a:gd name="connsiteY1" fmla="*/ 940200 h 1877271"/>
                <a:gd name="connsiteX2" fmla="*/ 54056 w 1689541"/>
                <a:gd name="connsiteY2" fmla="*/ 1728260 h 1877271"/>
                <a:gd name="connsiteX3" fmla="*/ 385071 w 1689541"/>
                <a:gd name="connsiteY3" fmla="*/ 1877032 h 1877271"/>
                <a:gd name="connsiteX4" fmla="*/ 1612338 w 1689541"/>
                <a:gd name="connsiteY4" fmla="*/ 1747798 h 1877271"/>
                <a:gd name="connsiteX5" fmla="*/ 1555350 w 1689541"/>
                <a:gd name="connsiteY5" fmla="*/ 1257671 h 1877271"/>
                <a:gd name="connsiteX6" fmla="*/ 1503109 w 1689541"/>
                <a:gd name="connsiteY6" fmla="*/ 672856 h 1877271"/>
                <a:gd name="connsiteX7" fmla="*/ 1371523 w 1689541"/>
                <a:gd name="connsiteY7" fmla="*/ 154877 h 1877271"/>
                <a:gd name="connsiteX8" fmla="*/ 873683 w 1689541"/>
                <a:gd name="connsiteY8" fmla="*/ 21205 h 1877271"/>
                <a:gd name="connsiteX9" fmla="*/ 394951 w 1689541"/>
                <a:gd name="connsiteY9" fmla="*/ 534641 h 1877271"/>
                <a:gd name="connsiteX0" fmla="*/ 394949 w 1689541"/>
                <a:gd name="connsiteY0" fmla="*/ 534641 h 1877032"/>
                <a:gd name="connsiteX1" fmla="*/ 34597 w 1689541"/>
                <a:gd name="connsiteY1" fmla="*/ 940200 h 1877032"/>
                <a:gd name="connsiteX2" fmla="*/ 54054 w 1689541"/>
                <a:gd name="connsiteY2" fmla="*/ 1728260 h 1877032"/>
                <a:gd name="connsiteX3" fmla="*/ 385069 w 1689541"/>
                <a:gd name="connsiteY3" fmla="*/ 1877032 h 1877032"/>
                <a:gd name="connsiteX4" fmla="*/ 1612336 w 1689541"/>
                <a:gd name="connsiteY4" fmla="*/ 1747798 h 1877032"/>
                <a:gd name="connsiteX5" fmla="*/ 1555348 w 1689541"/>
                <a:gd name="connsiteY5" fmla="*/ 1257671 h 1877032"/>
                <a:gd name="connsiteX6" fmla="*/ 1503107 w 1689541"/>
                <a:gd name="connsiteY6" fmla="*/ 672856 h 1877032"/>
                <a:gd name="connsiteX7" fmla="*/ 1371521 w 1689541"/>
                <a:gd name="connsiteY7" fmla="*/ 154877 h 1877032"/>
                <a:gd name="connsiteX8" fmla="*/ 873681 w 1689541"/>
                <a:gd name="connsiteY8" fmla="*/ 21205 h 1877032"/>
                <a:gd name="connsiteX9" fmla="*/ 394949 w 1689541"/>
                <a:gd name="connsiteY9" fmla="*/ 534641 h 1877032"/>
                <a:gd name="connsiteX0" fmla="*/ 394949 w 1683795"/>
                <a:gd name="connsiteY0" fmla="*/ 534641 h 1877032"/>
                <a:gd name="connsiteX1" fmla="*/ 34597 w 1683795"/>
                <a:gd name="connsiteY1" fmla="*/ 940200 h 1877032"/>
                <a:gd name="connsiteX2" fmla="*/ 54054 w 1683795"/>
                <a:gd name="connsiteY2" fmla="*/ 1728260 h 1877032"/>
                <a:gd name="connsiteX3" fmla="*/ 385069 w 1683795"/>
                <a:gd name="connsiteY3" fmla="*/ 1877032 h 1877032"/>
                <a:gd name="connsiteX4" fmla="*/ 1605349 w 1683795"/>
                <a:gd name="connsiteY4" fmla="*/ 1798860 h 1877032"/>
                <a:gd name="connsiteX5" fmla="*/ 1555348 w 1683795"/>
                <a:gd name="connsiteY5" fmla="*/ 1257671 h 1877032"/>
                <a:gd name="connsiteX6" fmla="*/ 1503107 w 1683795"/>
                <a:gd name="connsiteY6" fmla="*/ 672856 h 1877032"/>
                <a:gd name="connsiteX7" fmla="*/ 1371521 w 1683795"/>
                <a:gd name="connsiteY7" fmla="*/ 154877 h 1877032"/>
                <a:gd name="connsiteX8" fmla="*/ 873681 w 1683795"/>
                <a:gd name="connsiteY8" fmla="*/ 21205 h 1877032"/>
                <a:gd name="connsiteX9" fmla="*/ 394949 w 1683795"/>
                <a:gd name="connsiteY9" fmla="*/ 534641 h 1877032"/>
                <a:gd name="connsiteX0" fmla="*/ 394949 w 1720794"/>
                <a:gd name="connsiteY0" fmla="*/ 534641 h 1877032"/>
                <a:gd name="connsiteX1" fmla="*/ 34597 w 1720794"/>
                <a:gd name="connsiteY1" fmla="*/ 940200 h 1877032"/>
                <a:gd name="connsiteX2" fmla="*/ 54054 w 1720794"/>
                <a:gd name="connsiteY2" fmla="*/ 1728260 h 1877032"/>
                <a:gd name="connsiteX3" fmla="*/ 385069 w 1720794"/>
                <a:gd name="connsiteY3" fmla="*/ 1877032 h 1877032"/>
                <a:gd name="connsiteX4" fmla="*/ 1605349 w 1720794"/>
                <a:gd name="connsiteY4" fmla="*/ 1798860 h 1877032"/>
                <a:gd name="connsiteX5" fmla="*/ 1555348 w 1720794"/>
                <a:gd name="connsiteY5" fmla="*/ 1257671 h 1877032"/>
                <a:gd name="connsiteX6" fmla="*/ 1503107 w 1720794"/>
                <a:gd name="connsiteY6" fmla="*/ 672856 h 1877032"/>
                <a:gd name="connsiteX7" fmla="*/ 1371521 w 1720794"/>
                <a:gd name="connsiteY7" fmla="*/ 154877 h 1877032"/>
                <a:gd name="connsiteX8" fmla="*/ 873681 w 1720794"/>
                <a:gd name="connsiteY8" fmla="*/ 21205 h 1877032"/>
                <a:gd name="connsiteX9" fmla="*/ 394949 w 1720794"/>
                <a:gd name="connsiteY9" fmla="*/ 534641 h 1877032"/>
                <a:gd name="connsiteX0" fmla="*/ 394949 w 1720794"/>
                <a:gd name="connsiteY0" fmla="*/ 534641 h 1877032"/>
                <a:gd name="connsiteX1" fmla="*/ 34597 w 1720794"/>
                <a:gd name="connsiteY1" fmla="*/ 940200 h 1877032"/>
                <a:gd name="connsiteX2" fmla="*/ 54054 w 1720794"/>
                <a:gd name="connsiteY2" fmla="*/ 1728260 h 1877032"/>
                <a:gd name="connsiteX3" fmla="*/ 385069 w 1720794"/>
                <a:gd name="connsiteY3" fmla="*/ 1877032 h 1877032"/>
                <a:gd name="connsiteX4" fmla="*/ 1605349 w 1720794"/>
                <a:gd name="connsiteY4" fmla="*/ 1798860 h 1877032"/>
                <a:gd name="connsiteX5" fmla="*/ 1555348 w 1720794"/>
                <a:gd name="connsiteY5" fmla="*/ 1257671 h 1877032"/>
                <a:gd name="connsiteX6" fmla="*/ 1503107 w 1720794"/>
                <a:gd name="connsiteY6" fmla="*/ 672856 h 1877032"/>
                <a:gd name="connsiteX7" fmla="*/ 1371521 w 1720794"/>
                <a:gd name="connsiteY7" fmla="*/ 154877 h 1877032"/>
                <a:gd name="connsiteX8" fmla="*/ 873681 w 1720794"/>
                <a:gd name="connsiteY8" fmla="*/ 21205 h 1877032"/>
                <a:gd name="connsiteX9" fmla="*/ 394949 w 1720794"/>
                <a:gd name="connsiteY9" fmla="*/ 534641 h 1877032"/>
                <a:gd name="connsiteX0" fmla="*/ 394949 w 1671512"/>
                <a:gd name="connsiteY0" fmla="*/ 534641 h 1877032"/>
                <a:gd name="connsiteX1" fmla="*/ 34597 w 1671512"/>
                <a:gd name="connsiteY1" fmla="*/ 940200 h 1877032"/>
                <a:gd name="connsiteX2" fmla="*/ 54054 w 1671512"/>
                <a:gd name="connsiteY2" fmla="*/ 1728260 h 1877032"/>
                <a:gd name="connsiteX3" fmla="*/ 385069 w 1671512"/>
                <a:gd name="connsiteY3" fmla="*/ 1877032 h 1877032"/>
                <a:gd name="connsiteX4" fmla="*/ 1605349 w 1671512"/>
                <a:gd name="connsiteY4" fmla="*/ 1798860 h 1877032"/>
                <a:gd name="connsiteX5" fmla="*/ 1555348 w 1671512"/>
                <a:gd name="connsiteY5" fmla="*/ 1257671 h 1877032"/>
                <a:gd name="connsiteX6" fmla="*/ 1503107 w 1671512"/>
                <a:gd name="connsiteY6" fmla="*/ 672856 h 1877032"/>
                <a:gd name="connsiteX7" fmla="*/ 1371521 w 1671512"/>
                <a:gd name="connsiteY7" fmla="*/ 154877 h 1877032"/>
                <a:gd name="connsiteX8" fmla="*/ 873681 w 1671512"/>
                <a:gd name="connsiteY8" fmla="*/ 21205 h 1877032"/>
                <a:gd name="connsiteX9" fmla="*/ 394949 w 1671512"/>
                <a:gd name="connsiteY9" fmla="*/ 534641 h 1877032"/>
                <a:gd name="connsiteX0" fmla="*/ 394949 w 1677296"/>
                <a:gd name="connsiteY0" fmla="*/ 534641 h 1877032"/>
                <a:gd name="connsiteX1" fmla="*/ 34597 w 1677296"/>
                <a:gd name="connsiteY1" fmla="*/ 940200 h 1877032"/>
                <a:gd name="connsiteX2" fmla="*/ 54054 w 1677296"/>
                <a:gd name="connsiteY2" fmla="*/ 1728260 h 1877032"/>
                <a:gd name="connsiteX3" fmla="*/ 385069 w 1677296"/>
                <a:gd name="connsiteY3" fmla="*/ 1877032 h 1877032"/>
                <a:gd name="connsiteX4" fmla="*/ 1612334 w 1677296"/>
                <a:gd name="connsiteY4" fmla="*/ 1840637 h 1877032"/>
                <a:gd name="connsiteX5" fmla="*/ 1555348 w 1677296"/>
                <a:gd name="connsiteY5" fmla="*/ 1257671 h 1877032"/>
                <a:gd name="connsiteX6" fmla="*/ 1503107 w 1677296"/>
                <a:gd name="connsiteY6" fmla="*/ 672856 h 1877032"/>
                <a:gd name="connsiteX7" fmla="*/ 1371521 w 1677296"/>
                <a:gd name="connsiteY7" fmla="*/ 154877 h 1877032"/>
                <a:gd name="connsiteX8" fmla="*/ 873681 w 1677296"/>
                <a:gd name="connsiteY8" fmla="*/ 21205 h 1877032"/>
                <a:gd name="connsiteX9" fmla="*/ 394949 w 1677296"/>
                <a:gd name="connsiteY9" fmla="*/ 534641 h 1877032"/>
                <a:gd name="connsiteX0" fmla="*/ 394949 w 1677298"/>
                <a:gd name="connsiteY0" fmla="*/ 534641 h 1877032"/>
                <a:gd name="connsiteX1" fmla="*/ 34597 w 1677298"/>
                <a:gd name="connsiteY1" fmla="*/ 940200 h 1877032"/>
                <a:gd name="connsiteX2" fmla="*/ 54054 w 1677298"/>
                <a:gd name="connsiteY2" fmla="*/ 1728260 h 1877032"/>
                <a:gd name="connsiteX3" fmla="*/ 385069 w 1677298"/>
                <a:gd name="connsiteY3" fmla="*/ 1877032 h 1877032"/>
                <a:gd name="connsiteX4" fmla="*/ 1612334 w 1677298"/>
                <a:gd name="connsiteY4" fmla="*/ 1840637 h 1877032"/>
                <a:gd name="connsiteX5" fmla="*/ 1555348 w 1677298"/>
                <a:gd name="connsiteY5" fmla="*/ 1257671 h 1877032"/>
                <a:gd name="connsiteX6" fmla="*/ 1503107 w 1677298"/>
                <a:gd name="connsiteY6" fmla="*/ 672856 h 1877032"/>
                <a:gd name="connsiteX7" fmla="*/ 1371521 w 1677298"/>
                <a:gd name="connsiteY7" fmla="*/ 154877 h 1877032"/>
                <a:gd name="connsiteX8" fmla="*/ 873681 w 1677298"/>
                <a:gd name="connsiteY8" fmla="*/ 21205 h 1877032"/>
                <a:gd name="connsiteX9" fmla="*/ 394949 w 1677298"/>
                <a:gd name="connsiteY9" fmla="*/ 534641 h 1877032"/>
                <a:gd name="connsiteX0" fmla="*/ 394949 w 1677296"/>
                <a:gd name="connsiteY0" fmla="*/ 534641 h 1904936"/>
                <a:gd name="connsiteX1" fmla="*/ 34597 w 1677296"/>
                <a:gd name="connsiteY1" fmla="*/ 940200 h 1904936"/>
                <a:gd name="connsiteX2" fmla="*/ 54054 w 1677296"/>
                <a:gd name="connsiteY2" fmla="*/ 1728260 h 1904936"/>
                <a:gd name="connsiteX3" fmla="*/ 385069 w 1677296"/>
                <a:gd name="connsiteY3" fmla="*/ 1877032 h 1904936"/>
                <a:gd name="connsiteX4" fmla="*/ 1612334 w 1677296"/>
                <a:gd name="connsiteY4" fmla="*/ 1840637 h 1904936"/>
                <a:gd name="connsiteX5" fmla="*/ 1555348 w 1677296"/>
                <a:gd name="connsiteY5" fmla="*/ 1257671 h 1904936"/>
                <a:gd name="connsiteX6" fmla="*/ 1503107 w 1677296"/>
                <a:gd name="connsiteY6" fmla="*/ 672856 h 1904936"/>
                <a:gd name="connsiteX7" fmla="*/ 1371521 w 1677296"/>
                <a:gd name="connsiteY7" fmla="*/ 154877 h 1904936"/>
                <a:gd name="connsiteX8" fmla="*/ 873681 w 1677296"/>
                <a:gd name="connsiteY8" fmla="*/ 21205 h 1904936"/>
                <a:gd name="connsiteX9" fmla="*/ 394949 w 1677296"/>
                <a:gd name="connsiteY9" fmla="*/ 534641 h 1904936"/>
                <a:gd name="connsiteX0" fmla="*/ 461539 w 1743887"/>
                <a:gd name="connsiteY0" fmla="*/ 534641 h 1904936"/>
                <a:gd name="connsiteX1" fmla="*/ 101187 w 1743887"/>
                <a:gd name="connsiteY1" fmla="*/ 940200 h 1904936"/>
                <a:gd name="connsiteX2" fmla="*/ 22840 w 1743887"/>
                <a:gd name="connsiteY2" fmla="*/ 1737812 h 1904936"/>
                <a:gd name="connsiteX3" fmla="*/ 451659 w 1743887"/>
                <a:gd name="connsiteY3" fmla="*/ 1877032 h 1904936"/>
                <a:gd name="connsiteX4" fmla="*/ 1678924 w 1743887"/>
                <a:gd name="connsiteY4" fmla="*/ 1840637 h 1904936"/>
                <a:gd name="connsiteX5" fmla="*/ 1621938 w 1743887"/>
                <a:gd name="connsiteY5" fmla="*/ 1257671 h 1904936"/>
                <a:gd name="connsiteX6" fmla="*/ 1569697 w 1743887"/>
                <a:gd name="connsiteY6" fmla="*/ 672856 h 1904936"/>
                <a:gd name="connsiteX7" fmla="*/ 1438111 w 1743887"/>
                <a:gd name="connsiteY7" fmla="*/ 154877 h 1904936"/>
                <a:gd name="connsiteX8" fmla="*/ 940271 w 1743887"/>
                <a:gd name="connsiteY8" fmla="*/ 21205 h 1904936"/>
                <a:gd name="connsiteX9" fmla="*/ 461539 w 1743887"/>
                <a:gd name="connsiteY9" fmla="*/ 534641 h 1904936"/>
                <a:gd name="connsiteX0" fmla="*/ 452050 w 1756359"/>
                <a:gd name="connsiteY0" fmla="*/ 534641 h 1891359"/>
                <a:gd name="connsiteX1" fmla="*/ 91698 w 1756359"/>
                <a:gd name="connsiteY1" fmla="*/ 940200 h 1891359"/>
                <a:gd name="connsiteX2" fmla="*/ 13351 w 1756359"/>
                <a:gd name="connsiteY2" fmla="*/ 1737812 h 1891359"/>
                <a:gd name="connsiteX3" fmla="*/ 309435 w 1756359"/>
                <a:gd name="connsiteY3" fmla="*/ 1891359 h 1891359"/>
                <a:gd name="connsiteX4" fmla="*/ 1669435 w 1756359"/>
                <a:gd name="connsiteY4" fmla="*/ 1840637 h 1891359"/>
                <a:gd name="connsiteX5" fmla="*/ 1612449 w 1756359"/>
                <a:gd name="connsiteY5" fmla="*/ 1257671 h 1891359"/>
                <a:gd name="connsiteX6" fmla="*/ 1560208 w 1756359"/>
                <a:gd name="connsiteY6" fmla="*/ 672856 h 1891359"/>
                <a:gd name="connsiteX7" fmla="*/ 1428622 w 1756359"/>
                <a:gd name="connsiteY7" fmla="*/ 154877 h 1891359"/>
                <a:gd name="connsiteX8" fmla="*/ 930782 w 1756359"/>
                <a:gd name="connsiteY8" fmla="*/ 21205 h 1891359"/>
                <a:gd name="connsiteX9" fmla="*/ 452050 w 1756359"/>
                <a:gd name="connsiteY9" fmla="*/ 534641 h 1891359"/>
                <a:gd name="connsiteX0" fmla="*/ 452050 w 1756257"/>
                <a:gd name="connsiteY0" fmla="*/ 534641 h 1891359"/>
                <a:gd name="connsiteX1" fmla="*/ 91698 w 1756257"/>
                <a:gd name="connsiteY1" fmla="*/ 940200 h 1891359"/>
                <a:gd name="connsiteX2" fmla="*/ 13351 w 1756257"/>
                <a:gd name="connsiteY2" fmla="*/ 1737812 h 1891359"/>
                <a:gd name="connsiteX3" fmla="*/ 309435 w 1756257"/>
                <a:gd name="connsiteY3" fmla="*/ 1891359 h 1891359"/>
                <a:gd name="connsiteX4" fmla="*/ 1669435 w 1756257"/>
                <a:gd name="connsiteY4" fmla="*/ 1840637 h 1891359"/>
                <a:gd name="connsiteX5" fmla="*/ 1612449 w 1756257"/>
                <a:gd name="connsiteY5" fmla="*/ 1257671 h 1891359"/>
                <a:gd name="connsiteX6" fmla="*/ 1563496 w 1756257"/>
                <a:gd name="connsiteY6" fmla="*/ 959631 h 1891359"/>
                <a:gd name="connsiteX7" fmla="*/ 1560208 w 1756257"/>
                <a:gd name="connsiteY7" fmla="*/ 672856 h 1891359"/>
                <a:gd name="connsiteX8" fmla="*/ 1428622 w 1756257"/>
                <a:gd name="connsiteY8" fmla="*/ 154877 h 1891359"/>
                <a:gd name="connsiteX9" fmla="*/ 930782 w 1756257"/>
                <a:gd name="connsiteY9" fmla="*/ 21205 h 1891359"/>
                <a:gd name="connsiteX10" fmla="*/ 452050 w 1756257"/>
                <a:gd name="connsiteY10" fmla="*/ 534641 h 1891359"/>
                <a:gd name="connsiteX0" fmla="*/ 452050 w 1764590"/>
                <a:gd name="connsiteY0" fmla="*/ 534641 h 1891359"/>
                <a:gd name="connsiteX1" fmla="*/ 91698 w 1764590"/>
                <a:gd name="connsiteY1" fmla="*/ 940200 h 1891359"/>
                <a:gd name="connsiteX2" fmla="*/ 13351 w 1764590"/>
                <a:gd name="connsiteY2" fmla="*/ 1737812 h 1891359"/>
                <a:gd name="connsiteX3" fmla="*/ 309435 w 1764590"/>
                <a:gd name="connsiteY3" fmla="*/ 1891359 h 1891359"/>
                <a:gd name="connsiteX4" fmla="*/ 1669435 w 1764590"/>
                <a:gd name="connsiteY4" fmla="*/ 1840637 h 1891359"/>
                <a:gd name="connsiteX5" fmla="*/ 1612449 w 1764590"/>
                <a:gd name="connsiteY5" fmla="*/ 1257671 h 1891359"/>
                <a:gd name="connsiteX6" fmla="*/ 1309780 w 1764590"/>
                <a:gd name="connsiteY6" fmla="*/ 1046341 h 1891359"/>
                <a:gd name="connsiteX7" fmla="*/ 1560208 w 1764590"/>
                <a:gd name="connsiteY7" fmla="*/ 672856 h 1891359"/>
                <a:gd name="connsiteX8" fmla="*/ 1428622 w 1764590"/>
                <a:gd name="connsiteY8" fmla="*/ 154877 h 1891359"/>
                <a:gd name="connsiteX9" fmla="*/ 930782 w 1764590"/>
                <a:gd name="connsiteY9" fmla="*/ 21205 h 1891359"/>
                <a:gd name="connsiteX10" fmla="*/ 452050 w 1764590"/>
                <a:gd name="connsiteY10" fmla="*/ 534641 h 1891359"/>
                <a:gd name="connsiteX0" fmla="*/ 452050 w 1764592"/>
                <a:gd name="connsiteY0" fmla="*/ 534641 h 1891359"/>
                <a:gd name="connsiteX1" fmla="*/ 91698 w 1764592"/>
                <a:gd name="connsiteY1" fmla="*/ 940200 h 1891359"/>
                <a:gd name="connsiteX2" fmla="*/ 13351 w 1764592"/>
                <a:gd name="connsiteY2" fmla="*/ 1737812 h 1891359"/>
                <a:gd name="connsiteX3" fmla="*/ 309435 w 1764592"/>
                <a:gd name="connsiteY3" fmla="*/ 1891359 h 1891359"/>
                <a:gd name="connsiteX4" fmla="*/ 1669435 w 1764592"/>
                <a:gd name="connsiteY4" fmla="*/ 1840637 h 1891359"/>
                <a:gd name="connsiteX5" fmla="*/ 1612449 w 1764592"/>
                <a:gd name="connsiteY5" fmla="*/ 1257671 h 1891359"/>
                <a:gd name="connsiteX6" fmla="*/ 1309780 w 1764592"/>
                <a:gd name="connsiteY6" fmla="*/ 1046341 h 1891359"/>
                <a:gd name="connsiteX7" fmla="*/ 1560208 w 1764592"/>
                <a:gd name="connsiteY7" fmla="*/ 672856 h 1891359"/>
                <a:gd name="connsiteX8" fmla="*/ 1428622 w 1764592"/>
                <a:gd name="connsiteY8" fmla="*/ 154877 h 1891359"/>
                <a:gd name="connsiteX9" fmla="*/ 930782 w 1764592"/>
                <a:gd name="connsiteY9" fmla="*/ 21205 h 1891359"/>
                <a:gd name="connsiteX10" fmla="*/ 452050 w 1764592"/>
                <a:gd name="connsiteY10" fmla="*/ 534641 h 1891359"/>
                <a:gd name="connsiteX0" fmla="*/ 452050 w 1764590"/>
                <a:gd name="connsiteY0" fmla="*/ 534641 h 1891359"/>
                <a:gd name="connsiteX1" fmla="*/ 91698 w 1764590"/>
                <a:gd name="connsiteY1" fmla="*/ 940200 h 1891359"/>
                <a:gd name="connsiteX2" fmla="*/ 13351 w 1764590"/>
                <a:gd name="connsiteY2" fmla="*/ 1737812 h 1891359"/>
                <a:gd name="connsiteX3" fmla="*/ 309435 w 1764590"/>
                <a:gd name="connsiteY3" fmla="*/ 1891359 h 1891359"/>
                <a:gd name="connsiteX4" fmla="*/ 1669435 w 1764590"/>
                <a:gd name="connsiteY4" fmla="*/ 1840637 h 1891359"/>
                <a:gd name="connsiteX5" fmla="*/ 1612449 w 1764590"/>
                <a:gd name="connsiteY5" fmla="*/ 1257671 h 1891359"/>
                <a:gd name="connsiteX6" fmla="*/ 1309780 w 1764590"/>
                <a:gd name="connsiteY6" fmla="*/ 1046341 h 1891359"/>
                <a:gd name="connsiteX7" fmla="*/ 1560208 w 1764590"/>
                <a:gd name="connsiteY7" fmla="*/ 672856 h 1891359"/>
                <a:gd name="connsiteX8" fmla="*/ 1428622 w 1764590"/>
                <a:gd name="connsiteY8" fmla="*/ 154877 h 1891359"/>
                <a:gd name="connsiteX9" fmla="*/ 930782 w 1764590"/>
                <a:gd name="connsiteY9" fmla="*/ 21205 h 1891359"/>
                <a:gd name="connsiteX10" fmla="*/ 452050 w 1764590"/>
                <a:gd name="connsiteY10" fmla="*/ 534641 h 1891359"/>
                <a:gd name="connsiteX0" fmla="*/ 452050 w 1792731"/>
                <a:gd name="connsiteY0" fmla="*/ 534641 h 1891359"/>
                <a:gd name="connsiteX1" fmla="*/ 91698 w 1792731"/>
                <a:gd name="connsiteY1" fmla="*/ 940200 h 1891359"/>
                <a:gd name="connsiteX2" fmla="*/ 13351 w 1792731"/>
                <a:gd name="connsiteY2" fmla="*/ 1737812 h 1891359"/>
                <a:gd name="connsiteX3" fmla="*/ 309435 w 1792731"/>
                <a:gd name="connsiteY3" fmla="*/ 1891359 h 1891359"/>
                <a:gd name="connsiteX4" fmla="*/ 1669435 w 1792731"/>
                <a:gd name="connsiteY4" fmla="*/ 1840637 h 1891359"/>
                <a:gd name="connsiteX5" fmla="*/ 1688563 w 1792731"/>
                <a:gd name="connsiteY5" fmla="*/ 1292355 h 1891359"/>
                <a:gd name="connsiteX6" fmla="*/ 1309780 w 1792731"/>
                <a:gd name="connsiteY6" fmla="*/ 1046341 h 1891359"/>
                <a:gd name="connsiteX7" fmla="*/ 1560208 w 1792731"/>
                <a:gd name="connsiteY7" fmla="*/ 672856 h 1891359"/>
                <a:gd name="connsiteX8" fmla="*/ 1428622 w 1792731"/>
                <a:gd name="connsiteY8" fmla="*/ 154877 h 1891359"/>
                <a:gd name="connsiteX9" fmla="*/ 930782 w 1792731"/>
                <a:gd name="connsiteY9" fmla="*/ 21205 h 1891359"/>
                <a:gd name="connsiteX10" fmla="*/ 452050 w 1792731"/>
                <a:gd name="connsiteY10" fmla="*/ 534641 h 1891359"/>
                <a:gd name="connsiteX0" fmla="*/ 452050 w 1814809"/>
                <a:gd name="connsiteY0" fmla="*/ 534641 h 1891359"/>
                <a:gd name="connsiteX1" fmla="*/ 91698 w 1814809"/>
                <a:gd name="connsiteY1" fmla="*/ 940200 h 1891359"/>
                <a:gd name="connsiteX2" fmla="*/ 13351 w 1814809"/>
                <a:gd name="connsiteY2" fmla="*/ 1737812 h 1891359"/>
                <a:gd name="connsiteX3" fmla="*/ 309435 w 1814809"/>
                <a:gd name="connsiteY3" fmla="*/ 1891359 h 1891359"/>
                <a:gd name="connsiteX4" fmla="*/ 1669435 w 1814809"/>
                <a:gd name="connsiteY4" fmla="*/ 1840637 h 1891359"/>
                <a:gd name="connsiteX5" fmla="*/ 1688563 w 1814809"/>
                <a:gd name="connsiteY5" fmla="*/ 1292355 h 1891359"/>
                <a:gd name="connsiteX6" fmla="*/ 1309780 w 1814809"/>
                <a:gd name="connsiteY6" fmla="*/ 1046341 h 1891359"/>
                <a:gd name="connsiteX7" fmla="*/ 1560208 w 1814809"/>
                <a:gd name="connsiteY7" fmla="*/ 672856 h 1891359"/>
                <a:gd name="connsiteX8" fmla="*/ 1428622 w 1814809"/>
                <a:gd name="connsiteY8" fmla="*/ 154877 h 1891359"/>
                <a:gd name="connsiteX9" fmla="*/ 930782 w 1814809"/>
                <a:gd name="connsiteY9" fmla="*/ 21205 h 1891359"/>
                <a:gd name="connsiteX10" fmla="*/ 452050 w 1814809"/>
                <a:gd name="connsiteY10" fmla="*/ 534641 h 1891359"/>
                <a:gd name="connsiteX0" fmla="*/ 452050 w 1814809"/>
                <a:gd name="connsiteY0" fmla="*/ 534641 h 1891359"/>
                <a:gd name="connsiteX1" fmla="*/ 91698 w 1814809"/>
                <a:gd name="connsiteY1" fmla="*/ 940200 h 1891359"/>
                <a:gd name="connsiteX2" fmla="*/ 13351 w 1814809"/>
                <a:gd name="connsiteY2" fmla="*/ 1737812 h 1891359"/>
                <a:gd name="connsiteX3" fmla="*/ 309435 w 1814809"/>
                <a:gd name="connsiteY3" fmla="*/ 1891359 h 1891359"/>
                <a:gd name="connsiteX4" fmla="*/ 1669435 w 1814809"/>
                <a:gd name="connsiteY4" fmla="*/ 1840637 h 1891359"/>
                <a:gd name="connsiteX5" fmla="*/ 1688563 w 1814809"/>
                <a:gd name="connsiteY5" fmla="*/ 1292355 h 1891359"/>
                <a:gd name="connsiteX6" fmla="*/ 1309780 w 1814809"/>
                <a:gd name="connsiteY6" fmla="*/ 1046341 h 1891359"/>
                <a:gd name="connsiteX7" fmla="*/ 1619996 w 1814809"/>
                <a:gd name="connsiteY7" fmla="*/ 526399 h 1891359"/>
                <a:gd name="connsiteX8" fmla="*/ 1428622 w 1814809"/>
                <a:gd name="connsiteY8" fmla="*/ 154877 h 1891359"/>
                <a:gd name="connsiteX9" fmla="*/ 930782 w 1814809"/>
                <a:gd name="connsiteY9" fmla="*/ 21205 h 1891359"/>
                <a:gd name="connsiteX10" fmla="*/ 452050 w 1814809"/>
                <a:gd name="connsiteY10" fmla="*/ 534641 h 1891359"/>
                <a:gd name="connsiteX0" fmla="*/ 452050 w 1814809"/>
                <a:gd name="connsiteY0" fmla="*/ 542872 h 1899590"/>
                <a:gd name="connsiteX1" fmla="*/ 91698 w 1814809"/>
                <a:gd name="connsiteY1" fmla="*/ 948431 h 1899590"/>
                <a:gd name="connsiteX2" fmla="*/ 13351 w 1814809"/>
                <a:gd name="connsiteY2" fmla="*/ 1746043 h 1899590"/>
                <a:gd name="connsiteX3" fmla="*/ 309435 w 1814809"/>
                <a:gd name="connsiteY3" fmla="*/ 1899590 h 1899590"/>
                <a:gd name="connsiteX4" fmla="*/ 1669435 w 1814809"/>
                <a:gd name="connsiteY4" fmla="*/ 1848868 h 1899590"/>
                <a:gd name="connsiteX5" fmla="*/ 1688563 w 1814809"/>
                <a:gd name="connsiteY5" fmla="*/ 1300586 h 1899590"/>
                <a:gd name="connsiteX6" fmla="*/ 1309780 w 1814809"/>
                <a:gd name="connsiteY6" fmla="*/ 1054572 h 1899590"/>
                <a:gd name="connsiteX7" fmla="*/ 1619996 w 1814809"/>
                <a:gd name="connsiteY7" fmla="*/ 534630 h 1899590"/>
                <a:gd name="connsiteX8" fmla="*/ 1488411 w 1814809"/>
                <a:gd name="connsiteY8" fmla="*/ 129049 h 1899590"/>
                <a:gd name="connsiteX9" fmla="*/ 930782 w 1814809"/>
                <a:gd name="connsiteY9" fmla="*/ 29436 h 1899590"/>
                <a:gd name="connsiteX10" fmla="*/ 452050 w 1814809"/>
                <a:gd name="connsiteY10" fmla="*/ 542872 h 1899590"/>
                <a:gd name="connsiteX0" fmla="*/ 452050 w 1814809"/>
                <a:gd name="connsiteY0" fmla="*/ 540513 h 1897231"/>
                <a:gd name="connsiteX1" fmla="*/ 91698 w 1814809"/>
                <a:gd name="connsiteY1" fmla="*/ 946072 h 1897231"/>
                <a:gd name="connsiteX2" fmla="*/ 13351 w 1814809"/>
                <a:gd name="connsiteY2" fmla="*/ 1743684 h 1897231"/>
                <a:gd name="connsiteX3" fmla="*/ 309435 w 1814809"/>
                <a:gd name="connsiteY3" fmla="*/ 1897231 h 1897231"/>
                <a:gd name="connsiteX4" fmla="*/ 1669435 w 1814809"/>
                <a:gd name="connsiteY4" fmla="*/ 1846509 h 1897231"/>
                <a:gd name="connsiteX5" fmla="*/ 1688563 w 1814809"/>
                <a:gd name="connsiteY5" fmla="*/ 1298227 h 1897231"/>
                <a:gd name="connsiteX6" fmla="*/ 1309780 w 1814809"/>
                <a:gd name="connsiteY6" fmla="*/ 1052213 h 1897231"/>
                <a:gd name="connsiteX7" fmla="*/ 1619996 w 1814809"/>
                <a:gd name="connsiteY7" fmla="*/ 532271 h 1897231"/>
                <a:gd name="connsiteX8" fmla="*/ 1488411 w 1814809"/>
                <a:gd name="connsiteY8" fmla="*/ 126690 h 1897231"/>
                <a:gd name="connsiteX9" fmla="*/ 930782 w 1814809"/>
                <a:gd name="connsiteY9" fmla="*/ 27077 h 1897231"/>
                <a:gd name="connsiteX10" fmla="*/ 452050 w 1814809"/>
                <a:gd name="connsiteY10" fmla="*/ 540513 h 1897231"/>
                <a:gd name="connsiteX0" fmla="*/ 452050 w 1814809"/>
                <a:gd name="connsiteY0" fmla="*/ 540513 h 1897231"/>
                <a:gd name="connsiteX1" fmla="*/ 91698 w 1814809"/>
                <a:gd name="connsiteY1" fmla="*/ 946072 h 1897231"/>
                <a:gd name="connsiteX2" fmla="*/ 13351 w 1814809"/>
                <a:gd name="connsiteY2" fmla="*/ 1743684 h 1897231"/>
                <a:gd name="connsiteX3" fmla="*/ 309435 w 1814809"/>
                <a:gd name="connsiteY3" fmla="*/ 1897231 h 1897231"/>
                <a:gd name="connsiteX4" fmla="*/ 1669435 w 1814809"/>
                <a:gd name="connsiteY4" fmla="*/ 1846509 h 1897231"/>
                <a:gd name="connsiteX5" fmla="*/ 1688563 w 1814809"/>
                <a:gd name="connsiteY5" fmla="*/ 1298227 h 1897231"/>
                <a:gd name="connsiteX6" fmla="*/ 1309780 w 1814809"/>
                <a:gd name="connsiteY6" fmla="*/ 1052213 h 1897231"/>
                <a:gd name="connsiteX7" fmla="*/ 1619996 w 1814809"/>
                <a:gd name="connsiteY7" fmla="*/ 532271 h 1897231"/>
                <a:gd name="connsiteX8" fmla="*/ 1488411 w 1814809"/>
                <a:gd name="connsiteY8" fmla="*/ 126690 h 1897231"/>
                <a:gd name="connsiteX9" fmla="*/ 930782 w 1814809"/>
                <a:gd name="connsiteY9" fmla="*/ 27077 h 1897231"/>
                <a:gd name="connsiteX10" fmla="*/ 452050 w 1814809"/>
                <a:gd name="connsiteY10" fmla="*/ 540513 h 1897231"/>
                <a:gd name="connsiteX0" fmla="*/ 288567 w 1811701"/>
                <a:gd name="connsiteY0" fmla="*/ 555674 h 1898251"/>
                <a:gd name="connsiteX1" fmla="*/ 88590 w 1811701"/>
                <a:gd name="connsiteY1" fmla="*/ 947092 h 1898251"/>
                <a:gd name="connsiteX2" fmla="*/ 10243 w 1811701"/>
                <a:gd name="connsiteY2" fmla="*/ 1744704 h 1898251"/>
                <a:gd name="connsiteX3" fmla="*/ 306327 w 1811701"/>
                <a:gd name="connsiteY3" fmla="*/ 1898251 h 1898251"/>
                <a:gd name="connsiteX4" fmla="*/ 1666327 w 1811701"/>
                <a:gd name="connsiteY4" fmla="*/ 1847529 h 1898251"/>
                <a:gd name="connsiteX5" fmla="*/ 1685455 w 1811701"/>
                <a:gd name="connsiteY5" fmla="*/ 1299247 h 1898251"/>
                <a:gd name="connsiteX6" fmla="*/ 1306672 w 1811701"/>
                <a:gd name="connsiteY6" fmla="*/ 1053233 h 1898251"/>
                <a:gd name="connsiteX7" fmla="*/ 1616888 w 1811701"/>
                <a:gd name="connsiteY7" fmla="*/ 533291 h 1898251"/>
                <a:gd name="connsiteX8" fmla="*/ 1485303 w 1811701"/>
                <a:gd name="connsiteY8" fmla="*/ 127710 h 1898251"/>
                <a:gd name="connsiteX9" fmla="*/ 927674 w 1811701"/>
                <a:gd name="connsiteY9" fmla="*/ 28097 h 1898251"/>
                <a:gd name="connsiteX10" fmla="*/ 288567 w 1811701"/>
                <a:gd name="connsiteY10" fmla="*/ 555674 h 1898251"/>
                <a:gd name="connsiteX0" fmla="*/ 288567 w 1811701"/>
                <a:gd name="connsiteY0" fmla="*/ 479828 h 1822405"/>
                <a:gd name="connsiteX1" fmla="*/ 88590 w 1811701"/>
                <a:gd name="connsiteY1" fmla="*/ 871246 h 1822405"/>
                <a:gd name="connsiteX2" fmla="*/ 10243 w 1811701"/>
                <a:gd name="connsiteY2" fmla="*/ 1668858 h 1822405"/>
                <a:gd name="connsiteX3" fmla="*/ 306327 w 1811701"/>
                <a:gd name="connsiteY3" fmla="*/ 1822405 h 1822405"/>
                <a:gd name="connsiteX4" fmla="*/ 1666327 w 1811701"/>
                <a:gd name="connsiteY4" fmla="*/ 1771683 h 1822405"/>
                <a:gd name="connsiteX5" fmla="*/ 1685455 w 1811701"/>
                <a:gd name="connsiteY5" fmla="*/ 1223401 h 1822405"/>
                <a:gd name="connsiteX6" fmla="*/ 1306672 w 1811701"/>
                <a:gd name="connsiteY6" fmla="*/ 977387 h 1822405"/>
                <a:gd name="connsiteX7" fmla="*/ 1616888 w 1811701"/>
                <a:gd name="connsiteY7" fmla="*/ 457445 h 1822405"/>
                <a:gd name="connsiteX8" fmla="*/ 1485303 w 1811701"/>
                <a:gd name="connsiteY8" fmla="*/ 51864 h 1822405"/>
                <a:gd name="connsiteX9" fmla="*/ 895599 w 1811701"/>
                <a:gd name="connsiteY9" fmla="*/ 79530 h 1822405"/>
                <a:gd name="connsiteX10" fmla="*/ 288567 w 1811701"/>
                <a:gd name="connsiteY10" fmla="*/ 479828 h 1822405"/>
                <a:gd name="connsiteX0" fmla="*/ 288567 w 1811701"/>
                <a:gd name="connsiteY0" fmla="*/ 419258 h 1761835"/>
                <a:gd name="connsiteX1" fmla="*/ 88590 w 1811701"/>
                <a:gd name="connsiteY1" fmla="*/ 810676 h 1761835"/>
                <a:gd name="connsiteX2" fmla="*/ 10243 w 1811701"/>
                <a:gd name="connsiteY2" fmla="*/ 1608288 h 1761835"/>
                <a:gd name="connsiteX3" fmla="*/ 306327 w 1811701"/>
                <a:gd name="connsiteY3" fmla="*/ 1761835 h 1761835"/>
                <a:gd name="connsiteX4" fmla="*/ 1666327 w 1811701"/>
                <a:gd name="connsiteY4" fmla="*/ 1711113 h 1761835"/>
                <a:gd name="connsiteX5" fmla="*/ 1685455 w 1811701"/>
                <a:gd name="connsiteY5" fmla="*/ 1162831 h 1761835"/>
                <a:gd name="connsiteX6" fmla="*/ 1306672 w 1811701"/>
                <a:gd name="connsiteY6" fmla="*/ 916817 h 1761835"/>
                <a:gd name="connsiteX7" fmla="*/ 1616888 w 1811701"/>
                <a:gd name="connsiteY7" fmla="*/ 396875 h 1761835"/>
                <a:gd name="connsiteX8" fmla="*/ 1373040 w 1811701"/>
                <a:gd name="connsiteY8" fmla="*/ 118574 h 1761835"/>
                <a:gd name="connsiteX9" fmla="*/ 895599 w 1811701"/>
                <a:gd name="connsiteY9" fmla="*/ 18960 h 1761835"/>
                <a:gd name="connsiteX10" fmla="*/ 288567 w 1811701"/>
                <a:gd name="connsiteY10" fmla="*/ 419258 h 1761835"/>
                <a:gd name="connsiteX0" fmla="*/ 288567 w 1811701"/>
                <a:gd name="connsiteY0" fmla="*/ 419258 h 1761835"/>
                <a:gd name="connsiteX1" fmla="*/ 88590 w 1811701"/>
                <a:gd name="connsiteY1" fmla="*/ 810676 h 1761835"/>
                <a:gd name="connsiteX2" fmla="*/ 10243 w 1811701"/>
                <a:gd name="connsiteY2" fmla="*/ 1608288 h 1761835"/>
                <a:gd name="connsiteX3" fmla="*/ 306327 w 1811701"/>
                <a:gd name="connsiteY3" fmla="*/ 1761835 h 1761835"/>
                <a:gd name="connsiteX4" fmla="*/ 1666327 w 1811701"/>
                <a:gd name="connsiteY4" fmla="*/ 1711113 h 1761835"/>
                <a:gd name="connsiteX5" fmla="*/ 1685455 w 1811701"/>
                <a:gd name="connsiteY5" fmla="*/ 1162831 h 1761835"/>
                <a:gd name="connsiteX6" fmla="*/ 1306672 w 1811701"/>
                <a:gd name="connsiteY6" fmla="*/ 916817 h 1761835"/>
                <a:gd name="connsiteX7" fmla="*/ 1584814 w 1811701"/>
                <a:gd name="connsiteY7" fmla="*/ 510012 h 1761835"/>
                <a:gd name="connsiteX8" fmla="*/ 1373040 w 1811701"/>
                <a:gd name="connsiteY8" fmla="*/ 118574 h 1761835"/>
                <a:gd name="connsiteX9" fmla="*/ 895599 w 1811701"/>
                <a:gd name="connsiteY9" fmla="*/ 18960 h 1761835"/>
                <a:gd name="connsiteX10" fmla="*/ 288567 w 1811701"/>
                <a:gd name="connsiteY10" fmla="*/ 419258 h 1761835"/>
                <a:gd name="connsiteX0" fmla="*/ 288567 w 1770444"/>
                <a:gd name="connsiteY0" fmla="*/ 419258 h 1761835"/>
                <a:gd name="connsiteX1" fmla="*/ 88590 w 1770444"/>
                <a:gd name="connsiteY1" fmla="*/ 810676 h 1761835"/>
                <a:gd name="connsiteX2" fmla="*/ 10243 w 1770444"/>
                <a:gd name="connsiteY2" fmla="*/ 1608288 h 1761835"/>
                <a:gd name="connsiteX3" fmla="*/ 306327 w 1770444"/>
                <a:gd name="connsiteY3" fmla="*/ 1761835 h 1761835"/>
                <a:gd name="connsiteX4" fmla="*/ 1666327 w 1770444"/>
                <a:gd name="connsiteY4" fmla="*/ 1711113 h 1761835"/>
                <a:gd name="connsiteX5" fmla="*/ 1589229 w 1770444"/>
                <a:gd name="connsiteY5" fmla="*/ 1176973 h 1761835"/>
                <a:gd name="connsiteX6" fmla="*/ 1306672 w 1770444"/>
                <a:gd name="connsiteY6" fmla="*/ 916817 h 1761835"/>
                <a:gd name="connsiteX7" fmla="*/ 1584814 w 1770444"/>
                <a:gd name="connsiteY7" fmla="*/ 510012 h 1761835"/>
                <a:gd name="connsiteX8" fmla="*/ 1373040 w 1770444"/>
                <a:gd name="connsiteY8" fmla="*/ 118574 h 1761835"/>
                <a:gd name="connsiteX9" fmla="*/ 895599 w 1770444"/>
                <a:gd name="connsiteY9" fmla="*/ 18960 h 1761835"/>
                <a:gd name="connsiteX10" fmla="*/ 288567 w 1770444"/>
                <a:gd name="connsiteY10" fmla="*/ 419258 h 1761835"/>
                <a:gd name="connsiteX0" fmla="*/ 288567 w 1592514"/>
                <a:gd name="connsiteY0" fmla="*/ 419258 h 1863058"/>
                <a:gd name="connsiteX1" fmla="*/ 88590 w 1592514"/>
                <a:gd name="connsiteY1" fmla="*/ 810676 h 1863058"/>
                <a:gd name="connsiteX2" fmla="*/ 10243 w 1592514"/>
                <a:gd name="connsiteY2" fmla="*/ 1608288 h 1863058"/>
                <a:gd name="connsiteX3" fmla="*/ 306327 w 1592514"/>
                <a:gd name="connsiteY3" fmla="*/ 1761835 h 1863058"/>
                <a:gd name="connsiteX4" fmla="*/ 1377650 w 1592514"/>
                <a:gd name="connsiteY4" fmla="*/ 1838393 h 1863058"/>
                <a:gd name="connsiteX5" fmla="*/ 1589229 w 1592514"/>
                <a:gd name="connsiteY5" fmla="*/ 1176973 h 1863058"/>
                <a:gd name="connsiteX6" fmla="*/ 1306672 w 1592514"/>
                <a:gd name="connsiteY6" fmla="*/ 916817 h 1863058"/>
                <a:gd name="connsiteX7" fmla="*/ 1584814 w 1592514"/>
                <a:gd name="connsiteY7" fmla="*/ 510012 h 1863058"/>
                <a:gd name="connsiteX8" fmla="*/ 1373040 w 1592514"/>
                <a:gd name="connsiteY8" fmla="*/ 118574 h 1863058"/>
                <a:gd name="connsiteX9" fmla="*/ 895599 w 1592514"/>
                <a:gd name="connsiteY9" fmla="*/ 18960 h 1863058"/>
                <a:gd name="connsiteX10" fmla="*/ 288567 w 1592514"/>
                <a:gd name="connsiteY10" fmla="*/ 419258 h 1863058"/>
                <a:gd name="connsiteX0" fmla="*/ 421322 w 1594935"/>
                <a:gd name="connsiteY0" fmla="*/ 616342 h 1876292"/>
                <a:gd name="connsiteX1" fmla="*/ 91011 w 1594935"/>
                <a:gd name="connsiteY1" fmla="*/ 823910 h 1876292"/>
                <a:gd name="connsiteX2" fmla="*/ 12664 w 1594935"/>
                <a:gd name="connsiteY2" fmla="*/ 1621522 h 1876292"/>
                <a:gd name="connsiteX3" fmla="*/ 308748 w 1594935"/>
                <a:gd name="connsiteY3" fmla="*/ 1775069 h 1876292"/>
                <a:gd name="connsiteX4" fmla="*/ 1380071 w 1594935"/>
                <a:gd name="connsiteY4" fmla="*/ 1851627 h 1876292"/>
                <a:gd name="connsiteX5" fmla="*/ 1591650 w 1594935"/>
                <a:gd name="connsiteY5" fmla="*/ 1190207 h 1876292"/>
                <a:gd name="connsiteX6" fmla="*/ 1309093 w 1594935"/>
                <a:gd name="connsiteY6" fmla="*/ 930051 h 1876292"/>
                <a:gd name="connsiteX7" fmla="*/ 1587235 w 1594935"/>
                <a:gd name="connsiteY7" fmla="*/ 523246 h 1876292"/>
                <a:gd name="connsiteX8" fmla="*/ 1375461 w 1594935"/>
                <a:gd name="connsiteY8" fmla="*/ 131808 h 1876292"/>
                <a:gd name="connsiteX9" fmla="*/ 898020 w 1594935"/>
                <a:gd name="connsiteY9" fmla="*/ 32194 h 1876292"/>
                <a:gd name="connsiteX10" fmla="*/ 421322 w 1594935"/>
                <a:gd name="connsiteY10" fmla="*/ 616342 h 1876292"/>
                <a:gd name="connsiteX0" fmla="*/ 413257 w 1586870"/>
                <a:gd name="connsiteY0" fmla="*/ 616342 h 1876292"/>
                <a:gd name="connsiteX1" fmla="*/ 140873 w 1586870"/>
                <a:gd name="connsiteY1" fmla="*/ 993617 h 1876292"/>
                <a:gd name="connsiteX2" fmla="*/ 4599 w 1586870"/>
                <a:gd name="connsiteY2" fmla="*/ 1621522 h 1876292"/>
                <a:gd name="connsiteX3" fmla="*/ 300683 w 1586870"/>
                <a:gd name="connsiteY3" fmla="*/ 1775069 h 1876292"/>
                <a:gd name="connsiteX4" fmla="*/ 1372006 w 1586870"/>
                <a:gd name="connsiteY4" fmla="*/ 1851627 h 1876292"/>
                <a:gd name="connsiteX5" fmla="*/ 1583585 w 1586870"/>
                <a:gd name="connsiteY5" fmla="*/ 1190207 h 1876292"/>
                <a:gd name="connsiteX6" fmla="*/ 1301028 w 1586870"/>
                <a:gd name="connsiteY6" fmla="*/ 930051 h 1876292"/>
                <a:gd name="connsiteX7" fmla="*/ 1579170 w 1586870"/>
                <a:gd name="connsiteY7" fmla="*/ 523246 h 1876292"/>
                <a:gd name="connsiteX8" fmla="*/ 1367396 w 1586870"/>
                <a:gd name="connsiteY8" fmla="*/ 131808 h 1876292"/>
                <a:gd name="connsiteX9" fmla="*/ 889955 w 1586870"/>
                <a:gd name="connsiteY9" fmla="*/ 32194 h 1876292"/>
                <a:gd name="connsiteX10" fmla="*/ 413257 w 1586870"/>
                <a:gd name="connsiteY10" fmla="*/ 616342 h 1876292"/>
                <a:gd name="connsiteX0" fmla="*/ 284962 w 1458575"/>
                <a:gd name="connsiteY0" fmla="*/ 616342 h 1908017"/>
                <a:gd name="connsiteX1" fmla="*/ 12578 w 1458575"/>
                <a:gd name="connsiteY1" fmla="*/ 993617 h 1908017"/>
                <a:gd name="connsiteX2" fmla="*/ 172388 w 1458575"/>
                <a:gd name="connsiteY2" fmla="*/ 1775069 h 1908017"/>
                <a:gd name="connsiteX3" fmla="*/ 1243711 w 1458575"/>
                <a:gd name="connsiteY3" fmla="*/ 1851627 h 1908017"/>
                <a:gd name="connsiteX4" fmla="*/ 1455290 w 1458575"/>
                <a:gd name="connsiteY4" fmla="*/ 1190207 h 1908017"/>
                <a:gd name="connsiteX5" fmla="*/ 1172733 w 1458575"/>
                <a:gd name="connsiteY5" fmla="*/ 930051 h 1908017"/>
                <a:gd name="connsiteX6" fmla="*/ 1450875 w 1458575"/>
                <a:gd name="connsiteY6" fmla="*/ 523246 h 1908017"/>
                <a:gd name="connsiteX7" fmla="*/ 1239101 w 1458575"/>
                <a:gd name="connsiteY7" fmla="*/ 131808 h 1908017"/>
                <a:gd name="connsiteX8" fmla="*/ 761660 w 1458575"/>
                <a:gd name="connsiteY8" fmla="*/ 32194 h 1908017"/>
                <a:gd name="connsiteX9" fmla="*/ 284962 w 1458575"/>
                <a:gd name="connsiteY9" fmla="*/ 616342 h 1908017"/>
                <a:gd name="connsiteX0" fmla="*/ 343858 w 1519131"/>
                <a:gd name="connsiteY0" fmla="*/ 616342 h 1885036"/>
                <a:gd name="connsiteX1" fmla="*/ 71474 w 1519131"/>
                <a:gd name="connsiteY1" fmla="*/ 993617 h 1885036"/>
                <a:gd name="connsiteX2" fmla="*/ 115432 w 1519131"/>
                <a:gd name="connsiteY2" fmla="*/ 1704358 h 1885036"/>
                <a:gd name="connsiteX3" fmla="*/ 1302607 w 1519131"/>
                <a:gd name="connsiteY3" fmla="*/ 1851627 h 1885036"/>
                <a:gd name="connsiteX4" fmla="*/ 1514186 w 1519131"/>
                <a:gd name="connsiteY4" fmla="*/ 1190207 h 1885036"/>
                <a:gd name="connsiteX5" fmla="*/ 1231629 w 1519131"/>
                <a:gd name="connsiteY5" fmla="*/ 930051 h 1885036"/>
                <a:gd name="connsiteX6" fmla="*/ 1509771 w 1519131"/>
                <a:gd name="connsiteY6" fmla="*/ 523246 h 1885036"/>
                <a:gd name="connsiteX7" fmla="*/ 1297997 w 1519131"/>
                <a:gd name="connsiteY7" fmla="*/ 131808 h 1885036"/>
                <a:gd name="connsiteX8" fmla="*/ 820556 w 1519131"/>
                <a:gd name="connsiteY8" fmla="*/ 32194 h 1885036"/>
                <a:gd name="connsiteX9" fmla="*/ 343858 w 1519131"/>
                <a:gd name="connsiteY9" fmla="*/ 616342 h 1885036"/>
                <a:gd name="connsiteX0" fmla="*/ 343858 w 1549812"/>
                <a:gd name="connsiteY0" fmla="*/ 616342 h 1800235"/>
                <a:gd name="connsiteX1" fmla="*/ 71474 w 1549812"/>
                <a:gd name="connsiteY1" fmla="*/ 993617 h 1800235"/>
                <a:gd name="connsiteX2" fmla="*/ 115432 w 1549812"/>
                <a:gd name="connsiteY2" fmla="*/ 1704358 h 1800235"/>
                <a:gd name="connsiteX3" fmla="*/ 1389496 w 1549812"/>
                <a:gd name="connsiteY3" fmla="*/ 1724347 h 1800235"/>
                <a:gd name="connsiteX4" fmla="*/ 1514186 w 1549812"/>
                <a:gd name="connsiteY4" fmla="*/ 1190207 h 1800235"/>
                <a:gd name="connsiteX5" fmla="*/ 1231629 w 1549812"/>
                <a:gd name="connsiteY5" fmla="*/ 930051 h 1800235"/>
                <a:gd name="connsiteX6" fmla="*/ 1509771 w 1549812"/>
                <a:gd name="connsiteY6" fmla="*/ 523246 h 1800235"/>
                <a:gd name="connsiteX7" fmla="*/ 1297997 w 1549812"/>
                <a:gd name="connsiteY7" fmla="*/ 131808 h 1800235"/>
                <a:gd name="connsiteX8" fmla="*/ 820556 w 1549812"/>
                <a:gd name="connsiteY8" fmla="*/ 32194 h 1800235"/>
                <a:gd name="connsiteX9" fmla="*/ 343858 w 1549812"/>
                <a:gd name="connsiteY9" fmla="*/ 616342 h 1800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49812" h="1800235">
                  <a:moveTo>
                    <a:pt x="343858" y="616342"/>
                  </a:moveTo>
                  <a:cubicBezTo>
                    <a:pt x="219011" y="776579"/>
                    <a:pt x="109545" y="812281"/>
                    <a:pt x="71474" y="993617"/>
                  </a:cubicBezTo>
                  <a:cubicBezTo>
                    <a:pt x="33403" y="1174953"/>
                    <a:pt x="-89757" y="1561356"/>
                    <a:pt x="115432" y="1704358"/>
                  </a:cubicBezTo>
                  <a:cubicBezTo>
                    <a:pt x="320621" y="1847360"/>
                    <a:pt x="1156371" y="1810039"/>
                    <a:pt x="1389496" y="1724347"/>
                  </a:cubicBezTo>
                  <a:cubicBezTo>
                    <a:pt x="1622621" y="1638655"/>
                    <a:pt x="1540497" y="1322590"/>
                    <a:pt x="1514186" y="1190207"/>
                  </a:cubicBezTo>
                  <a:cubicBezTo>
                    <a:pt x="1487875" y="1057824"/>
                    <a:pt x="1240336" y="1148914"/>
                    <a:pt x="1231629" y="930051"/>
                  </a:cubicBezTo>
                  <a:cubicBezTo>
                    <a:pt x="1248292" y="693847"/>
                    <a:pt x="1498710" y="656286"/>
                    <a:pt x="1509771" y="523246"/>
                  </a:cubicBezTo>
                  <a:cubicBezTo>
                    <a:pt x="1520832" y="390206"/>
                    <a:pt x="1431655" y="305130"/>
                    <a:pt x="1297997" y="131808"/>
                  </a:cubicBezTo>
                  <a:cubicBezTo>
                    <a:pt x="1189251" y="36824"/>
                    <a:pt x="979579" y="-48562"/>
                    <a:pt x="820556" y="32194"/>
                  </a:cubicBezTo>
                  <a:cubicBezTo>
                    <a:pt x="661533" y="112950"/>
                    <a:pt x="468705" y="456105"/>
                    <a:pt x="343858" y="616342"/>
                  </a:cubicBezTo>
                  <a:close/>
                </a:path>
              </a:pathLst>
            </a:custGeom>
            <a:solidFill>
              <a:srgbClr val="9CDFF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Freeform 417">
              <a:extLst>
                <a:ext uri="{FF2B5EF4-FFF2-40B4-BE49-F238E27FC236}">
                  <a16:creationId xmlns:a16="http://schemas.microsoft.com/office/drawing/2014/main" id="{0D891754-7338-5C40-A33A-F0639BB6EB0E}"/>
                </a:ext>
              </a:extLst>
            </p:cNvPr>
            <p:cNvSpPr>
              <a:spLocks/>
            </p:cNvSpPr>
            <p:nvPr/>
          </p:nvSpPr>
          <p:spPr bwMode="auto">
            <a:xfrm>
              <a:off x="7274076" y="1826035"/>
              <a:ext cx="1736725" cy="1317704"/>
            </a:xfrm>
            <a:custGeom>
              <a:avLst/>
              <a:gdLst>
                <a:gd name="T0" fmla="*/ 2147483646 w 1036"/>
                <a:gd name="T1" fmla="*/ 2147483646 h 675"/>
                <a:gd name="T2" fmla="*/ 2147483646 w 1036"/>
                <a:gd name="T3" fmla="*/ 2147483646 h 675"/>
                <a:gd name="T4" fmla="*/ 2147483646 w 1036"/>
                <a:gd name="T5" fmla="*/ 2147483646 h 675"/>
                <a:gd name="T6" fmla="*/ 2147483646 w 1036"/>
                <a:gd name="T7" fmla="*/ 2147483646 h 675"/>
                <a:gd name="T8" fmla="*/ 2147483646 w 1036"/>
                <a:gd name="T9" fmla="*/ 2147483646 h 675"/>
                <a:gd name="T10" fmla="*/ 2147483646 w 1036"/>
                <a:gd name="T11" fmla="*/ 2147483646 h 675"/>
                <a:gd name="T12" fmla="*/ 2147483646 w 1036"/>
                <a:gd name="T13" fmla="*/ 2147483646 h 675"/>
                <a:gd name="T14" fmla="*/ 2147483646 w 1036"/>
                <a:gd name="T15" fmla="*/ 2147483646 h 675"/>
                <a:gd name="T16" fmla="*/ 2147483646 w 1036"/>
                <a:gd name="T17" fmla="*/ 2147483646 h 675"/>
                <a:gd name="T18" fmla="*/ 2147483646 w 1036"/>
                <a:gd name="T19" fmla="*/ 2147483646 h 675"/>
                <a:gd name="T20" fmla="*/ 2147483646 w 1036"/>
                <a:gd name="T21" fmla="*/ 2147483646 h 675"/>
                <a:gd name="T22" fmla="*/ 2147483646 w 1036"/>
                <a:gd name="T23" fmla="*/ 2147483646 h 675"/>
                <a:gd name="T24" fmla="*/ 2147483646 w 1036"/>
                <a:gd name="T25" fmla="*/ 2147483646 h 675"/>
                <a:gd name="T26" fmla="*/ 2147483646 w 1036"/>
                <a:gd name="T27" fmla="*/ 2147483646 h 675"/>
                <a:gd name="T28" fmla="*/ 2147483646 w 1036"/>
                <a:gd name="T29" fmla="*/ 2147483646 h 675"/>
                <a:gd name="T30" fmla="*/ 2147483646 w 1036"/>
                <a:gd name="T31" fmla="*/ 2147483646 h 675"/>
                <a:gd name="T32" fmla="*/ 2147483646 w 1036"/>
                <a:gd name="T33" fmla="*/ 2147483646 h 675"/>
                <a:gd name="T34" fmla="*/ 2147483646 w 1036"/>
                <a:gd name="T35" fmla="*/ 2147483646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9CDFF9"/>
            </a:solidFill>
            <a:ln>
              <a:noFill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9" name="Group 418">
              <a:extLst>
                <a:ext uri="{FF2B5EF4-FFF2-40B4-BE49-F238E27FC236}">
                  <a16:creationId xmlns:a16="http://schemas.microsoft.com/office/drawing/2014/main" id="{AEA10B3B-5D0E-A745-9A91-DE3BF528E53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205350" y="3289251"/>
              <a:ext cx="1458912" cy="933450"/>
              <a:chOff x="2889" y="1631"/>
              <a:chExt cx="980" cy="743"/>
            </a:xfrm>
          </p:grpSpPr>
          <p:sp>
            <p:nvSpPr>
              <p:cNvPr id="10" name="Rectangle 419">
                <a:extLst>
                  <a:ext uri="{FF2B5EF4-FFF2-40B4-BE49-F238E27FC236}">
                    <a16:creationId xmlns:a16="http://schemas.microsoft.com/office/drawing/2014/main" id="{6BF34ACD-7444-E64A-953E-A35DA6E5D0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46" y="1841"/>
                <a:ext cx="663" cy="533"/>
              </a:xfrm>
              <a:prstGeom prst="rect">
                <a:avLst/>
              </a:prstGeom>
              <a:solidFill>
                <a:srgbClr val="9CDF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1" name="AutoShape 420">
                <a:extLst>
                  <a:ext uri="{FF2B5EF4-FFF2-40B4-BE49-F238E27FC236}">
                    <a16:creationId xmlns:a16="http://schemas.microsoft.com/office/drawing/2014/main" id="{E4C35D7A-4591-774D-83EC-7CF1513B84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9" y="1631"/>
                <a:ext cx="980" cy="253"/>
              </a:xfrm>
              <a:prstGeom prst="triangle">
                <a:avLst>
                  <a:gd name="adj" fmla="val 50000"/>
                </a:avLst>
              </a:prstGeom>
              <a:solidFill>
                <a:srgbClr val="9CDF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CCFF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2" name="Freeform 427">
              <a:extLst>
                <a:ext uri="{FF2B5EF4-FFF2-40B4-BE49-F238E27FC236}">
                  <a16:creationId xmlns:a16="http://schemas.microsoft.com/office/drawing/2014/main" id="{9686265D-0084-224F-A761-E9D09F3C25A4}"/>
                </a:ext>
              </a:extLst>
            </p:cNvPr>
            <p:cNvSpPr>
              <a:spLocks/>
            </p:cNvSpPr>
            <p:nvPr/>
          </p:nvSpPr>
          <p:spPr bwMode="auto">
            <a:xfrm>
              <a:off x="7712401" y="4683134"/>
              <a:ext cx="3079750" cy="1665288"/>
            </a:xfrm>
            <a:custGeom>
              <a:avLst/>
              <a:gdLst>
                <a:gd name="T0" fmla="*/ 2147483646 w 1940"/>
                <a:gd name="T1" fmla="*/ 2147483646 h 1049"/>
                <a:gd name="T2" fmla="*/ 2147483646 w 1940"/>
                <a:gd name="T3" fmla="*/ 2147483646 h 1049"/>
                <a:gd name="T4" fmla="*/ 2147483646 w 1940"/>
                <a:gd name="T5" fmla="*/ 2147483646 h 1049"/>
                <a:gd name="T6" fmla="*/ 2147483646 w 1940"/>
                <a:gd name="T7" fmla="*/ 2147483646 h 1049"/>
                <a:gd name="T8" fmla="*/ 2147483646 w 1940"/>
                <a:gd name="T9" fmla="*/ 2147483646 h 1049"/>
                <a:gd name="T10" fmla="*/ 2147483646 w 1940"/>
                <a:gd name="T11" fmla="*/ 2147483646 h 1049"/>
                <a:gd name="T12" fmla="*/ 2147483646 w 1940"/>
                <a:gd name="T13" fmla="*/ 2147483646 h 1049"/>
                <a:gd name="T14" fmla="*/ 2147483646 w 1940"/>
                <a:gd name="T15" fmla="*/ 2147483646 h 1049"/>
                <a:gd name="T16" fmla="*/ 2147483646 w 1940"/>
                <a:gd name="T17" fmla="*/ 2147483646 h 1049"/>
                <a:gd name="T18" fmla="*/ 2147483646 w 1940"/>
                <a:gd name="T19" fmla="*/ 2147483646 h 1049"/>
                <a:gd name="T20" fmla="*/ 2147483646 w 1940"/>
                <a:gd name="T21" fmla="*/ 2147483646 h 1049"/>
                <a:gd name="T22" fmla="*/ 2147483646 w 1940"/>
                <a:gd name="T23" fmla="*/ 2147483646 h 1049"/>
                <a:gd name="T24" fmla="*/ 2147483646 w 1940"/>
                <a:gd name="T25" fmla="*/ 2147483646 h 1049"/>
                <a:gd name="T26" fmla="*/ 2147483646 w 1940"/>
                <a:gd name="T27" fmla="*/ 2147483646 h 1049"/>
                <a:gd name="T28" fmla="*/ 2147483646 w 1940"/>
                <a:gd name="T29" fmla="*/ 2147483646 h 1049"/>
                <a:gd name="T30" fmla="*/ 2147483646 w 1940"/>
                <a:gd name="T31" fmla="*/ 2147483646 h 1049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940"/>
                <a:gd name="T49" fmla="*/ 0 h 1049"/>
                <a:gd name="T50" fmla="*/ 1940 w 1940"/>
                <a:gd name="T51" fmla="*/ 1049 h 1049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940" h="1049">
                  <a:moveTo>
                    <a:pt x="952" y="26"/>
                  </a:moveTo>
                  <a:cubicBezTo>
                    <a:pt x="867" y="45"/>
                    <a:pt x="832" y="118"/>
                    <a:pt x="755" y="125"/>
                  </a:cubicBezTo>
                  <a:cubicBezTo>
                    <a:pt x="678" y="132"/>
                    <a:pt x="587" y="72"/>
                    <a:pt x="488" y="68"/>
                  </a:cubicBezTo>
                  <a:cubicBezTo>
                    <a:pt x="389" y="64"/>
                    <a:pt x="237" y="48"/>
                    <a:pt x="158" y="101"/>
                  </a:cubicBezTo>
                  <a:cubicBezTo>
                    <a:pt x="79" y="154"/>
                    <a:pt x="28" y="298"/>
                    <a:pt x="14" y="389"/>
                  </a:cubicBezTo>
                  <a:cubicBezTo>
                    <a:pt x="0" y="480"/>
                    <a:pt x="25" y="595"/>
                    <a:pt x="71" y="648"/>
                  </a:cubicBezTo>
                  <a:cubicBezTo>
                    <a:pt x="117" y="701"/>
                    <a:pt x="205" y="665"/>
                    <a:pt x="288" y="706"/>
                  </a:cubicBezTo>
                  <a:cubicBezTo>
                    <a:pt x="371" y="747"/>
                    <a:pt x="450" y="842"/>
                    <a:pt x="568" y="893"/>
                  </a:cubicBezTo>
                  <a:cubicBezTo>
                    <a:pt x="686" y="944"/>
                    <a:pt x="852" y="991"/>
                    <a:pt x="996" y="1014"/>
                  </a:cubicBezTo>
                  <a:cubicBezTo>
                    <a:pt x="1140" y="1036"/>
                    <a:pt x="1309" y="1049"/>
                    <a:pt x="1433" y="1031"/>
                  </a:cubicBezTo>
                  <a:cubicBezTo>
                    <a:pt x="1557" y="1012"/>
                    <a:pt x="1657" y="960"/>
                    <a:pt x="1739" y="907"/>
                  </a:cubicBezTo>
                  <a:cubicBezTo>
                    <a:pt x="1821" y="855"/>
                    <a:pt x="1906" y="824"/>
                    <a:pt x="1923" y="714"/>
                  </a:cubicBezTo>
                  <a:cubicBezTo>
                    <a:pt x="1940" y="604"/>
                    <a:pt x="1898" y="350"/>
                    <a:pt x="1839" y="251"/>
                  </a:cubicBezTo>
                  <a:cubicBezTo>
                    <a:pt x="1780" y="151"/>
                    <a:pt x="1662" y="153"/>
                    <a:pt x="1566" y="114"/>
                  </a:cubicBezTo>
                  <a:cubicBezTo>
                    <a:pt x="1470" y="76"/>
                    <a:pt x="1365" y="30"/>
                    <a:pt x="1263" y="15"/>
                  </a:cubicBezTo>
                  <a:cubicBezTo>
                    <a:pt x="1161" y="0"/>
                    <a:pt x="1037" y="8"/>
                    <a:pt x="952" y="26"/>
                  </a:cubicBezTo>
                  <a:close/>
                </a:path>
              </a:pathLst>
            </a:custGeom>
            <a:solidFill>
              <a:srgbClr val="9CDFF9"/>
            </a:solidFill>
            <a:ln>
              <a:noFill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Text Box 580">
              <a:extLst>
                <a:ext uri="{FF2B5EF4-FFF2-40B4-BE49-F238E27FC236}">
                  <a16:creationId xmlns:a16="http://schemas.microsoft.com/office/drawing/2014/main" id="{F5B64BE1-D9FE-7146-92E3-35695F72CF4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79274" y="1488461"/>
              <a:ext cx="1339406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MS PGothic" panose="020B0600070205080204" pitchFamily="34" charset="-128"/>
                  <a:cs typeface="Arial" panose="020B0604020202020204" pitchFamily="34" charset="0"/>
                </a:rPr>
                <a:t>mobile network</a:t>
              </a:r>
            </a:p>
          </p:txBody>
        </p:sp>
        <p:sp>
          <p:nvSpPr>
            <p:cNvPr id="14" name="Text Box 580">
              <a:extLst>
                <a:ext uri="{FF2B5EF4-FFF2-40B4-BE49-F238E27FC236}">
                  <a16:creationId xmlns:a16="http://schemas.microsoft.com/office/drawing/2014/main" id="{0432D8DA-667E-FC45-A55E-1F665613FF5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330835" y="4191922"/>
              <a:ext cx="1955646" cy="2689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8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MS PGothic" panose="020B0600070205080204" pitchFamily="34" charset="-128"/>
                  <a:cs typeface="Arial" panose="020B0604020202020204" pitchFamily="34" charset="0"/>
                </a:rPr>
                <a:t>home network</a:t>
              </a:r>
            </a:p>
          </p:txBody>
        </p:sp>
        <p:sp>
          <p:nvSpPr>
            <p:cNvPr id="15" name="Text Box 580">
              <a:extLst>
                <a:ext uri="{FF2B5EF4-FFF2-40B4-BE49-F238E27FC236}">
                  <a16:creationId xmlns:a16="http://schemas.microsoft.com/office/drawing/2014/main" id="{9C412958-D1DD-8944-BBEE-84665CEC911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306908" y="5779775"/>
              <a:ext cx="1195135" cy="441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8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MS PGothic" panose="020B0600070205080204" pitchFamily="34" charset="-128"/>
                  <a:cs typeface="Arial" panose="020B0604020202020204" pitchFamily="34" charset="0"/>
                </a:rPr>
                <a:t>enterprise</a:t>
              </a:r>
            </a:p>
            <a:p>
              <a:pPr marL="0" marR="0" lvl="0" indent="0" algn="l" defTabSz="914400" rtl="0" eaLnBrk="1" fontAlgn="auto" latinLnBrk="0" hangingPunct="1">
                <a:lnSpc>
                  <a:spcPct val="8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MS PGothic" panose="020B0600070205080204" pitchFamily="34" charset="-128"/>
                  <a:cs typeface="Arial" panose="020B0604020202020204" pitchFamily="34" charset="0"/>
                </a:rPr>
                <a:t>          network</a:t>
              </a:r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CFF7DC3E-8FB2-404A-9FDD-E1E04CEDCBFC}"/>
                </a:ext>
              </a:extLst>
            </p:cNvPr>
            <p:cNvSpPr/>
            <p:nvPr/>
          </p:nvSpPr>
          <p:spPr>
            <a:xfrm>
              <a:off x="10222146" y="3179540"/>
              <a:ext cx="1273167" cy="1935748"/>
            </a:xfrm>
            <a:custGeom>
              <a:avLst/>
              <a:gdLst>
                <a:gd name="connsiteX0" fmla="*/ 434989 w 1523031"/>
                <a:gd name="connsiteY0" fmla="*/ 253346 h 1763594"/>
                <a:gd name="connsiteX1" fmla="*/ 488 w 1523031"/>
                <a:gd name="connsiteY1" fmla="*/ 921706 h 1763594"/>
                <a:gd name="connsiteX2" fmla="*/ 368142 w 1523031"/>
                <a:gd name="connsiteY2" fmla="*/ 1489812 h 1763594"/>
                <a:gd name="connsiteX3" fmla="*/ 1187008 w 1523031"/>
                <a:gd name="connsiteY3" fmla="*/ 1757156 h 1763594"/>
                <a:gd name="connsiteX4" fmla="*/ 1521239 w 1523031"/>
                <a:gd name="connsiteY4" fmla="*/ 1239177 h 1763594"/>
                <a:gd name="connsiteX5" fmla="*/ 1320700 w 1523031"/>
                <a:gd name="connsiteY5" fmla="*/ 654362 h 1763594"/>
                <a:gd name="connsiteX6" fmla="*/ 1337412 w 1523031"/>
                <a:gd name="connsiteY6" fmla="*/ 136383 h 1763594"/>
                <a:gd name="connsiteX7" fmla="*/ 1086739 w 1523031"/>
                <a:gd name="connsiteY7" fmla="*/ 2711 h 1763594"/>
                <a:gd name="connsiteX8" fmla="*/ 434989 w 1523031"/>
                <a:gd name="connsiteY8" fmla="*/ 253346 h 1763594"/>
                <a:gd name="connsiteX0" fmla="*/ 434989 w 1537226"/>
                <a:gd name="connsiteY0" fmla="*/ 253346 h 1763594"/>
                <a:gd name="connsiteX1" fmla="*/ 488 w 1537226"/>
                <a:gd name="connsiteY1" fmla="*/ 921706 h 1763594"/>
                <a:gd name="connsiteX2" fmla="*/ 368142 w 1537226"/>
                <a:gd name="connsiteY2" fmla="*/ 1489812 h 1763594"/>
                <a:gd name="connsiteX3" fmla="*/ 1187008 w 1537226"/>
                <a:gd name="connsiteY3" fmla="*/ 1757156 h 1763594"/>
                <a:gd name="connsiteX4" fmla="*/ 1521239 w 1537226"/>
                <a:gd name="connsiteY4" fmla="*/ 1239177 h 1763594"/>
                <a:gd name="connsiteX5" fmla="*/ 1468998 w 1537226"/>
                <a:gd name="connsiteY5" fmla="*/ 654362 h 1763594"/>
                <a:gd name="connsiteX6" fmla="*/ 1337412 w 1537226"/>
                <a:gd name="connsiteY6" fmla="*/ 136383 h 1763594"/>
                <a:gd name="connsiteX7" fmla="*/ 1086739 w 1537226"/>
                <a:gd name="connsiteY7" fmla="*/ 2711 h 1763594"/>
                <a:gd name="connsiteX8" fmla="*/ 434989 w 1537226"/>
                <a:gd name="connsiteY8" fmla="*/ 253346 h 1763594"/>
                <a:gd name="connsiteX0" fmla="*/ 434989 w 1537226"/>
                <a:gd name="connsiteY0" fmla="*/ 253346 h 1763594"/>
                <a:gd name="connsiteX1" fmla="*/ 488 w 1537226"/>
                <a:gd name="connsiteY1" fmla="*/ 921706 h 1763594"/>
                <a:gd name="connsiteX2" fmla="*/ 368142 w 1537226"/>
                <a:gd name="connsiteY2" fmla="*/ 1489812 h 1763594"/>
                <a:gd name="connsiteX3" fmla="*/ 1187008 w 1537226"/>
                <a:gd name="connsiteY3" fmla="*/ 1757156 h 1763594"/>
                <a:gd name="connsiteX4" fmla="*/ 1521239 w 1537226"/>
                <a:gd name="connsiteY4" fmla="*/ 1239177 h 1763594"/>
                <a:gd name="connsiteX5" fmla="*/ 1468998 w 1537226"/>
                <a:gd name="connsiteY5" fmla="*/ 654362 h 1763594"/>
                <a:gd name="connsiteX6" fmla="*/ 1337412 w 1537226"/>
                <a:gd name="connsiteY6" fmla="*/ 136383 h 1763594"/>
                <a:gd name="connsiteX7" fmla="*/ 839572 w 1537226"/>
                <a:gd name="connsiteY7" fmla="*/ 2711 h 1763594"/>
                <a:gd name="connsiteX8" fmla="*/ 434989 w 1537226"/>
                <a:gd name="connsiteY8" fmla="*/ 253346 h 1763594"/>
                <a:gd name="connsiteX0" fmla="*/ 360357 w 1536743"/>
                <a:gd name="connsiteY0" fmla="*/ 534641 h 1782088"/>
                <a:gd name="connsiteX1" fmla="*/ 5 w 1536743"/>
                <a:gd name="connsiteY1" fmla="*/ 940200 h 1782088"/>
                <a:gd name="connsiteX2" fmla="*/ 367659 w 1536743"/>
                <a:gd name="connsiteY2" fmla="*/ 1508306 h 1782088"/>
                <a:gd name="connsiteX3" fmla="*/ 1186525 w 1536743"/>
                <a:gd name="connsiteY3" fmla="*/ 1775650 h 1782088"/>
                <a:gd name="connsiteX4" fmla="*/ 1520756 w 1536743"/>
                <a:gd name="connsiteY4" fmla="*/ 1257671 h 1782088"/>
                <a:gd name="connsiteX5" fmla="*/ 1468515 w 1536743"/>
                <a:gd name="connsiteY5" fmla="*/ 672856 h 1782088"/>
                <a:gd name="connsiteX6" fmla="*/ 1336929 w 1536743"/>
                <a:gd name="connsiteY6" fmla="*/ 154877 h 1782088"/>
                <a:gd name="connsiteX7" fmla="*/ 839089 w 1536743"/>
                <a:gd name="connsiteY7" fmla="*/ 21205 h 1782088"/>
                <a:gd name="connsiteX8" fmla="*/ 360357 w 1536743"/>
                <a:gd name="connsiteY8" fmla="*/ 534641 h 1782088"/>
                <a:gd name="connsiteX0" fmla="*/ 360355 w 1536741"/>
                <a:gd name="connsiteY0" fmla="*/ 534641 h 1782088"/>
                <a:gd name="connsiteX1" fmla="*/ 3 w 1536741"/>
                <a:gd name="connsiteY1" fmla="*/ 940200 h 1782088"/>
                <a:gd name="connsiteX2" fmla="*/ 367657 w 1536741"/>
                <a:gd name="connsiteY2" fmla="*/ 1508306 h 1782088"/>
                <a:gd name="connsiteX3" fmla="*/ 1186523 w 1536741"/>
                <a:gd name="connsiteY3" fmla="*/ 1775650 h 1782088"/>
                <a:gd name="connsiteX4" fmla="*/ 1520754 w 1536741"/>
                <a:gd name="connsiteY4" fmla="*/ 1257671 h 1782088"/>
                <a:gd name="connsiteX5" fmla="*/ 1468513 w 1536741"/>
                <a:gd name="connsiteY5" fmla="*/ 672856 h 1782088"/>
                <a:gd name="connsiteX6" fmla="*/ 1336927 w 1536741"/>
                <a:gd name="connsiteY6" fmla="*/ 154877 h 1782088"/>
                <a:gd name="connsiteX7" fmla="*/ 839087 w 1536741"/>
                <a:gd name="connsiteY7" fmla="*/ 21205 h 1782088"/>
                <a:gd name="connsiteX8" fmla="*/ 360355 w 1536741"/>
                <a:gd name="connsiteY8" fmla="*/ 534641 h 1782088"/>
                <a:gd name="connsiteX0" fmla="*/ 360355 w 1534770"/>
                <a:gd name="connsiteY0" fmla="*/ 553225 h 1800672"/>
                <a:gd name="connsiteX1" fmla="*/ 3 w 1534770"/>
                <a:gd name="connsiteY1" fmla="*/ 958784 h 1800672"/>
                <a:gd name="connsiteX2" fmla="*/ 367657 w 1534770"/>
                <a:gd name="connsiteY2" fmla="*/ 1526890 h 1800672"/>
                <a:gd name="connsiteX3" fmla="*/ 1186523 w 1534770"/>
                <a:gd name="connsiteY3" fmla="*/ 1794234 h 1800672"/>
                <a:gd name="connsiteX4" fmla="*/ 1520754 w 1534770"/>
                <a:gd name="connsiteY4" fmla="*/ 1276255 h 1800672"/>
                <a:gd name="connsiteX5" fmla="*/ 1468513 w 1534770"/>
                <a:gd name="connsiteY5" fmla="*/ 691440 h 1800672"/>
                <a:gd name="connsiteX6" fmla="*/ 1435794 w 1534770"/>
                <a:gd name="connsiteY6" fmla="*/ 107761 h 1800672"/>
                <a:gd name="connsiteX7" fmla="*/ 839087 w 1534770"/>
                <a:gd name="connsiteY7" fmla="*/ 39789 h 1800672"/>
                <a:gd name="connsiteX8" fmla="*/ 360355 w 1534770"/>
                <a:gd name="connsiteY8" fmla="*/ 553225 h 1800672"/>
                <a:gd name="connsiteX0" fmla="*/ 360355 w 1580585"/>
                <a:gd name="connsiteY0" fmla="*/ 553225 h 1880420"/>
                <a:gd name="connsiteX1" fmla="*/ 3 w 1580585"/>
                <a:gd name="connsiteY1" fmla="*/ 958784 h 1880420"/>
                <a:gd name="connsiteX2" fmla="*/ 367657 w 1580585"/>
                <a:gd name="connsiteY2" fmla="*/ 1526890 h 1880420"/>
                <a:gd name="connsiteX3" fmla="*/ 1186523 w 1580585"/>
                <a:gd name="connsiteY3" fmla="*/ 1794234 h 1880420"/>
                <a:gd name="connsiteX4" fmla="*/ 1570188 w 1580585"/>
                <a:gd name="connsiteY4" fmla="*/ 1785433 h 1880420"/>
                <a:gd name="connsiteX5" fmla="*/ 1468513 w 1580585"/>
                <a:gd name="connsiteY5" fmla="*/ 691440 h 1880420"/>
                <a:gd name="connsiteX6" fmla="*/ 1435794 w 1580585"/>
                <a:gd name="connsiteY6" fmla="*/ 107761 h 1880420"/>
                <a:gd name="connsiteX7" fmla="*/ 839087 w 1580585"/>
                <a:gd name="connsiteY7" fmla="*/ 39789 h 1880420"/>
                <a:gd name="connsiteX8" fmla="*/ 360355 w 1580585"/>
                <a:gd name="connsiteY8" fmla="*/ 553225 h 1880420"/>
                <a:gd name="connsiteX0" fmla="*/ 316588 w 1580732"/>
                <a:gd name="connsiteY0" fmla="*/ 359285 h 1867156"/>
                <a:gd name="connsiteX1" fmla="*/ 150 w 1580732"/>
                <a:gd name="connsiteY1" fmla="*/ 945520 h 1867156"/>
                <a:gd name="connsiteX2" fmla="*/ 367804 w 1580732"/>
                <a:gd name="connsiteY2" fmla="*/ 1513626 h 1867156"/>
                <a:gd name="connsiteX3" fmla="*/ 1186670 w 1580732"/>
                <a:gd name="connsiteY3" fmla="*/ 1780970 h 1867156"/>
                <a:gd name="connsiteX4" fmla="*/ 1570335 w 1580732"/>
                <a:gd name="connsiteY4" fmla="*/ 1772169 h 1867156"/>
                <a:gd name="connsiteX5" fmla="*/ 1468660 w 1580732"/>
                <a:gd name="connsiteY5" fmla="*/ 678176 h 1867156"/>
                <a:gd name="connsiteX6" fmla="*/ 1435941 w 1580732"/>
                <a:gd name="connsiteY6" fmla="*/ 94497 h 1867156"/>
                <a:gd name="connsiteX7" fmla="*/ 839234 w 1580732"/>
                <a:gd name="connsiteY7" fmla="*/ 26525 h 1867156"/>
                <a:gd name="connsiteX8" fmla="*/ 316588 w 1580732"/>
                <a:gd name="connsiteY8" fmla="*/ 359285 h 1867156"/>
                <a:gd name="connsiteX0" fmla="*/ 163575 w 1427719"/>
                <a:gd name="connsiteY0" fmla="*/ 359285 h 1867156"/>
                <a:gd name="connsiteX1" fmla="*/ 836 w 1427719"/>
                <a:gd name="connsiteY1" fmla="*/ 1076921 h 1867156"/>
                <a:gd name="connsiteX2" fmla="*/ 214791 w 1427719"/>
                <a:gd name="connsiteY2" fmla="*/ 1513626 h 1867156"/>
                <a:gd name="connsiteX3" fmla="*/ 1033657 w 1427719"/>
                <a:gd name="connsiteY3" fmla="*/ 1780970 h 1867156"/>
                <a:gd name="connsiteX4" fmla="*/ 1417322 w 1427719"/>
                <a:gd name="connsiteY4" fmla="*/ 1772169 h 1867156"/>
                <a:gd name="connsiteX5" fmla="*/ 1315647 w 1427719"/>
                <a:gd name="connsiteY5" fmla="*/ 678176 h 1867156"/>
                <a:gd name="connsiteX6" fmla="*/ 1282928 w 1427719"/>
                <a:gd name="connsiteY6" fmla="*/ 94497 h 1867156"/>
                <a:gd name="connsiteX7" fmla="*/ 686221 w 1427719"/>
                <a:gd name="connsiteY7" fmla="*/ 26525 h 1867156"/>
                <a:gd name="connsiteX8" fmla="*/ 163575 w 1427719"/>
                <a:gd name="connsiteY8" fmla="*/ 359285 h 1867156"/>
                <a:gd name="connsiteX0" fmla="*/ 163575 w 1426632"/>
                <a:gd name="connsiteY0" fmla="*/ 394322 h 1902193"/>
                <a:gd name="connsiteX1" fmla="*/ 836 w 1426632"/>
                <a:gd name="connsiteY1" fmla="*/ 1111958 h 1902193"/>
                <a:gd name="connsiteX2" fmla="*/ 214791 w 1426632"/>
                <a:gd name="connsiteY2" fmla="*/ 1548663 h 1902193"/>
                <a:gd name="connsiteX3" fmla="*/ 1033657 w 1426632"/>
                <a:gd name="connsiteY3" fmla="*/ 1816007 h 1902193"/>
                <a:gd name="connsiteX4" fmla="*/ 1417322 w 1426632"/>
                <a:gd name="connsiteY4" fmla="*/ 1807206 h 1902193"/>
                <a:gd name="connsiteX5" fmla="*/ 1315647 w 1426632"/>
                <a:gd name="connsiteY5" fmla="*/ 713213 h 1902193"/>
                <a:gd name="connsiteX6" fmla="*/ 1401843 w 1426632"/>
                <a:gd name="connsiteY6" fmla="*/ 63834 h 1902193"/>
                <a:gd name="connsiteX7" fmla="*/ 686221 w 1426632"/>
                <a:gd name="connsiteY7" fmla="*/ 61562 h 1902193"/>
                <a:gd name="connsiteX8" fmla="*/ 163575 w 1426632"/>
                <a:gd name="connsiteY8" fmla="*/ 394322 h 1902193"/>
                <a:gd name="connsiteX0" fmla="*/ 163575 w 1435249"/>
                <a:gd name="connsiteY0" fmla="*/ 394322 h 1885560"/>
                <a:gd name="connsiteX1" fmla="*/ 836 w 1435249"/>
                <a:gd name="connsiteY1" fmla="*/ 1111958 h 1885560"/>
                <a:gd name="connsiteX2" fmla="*/ 214791 w 1435249"/>
                <a:gd name="connsiteY2" fmla="*/ 1548663 h 1885560"/>
                <a:gd name="connsiteX3" fmla="*/ 1033657 w 1435249"/>
                <a:gd name="connsiteY3" fmla="*/ 1816007 h 1885560"/>
                <a:gd name="connsiteX4" fmla="*/ 1417322 w 1435249"/>
                <a:gd name="connsiteY4" fmla="*/ 1807206 h 1885560"/>
                <a:gd name="connsiteX5" fmla="*/ 1375103 w 1435249"/>
                <a:gd name="connsiteY5" fmla="*/ 943164 h 1885560"/>
                <a:gd name="connsiteX6" fmla="*/ 1401843 w 1435249"/>
                <a:gd name="connsiteY6" fmla="*/ 63834 h 1885560"/>
                <a:gd name="connsiteX7" fmla="*/ 686221 w 1435249"/>
                <a:gd name="connsiteY7" fmla="*/ 61562 h 1885560"/>
                <a:gd name="connsiteX8" fmla="*/ 163575 w 1435249"/>
                <a:gd name="connsiteY8" fmla="*/ 394322 h 1885560"/>
                <a:gd name="connsiteX0" fmla="*/ 128947 w 1438213"/>
                <a:gd name="connsiteY0" fmla="*/ 345176 h 1883146"/>
                <a:gd name="connsiteX1" fmla="*/ 3802 w 1438213"/>
                <a:gd name="connsiteY1" fmla="*/ 1109544 h 1883146"/>
                <a:gd name="connsiteX2" fmla="*/ 217757 w 1438213"/>
                <a:gd name="connsiteY2" fmla="*/ 1546249 h 1883146"/>
                <a:gd name="connsiteX3" fmla="*/ 1036623 w 1438213"/>
                <a:gd name="connsiteY3" fmla="*/ 1813593 h 1883146"/>
                <a:gd name="connsiteX4" fmla="*/ 1420288 w 1438213"/>
                <a:gd name="connsiteY4" fmla="*/ 1804792 h 1883146"/>
                <a:gd name="connsiteX5" fmla="*/ 1378069 w 1438213"/>
                <a:gd name="connsiteY5" fmla="*/ 940750 h 1883146"/>
                <a:gd name="connsiteX6" fmla="*/ 1404809 w 1438213"/>
                <a:gd name="connsiteY6" fmla="*/ 61420 h 1883146"/>
                <a:gd name="connsiteX7" fmla="*/ 689187 w 1438213"/>
                <a:gd name="connsiteY7" fmla="*/ 59148 h 1883146"/>
                <a:gd name="connsiteX8" fmla="*/ 128947 w 1438213"/>
                <a:gd name="connsiteY8" fmla="*/ 345176 h 1883146"/>
                <a:gd name="connsiteX0" fmla="*/ 126587 w 1435854"/>
                <a:gd name="connsiteY0" fmla="*/ 353278 h 1891248"/>
                <a:gd name="connsiteX1" fmla="*/ 1442 w 1435854"/>
                <a:gd name="connsiteY1" fmla="*/ 1117646 h 1891248"/>
                <a:gd name="connsiteX2" fmla="*/ 215397 w 1435854"/>
                <a:gd name="connsiteY2" fmla="*/ 1554351 h 1891248"/>
                <a:gd name="connsiteX3" fmla="*/ 1034263 w 1435854"/>
                <a:gd name="connsiteY3" fmla="*/ 1821695 h 1891248"/>
                <a:gd name="connsiteX4" fmla="*/ 1417928 w 1435854"/>
                <a:gd name="connsiteY4" fmla="*/ 1812894 h 1891248"/>
                <a:gd name="connsiteX5" fmla="*/ 1375709 w 1435854"/>
                <a:gd name="connsiteY5" fmla="*/ 948852 h 1891248"/>
                <a:gd name="connsiteX6" fmla="*/ 1402449 w 1435854"/>
                <a:gd name="connsiteY6" fmla="*/ 69522 h 1891248"/>
                <a:gd name="connsiteX7" fmla="*/ 221605 w 1435854"/>
                <a:gd name="connsiteY7" fmla="*/ 47778 h 1891248"/>
                <a:gd name="connsiteX8" fmla="*/ 126587 w 1435854"/>
                <a:gd name="connsiteY8" fmla="*/ 353278 h 1891248"/>
                <a:gd name="connsiteX0" fmla="*/ 35803 w 1453152"/>
                <a:gd name="connsiteY0" fmla="*/ 439993 h 1896181"/>
                <a:gd name="connsiteX1" fmla="*/ 18740 w 1453152"/>
                <a:gd name="connsiteY1" fmla="*/ 1122579 h 1896181"/>
                <a:gd name="connsiteX2" fmla="*/ 232695 w 1453152"/>
                <a:gd name="connsiteY2" fmla="*/ 1559284 h 1896181"/>
                <a:gd name="connsiteX3" fmla="*/ 1051561 w 1453152"/>
                <a:gd name="connsiteY3" fmla="*/ 1826628 h 1896181"/>
                <a:gd name="connsiteX4" fmla="*/ 1435226 w 1453152"/>
                <a:gd name="connsiteY4" fmla="*/ 1817827 h 1896181"/>
                <a:gd name="connsiteX5" fmla="*/ 1393007 w 1453152"/>
                <a:gd name="connsiteY5" fmla="*/ 953785 h 1896181"/>
                <a:gd name="connsiteX6" fmla="*/ 1419747 w 1453152"/>
                <a:gd name="connsiteY6" fmla="*/ 74455 h 1896181"/>
                <a:gd name="connsiteX7" fmla="*/ 238903 w 1453152"/>
                <a:gd name="connsiteY7" fmla="*/ 52711 h 1896181"/>
                <a:gd name="connsiteX8" fmla="*/ 35803 w 1453152"/>
                <a:gd name="connsiteY8" fmla="*/ 439993 h 1896181"/>
                <a:gd name="connsiteX0" fmla="*/ 35803 w 1447873"/>
                <a:gd name="connsiteY0" fmla="*/ 439993 h 1952840"/>
                <a:gd name="connsiteX1" fmla="*/ 18740 w 1447873"/>
                <a:gd name="connsiteY1" fmla="*/ 1122579 h 1952840"/>
                <a:gd name="connsiteX2" fmla="*/ 232695 w 1447873"/>
                <a:gd name="connsiteY2" fmla="*/ 1559284 h 1952840"/>
                <a:gd name="connsiteX3" fmla="*/ 1130848 w 1447873"/>
                <a:gd name="connsiteY3" fmla="*/ 1925181 h 1952840"/>
                <a:gd name="connsiteX4" fmla="*/ 1435226 w 1447873"/>
                <a:gd name="connsiteY4" fmla="*/ 1817827 h 1952840"/>
                <a:gd name="connsiteX5" fmla="*/ 1393007 w 1447873"/>
                <a:gd name="connsiteY5" fmla="*/ 953785 h 1952840"/>
                <a:gd name="connsiteX6" fmla="*/ 1419747 w 1447873"/>
                <a:gd name="connsiteY6" fmla="*/ 74455 h 1952840"/>
                <a:gd name="connsiteX7" fmla="*/ 238903 w 1447873"/>
                <a:gd name="connsiteY7" fmla="*/ 52711 h 1952840"/>
                <a:gd name="connsiteX8" fmla="*/ 35803 w 1447873"/>
                <a:gd name="connsiteY8" fmla="*/ 439993 h 1952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47873" h="1952840">
                  <a:moveTo>
                    <a:pt x="35803" y="439993"/>
                  </a:moveTo>
                  <a:cubicBezTo>
                    <a:pt x="-891" y="618304"/>
                    <a:pt x="-14075" y="936031"/>
                    <a:pt x="18740" y="1122579"/>
                  </a:cubicBezTo>
                  <a:cubicBezTo>
                    <a:pt x="51555" y="1309127"/>
                    <a:pt x="47344" y="1425517"/>
                    <a:pt x="232695" y="1559284"/>
                  </a:cubicBezTo>
                  <a:cubicBezTo>
                    <a:pt x="418046" y="1693051"/>
                    <a:pt x="930426" y="1882091"/>
                    <a:pt x="1130848" y="1925181"/>
                  </a:cubicBezTo>
                  <a:cubicBezTo>
                    <a:pt x="1331270" y="1968271"/>
                    <a:pt x="1391533" y="1979726"/>
                    <a:pt x="1435226" y="1817827"/>
                  </a:cubicBezTo>
                  <a:cubicBezTo>
                    <a:pt x="1478919" y="1655928"/>
                    <a:pt x="1395587" y="1244347"/>
                    <a:pt x="1393007" y="953785"/>
                  </a:cubicBezTo>
                  <a:cubicBezTo>
                    <a:pt x="1390427" y="663223"/>
                    <a:pt x="1458740" y="183063"/>
                    <a:pt x="1419747" y="74455"/>
                  </a:cubicBezTo>
                  <a:cubicBezTo>
                    <a:pt x="1380754" y="-34153"/>
                    <a:pt x="469560" y="-8212"/>
                    <a:pt x="238903" y="52711"/>
                  </a:cubicBezTo>
                  <a:cubicBezTo>
                    <a:pt x="8246" y="113634"/>
                    <a:pt x="72497" y="261682"/>
                    <a:pt x="35803" y="439993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9CDFF9"/>
                </a:gs>
                <a:gs pos="100000">
                  <a:schemeClr val="bg1"/>
                </a:gs>
                <a:gs pos="59000">
                  <a:schemeClr val="accent5">
                    <a:lumMod val="20000"/>
                    <a:lumOff val="80000"/>
                  </a:schemeClr>
                </a:gs>
              </a:gsLst>
              <a:lin ang="0" scaled="1"/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6EE33F92-9EFD-1049-86D1-9A1C83FBFFD0}"/>
                </a:ext>
              </a:extLst>
            </p:cNvPr>
            <p:cNvGrpSpPr/>
            <p:nvPr/>
          </p:nvGrpSpPr>
          <p:grpSpPr>
            <a:xfrm>
              <a:off x="10837700" y="3928050"/>
              <a:ext cx="687393" cy="721548"/>
              <a:chOff x="5203089" y="1751190"/>
              <a:chExt cx="858331" cy="662414"/>
            </a:xfrm>
          </p:grpSpPr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17AAF081-98E9-0444-8C28-C085783A2404}"/>
                  </a:ext>
                </a:extLst>
              </p:cNvPr>
              <p:cNvSpPr/>
              <p:nvPr/>
            </p:nvSpPr>
            <p:spPr>
              <a:xfrm>
                <a:off x="5536769" y="1751190"/>
                <a:ext cx="524651" cy="662124"/>
              </a:xfrm>
              <a:custGeom>
                <a:avLst/>
                <a:gdLst>
                  <a:gd name="connsiteX0" fmla="*/ 3618 w 651290"/>
                  <a:gd name="connsiteY0" fmla="*/ 492070 h 492070"/>
                  <a:gd name="connsiteX1" fmla="*/ 0 w 651290"/>
                  <a:gd name="connsiteY1" fmla="*/ 141108 h 492070"/>
                  <a:gd name="connsiteX2" fmla="*/ 423338 w 651290"/>
                  <a:gd name="connsiteY2" fmla="*/ 0 h 492070"/>
                  <a:gd name="connsiteX3" fmla="*/ 647672 w 651290"/>
                  <a:gd name="connsiteY3" fmla="*/ 57891 h 492070"/>
                  <a:gd name="connsiteX4" fmla="*/ 651290 w 651290"/>
                  <a:gd name="connsiteY4" fmla="*/ 492070 h 492070"/>
                  <a:gd name="connsiteX5" fmla="*/ 3618 w 651290"/>
                  <a:gd name="connsiteY5" fmla="*/ 492070 h 492070"/>
                  <a:gd name="connsiteX0" fmla="*/ 3618 w 651290"/>
                  <a:gd name="connsiteY0" fmla="*/ 593378 h 593378"/>
                  <a:gd name="connsiteX1" fmla="*/ 0 w 651290"/>
                  <a:gd name="connsiteY1" fmla="*/ 242416 h 593378"/>
                  <a:gd name="connsiteX2" fmla="*/ 423338 w 651290"/>
                  <a:gd name="connsiteY2" fmla="*/ 101308 h 593378"/>
                  <a:gd name="connsiteX3" fmla="*/ 647672 w 651290"/>
                  <a:gd name="connsiteY3" fmla="*/ 0 h 593378"/>
                  <a:gd name="connsiteX4" fmla="*/ 651290 w 651290"/>
                  <a:gd name="connsiteY4" fmla="*/ 593378 h 593378"/>
                  <a:gd name="connsiteX5" fmla="*/ 3618 w 651290"/>
                  <a:gd name="connsiteY5" fmla="*/ 593378 h 593378"/>
                  <a:gd name="connsiteX0" fmla="*/ 3618 w 651290"/>
                  <a:gd name="connsiteY0" fmla="*/ 662124 h 662124"/>
                  <a:gd name="connsiteX1" fmla="*/ 0 w 651290"/>
                  <a:gd name="connsiteY1" fmla="*/ 311162 h 662124"/>
                  <a:gd name="connsiteX2" fmla="*/ 376300 w 651290"/>
                  <a:gd name="connsiteY2" fmla="*/ 0 h 662124"/>
                  <a:gd name="connsiteX3" fmla="*/ 647672 w 651290"/>
                  <a:gd name="connsiteY3" fmla="*/ 68746 h 662124"/>
                  <a:gd name="connsiteX4" fmla="*/ 651290 w 651290"/>
                  <a:gd name="connsiteY4" fmla="*/ 662124 h 662124"/>
                  <a:gd name="connsiteX5" fmla="*/ 3618 w 651290"/>
                  <a:gd name="connsiteY5" fmla="*/ 662124 h 662124"/>
                  <a:gd name="connsiteX0" fmla="*/ 0 w 647672"/>
                  <a:gd name="connsiteY0" fmla="*/ 662124 h 662124"/>
                  <a:gd name="connsiteX1" fmla="*/ 123021 w 647672"/>
                  <a:gd name="connsiteY1" fmla="*/ 83217 h 662124"/>
                  <a:gd name="connsiteX2" fmla="*/ 372682 w 647672"/>
                  <a:gd name="connsiteY2" fmla="*/ 0 h 662124"/>
                  <a:gd name="connsiteX3" fmla="*/ 644054 w 647672"/>
                  <a:gd name="connsiteY3" fmla="*/ 68746 h 662124"/>
                  <a:gd name="connsiteX4" fmla="*/ 647672 w 647672"/>
                  <a:gd name="connsiteY4" fmla="*/ 662124 h 662124"/>
                  <a:gd name="connsiteX5" fmla="*/ 0 w 647672"/>
                  <a:gd name="connsiteY5" fmla="*/ 662124 h 662124"/>
                  <a:gd name="connsiteX0" fmla="*/ 7238 w 524651"/>
                  <a:gd name="connsiteY0" fmla="*/ 669360 h 669360"/>
                  <a:gd name="connsiteX1" fmla="*/ 0 w 524651"/>
                  <a:gd name="connsiteY1" fmla="*/ 83217 h 669360"/>
                  <a:gd name="connsiteX2" fmla="*/ 249661 w 524651"/>
                  <a:gd name="connsiteY2" fmla="*/ 0 h 669360"/>
                  <a:gd name="connsiteX3" fmla="*/ 521033 w 524651"/>
                  <a:gd name="connsiteY3" fmla="*/ 68746 h 669360"/>
                  <a:gd name="connsiteX4" fmla="*/ 524651 w 524651"/>
                  <a:gd name="connsiteY4" fmla="*/ 662124 h 669360"/>
                  <a:gd name="connsiteX5" fmla="*/ 7238 w 524651"/>
                  <a:gd name="connsiteY5" fmla="*/ 669360 h 669360"/>
                  <a:gd name="connsiteX0" fmla="*/ 438 w 528706"/>
                  <a:gd name="connsiteY0" fmla="*/ 665742 h 665742"/>
                  <a:gd name="connsiteX1" fmla="*/ 4055 w 528706"/>
                  <a:gd name="connsiteY1" fmla="*/ 83217 h 665742"/>
                  <a:gd name="connsiteX2" fmla="*/ 253716 w 528706"/>
                  <a:gd name="connsiteY2" fmla="*/ 0 h 665742"/>
                  <a:gd name="connsiteX3" fmla="*/ 525088 w 528706"/>
                  <a:gd name="connsiteY3" fmla="*/ 68746 h 665742"/>
                  <a:gd name="connsiteX4" fmla="*/ 528706 w 528706"/>
                  <a:gd name="connsiteY4" fmla="*/ 662124 h 665742"/>
                  <a:gd name="connsiteX5" fmla="*/ 438 w 528706"/>
                  <a:gd name="connsiteY5" fmla="*/ 665742 h 665742"/>
                  <a:gd name="connsiteX0" fmla="*/ 155 w 546514"/>
                  <a:gd name="connsiteY0" fmla="*/ 662124 h 662124"/>
                  <a:gd name="connsiteX1" fmla="*/ 21863 w 546514"/>
                  <a:gd name="connsiteY1" fmla="*/ 83217 h 662124"/>
                  <a:gd name="connsiteX2" fmla="*/ 271524 w 546514"/>
                  <a:gd name="connsiteY2" fmla="*/ 0 h 662124"/>
                  <a:gd name="connsiteX3" fmla="*/ 542896 w 546514"/>
                  <a:gd name="connsiteY3" fmla="*/ 68746 h 662124"/>
                  <a:gd name="connsiteX4" fmla="*/ 546514 w 546514"/>
                  <a:gd name="connsiteY4" fmla="*/ 662124 h 662124"/>
                  <a:gd name="connsiteX5" fmla="*/ 155 w 546514"/>
                  <a:gd name="connsiteY5" fmla="*/ 662124 h 662124"/>
                  <a:gd name="connsiteX0" fmla="*/ 10856 w 524651"/>
                  <a:gd name="connsiteY0" fmla="*/ 658506 h 662124"/>
                  <a:gd name="connsiteX1" fmla="*/ 0 w 524651"/>
                  <a:gd name="connsiteY1" fmla="*/ 83217 h 662124"/>
                  <a:gd name="connsiteX2" fmla="*/ 249661 w 524651"/>
                  <a:gd name="connsiteY2" fmla="*/ 0 h 662124"/>
                  <a:gd name="connsiteX3" fmla="*/ 521033 w 524651"/>
                  <a:gd name="connsiteY3" fmla="*/ 68746 h 662124"/>
                  <a:gd name="connsiteX4" fmla="*/ 524651 w 524651"/>
                  <a:gd name="connsiteY4" fmla="*/ 662124 h 662124"/>
                  <a:gd name="connsiteX5" fmla="*/ 10856 w 524651"/>
                  <a:gd name="connsiteY5" fmla="*/ 658506 h 662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24651" h="662124">
                    <a:moveTo>
                      <a:pt x="10856" y="658506"/>
                    </a:moveTo>
                    <a:cubicBezTo>
                      <a:pt x="8443" y="463125"/>
                      <a:pt x="2413" y="278598"/>
                      <a:pt x="0" y="83217"/>
                    </a:cubicBezTo>
                    <a:lnTo>
                      <a:pt x="249661" y="0"/>
                    </a:lnTo>
                    <a:lnTo>
                      <a:pt x="521033" y="68746"/>
                    </a:lnTo>
                    <a:lnTo>
                      <a:pt x="524651" y="662124"/>
                    </a:lnTo>
                    <a:lnTo>
                      <a:pt x="10856" y="658506"/>
                    </a:lnTo>
                    <a:close/>
                  </a:path>
                </a:pathLst>
              </a:custGeom>
              <a:solidFill>
                <a:srgbClr val="E0EBF1"/>
              </a:solidFill>
              <a:ln w="12700">
                <a:solidFill>
                  <a:srgbClr val="0000A8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381F53F7-8D3F-934D-9639-154FD55CC39D}"/>
                  </a:ext>
                </a:extLst>
              </p:cNvPr>
              <p:cNvSpPr/>
              <p:nvPr/>
            </p:nvSpPr>
            <p:spPr>
              <a:xfrm>
                <a:off x="5203089" y="1921244"/>
                <a:ext cx="651290" cy="492070"/>
              </a:xfrm>
              <a:custGeom>
                <a:avLst/>
                <a:gdLst>
                  <a:gd name="connsiteX0" fmla="*/ 3618 w 651290"/>
                  <a:gd name="connsiteY0" fmla="*/ 492070 h 492070"/>
                  <a:gd name="connsiteX1" fmla="*/ 0 w 651290"/>
                  <a:gd name="connsiteY1" fmla="*/ 141108 h 492070"/>
                  <a:gd name="connsiteX2" fmla="*/ 423338 w 651290"/>
                  <a:gd name="connsiteY2" fmla="*/ 0 h 492070"/>
                  <a:gd name="connsiteX3" fmla="*/ 647672 w 651290"/>
                  <a:gd name="connsiteY3" fmla="*/ 57891 h 492070"/>
                  <a:gd name="connsiteX4" fmla="*/ 651290 w 651290"/>
                  <a:gd name="connsiteY4" fmla="*/ 492070 h 492070"/>
                  <a:gd name="connsiteX5" fmla="*/ 3618 w 651290"/>
                  <a:gd name="connsiteY5" fmla="*/ 492070 h 492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51290" h="492070">
                    <a:moveTo>
                      <a:pt x="3618" y="492070"/>
                    </a:moveTo>
                    <a:lnTo>
                      <a:pt x="0" y="141108"/>
                    </a:lnTo>
                    <a:lnTo>
                      <a:pt x="423338" y="0"/>
                    </a:lnTo>
                    <a:lnTo>
                      <a:pt x="647672" y="57891"/>
                    </a:lnTo>
                    <a:lnTo>
                      <a:pt x="651290" y="492070"/>
                    </a:lnTo>
                    <a:lnTo>
                      <a:pt x="3618" y="492070"/>
                    </a:lnTo>
                    <a:close/>
                  </a:path>
                </a:pathLst>
              </a:custGeom>
              <a:solidFill>
                <a:srgbClr val="E0EBF1"/>
              </a:solidFill>
              <a:ln w="12700">
                <a:solidFill>
                  <a:srgbClr val="0000A3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2E16715E-2B30-E64F-8086-0E73A172B1D9}"/>
                  </a:ext>
                </a:extLst>
              </p:cNvPr>
              <p:cNvCxnSpPr/>
              <p:nvPr/>
            </p:nvCxnSpPr>
            <p:spPr>
              <a:xfrm flipV="1">
                <a:off x="5270526" y="2029553"/>
                <a:ext cx="295249" cy="73468"/>
              </a:xfrm>
              <a:prstGeom prst="line">
                <a:avLst/>
              </a:prstGeom>
              <a:ln w="4445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7DD2C9A3-0BB6-364A-855D-5AFB58F035C5}"/>
                  </a:ext>
                </a:extLst>
              </p:cNvPr>
              <p:cNvCxnSpPr/>
              <p:nvPr/>
            </p:nvCxnSpPr>
            <p:spPr>
              <a:xfrm flipV="1">
                <a:off x="5275406" y="2261710"/>
                <a:ext cx="290369" cy="16752"/>
              </a:xfrm>
              <a:prstGeom prst="line">
                <a:avLst/>
              </a:prstGeom>
              <a:ln w="4445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3B9F62F3-8BFF-904D-A003-968C66C18062}"/>
                  </a:ext>
                </a:extLst>
              </p:cNvPr>
              <p:cNvCxnSpPr/>
              <p:nvPr/>
            </p:nvCxnSpPr>
            <p:spPr>
              <a:xfrm flipV="1">
                <a:off x="5275406" y="2151772"/>
                <a:ext cx="290369" cy="48402"/>
              </a:xfrm>
              <a:prstGeom prst="line">
                <a:avLst/>
              </a:prstGeom>
              <a:ln w="4445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36EA212A-5149-354A-BE06-2012360778A5}"/>
                  </a:ext>
                </a:extLst>
              </p:cNvPr>
              <p:cNvCxnSpPr/>
              <p:nvPr/>
            </p:nvCxnSpPr>
            <p:spPr>
              <a:xfrm>
                <a:off x="5270094" y="2354086"/>
                <a:ext cx="295681" cy="0"/>
              </a:xfrm>
              <a:prstGeom prst="line">
                <a:avLst/>
              </a:prstGeom>
              <a:ln w="4445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CFA4BC16-650B-1347-A12C-E7E399F7BB6E}"/>
                  </a:ext>
                </a:extLst>
              </p:cNvPr>
              <p:cNvCxnSpPr/>
              <p:nvPr/>
            </p:nvCxnSpPr>
            <p:spPr>
              <a:xfrm flipV="1">
                <a:off x="5950242" y="1866900"/>
                <a:ext cx="0" cy="465273"/>
              </a:xfrm>
              <a:prstGeom prst="line">
                <a:avLst/>
              </a:prstGeom>
              <a:ln w="44450">
                <a:solidFill>
                  <a:schemeClr val="bg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877C2229-A27A-784B-AA3C-798B529CF8CF}"/>
                  </a:ext>
                </a:extLst>
              </p:cNvPr>
              <p:cNvCxnSpPr/>
              <p:nvPr/>
            </p:nvCxnSpPr>
            <p:spPr>
              <a:xfrm>
                <a:off x="5628589" y="1936750"/>
                <a:ext cx="0" cy="476854"/>
              </a:xfrm>
              <a:prstGeom prst="line">
                <a:avLst/>
              </a:prstGeom>
              <a:ln w="15875">
                <a:solidFill>
                  <a:srgbClr val="0000A8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39DA2FAF-FB0E-3C40-AB94-496E00A66F33}"/>
                </a:ext>
              </a:extLst>
            </p:cNvPr>
            <p:cNvGrpSpPr/>
            <p:nvPr/>
          </p:nvGrpSpPr>
          <p:grpSpPr>
            <a:xfrm>
              <a:off x="10771171" y="3194171"/>
              <a:ext cx="594613" cy="648336"/>
              <a:chOff x="5203089" y="1751190"/>
              <a:chExt cx="858331" cy="662414"/>
            </a:xfrm>
          </p:grpSpPr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93F4B515-9C72-2F48-AF31-942AE2A05F05}"/>
                  </a:ext>
                </a:extLst>
              </p:cNvPr>
              <p:cNvSpPr/>
              <p:nvPr/>
            </p:nvSpPr>
            <p:spPr>
              <a:xfrm>
                <a:off x="5536769" y="1751190"/>
                <a:ext cx="524651" cy="662124"/>
              </a:xfrm>
              <a:custGeom>
                <a:avLst/>
                <a:gdLst>
                  <a:gd name="connsiteX0" fmla="*/ 3618 w 651290"/>
                  <a:gd name="connsiteY0" fmla="*/ 492070 h 492070"/>
                  <a:gd name="connsiteX1" fmla="*/ 0 w 651290"/>
                  <a:gd name="connsiteY1" fmla="*/ 141108 h 492070"/>
                  <a:gd name="connsiteX2" fmla="*/ 423338 w 651290"/>
                  <a:gd name="connsiteY2" fmla="*/ 0 h 492070"/>
                  <a:gd name="connsiteX3" fmla="*/ 647672 w 651290"/>
                  <a:gd name="connsiteY3" fmla="*/ 57891 h 492070"/>
                  <a:gd name="connsiteX4" fmla="*/ 651290 w 651290"/>
                  <a:gd name="connsiteY4" fmla="*/ 492070 h 492070"/>
                  <a:gd name="connsiteX5" fmla="*/ 3618 w 651290"/>
                  <a:gd name="connsiteY5" fmla="*/ 492070 h 492070"/>
                  <a:gd name="connsiteX0" fmla="*/ 3618 w 651290"/>
                  <a:gd name="connsiteY0" fmla="*/ 593378 h 593378"/>
                  <a:gd name="connsiteX1" fmla="*/ 0 w 651290"/>
                  <a:gd name="connsiteY1" fmla="*/ 242416 h 593378"/>
                  <a:gd name="connsiteX2" fmla="*/ 423338 w 651290"/>
                  <a:gd name="connsiteY2" fmla="*/ 101308 h 593378"/>
                  <a:gd name="connsiteX3" fmla="*/ 647672 w 651290"/>
                  <a:gd name="connsiteY3" fmla="*/ 0 h 593378"/>
                  <a:gd name="connsiteX4" fmla="*/ 651290 w 651290"/>
                  <a:gd name="connsiteY4" fmla="*/ 593378 h 593378"/>
                  <a:gd name="connsiteX5" fmla="*/ 3618 w 651290"/>
                  <a:gd name="connsiteY5" fmla="*/ 593378 h 593378"/>
                  <a:gd name="connsiteX0" fmla="*/ 3618 w 651290"/>
                  <a:gd name="connsiteY0" fmla="*/ 662124 h 662124"/>
                  <a:gd name="connsiteX1" fmla="*/ 0 w 651290"/>
                  <a:gd name="connsiteY1" fmla="*/ 311162 h 662124"/>
                  <a:gd name="connsiteX2" fmla="*/ 376300 w 651290"/>
                  <a:gd name="connsiteY2" fmla="*/ 0 h 662124"/>
                  <a:gd name="connsiteX3" fmla="*/ 647672 w 651290"/>
                  <a:gd name="connsiteY3" fmla="*/ 68746 h 662124"/>
                  <a:gd name="connsiteX4" fmla="*/ 651290 w 651290"/>
                  <a:gd name="connsiteY4" fmla="*/ 662124 h 662124"/>
                  <a:gd name="connsiteX5" fmla="*/ 3618 w 651290"/>
                  <a:gd name="connsiteY5" fmla="*/ 662124 h 662124"/>
                  <a:gd name="connsiteX0" fmla="*/ 0 w 647672"/>
                  <a:gd name="connsiteY0" fmla="*/ 662124 h 662124"/>
                  <a:gd name="connsiteX1" fmla="*/ 123021 w 647672"/>
                  <a:gd name="connsiteY1" fmla="*/ 83217 h 662124"/>
                  <a:gd name="connsiteX2" fmla="*/ 372682 w 647672"/>
                  <a:gd name="connsiteY2" fmla="*/ 0 h 662124"/>
                  <a:gd name="connsiteX3" fmla="*/ 644054 w 647672"/>
                  <a:gd name="connsiteY3" fmla="*/ 68746 h 662124"/>
                  <a:gd name="connsiteX4" fmla="*/ 647672 w 647672"/>
                  <a:gd name="connsiteY4" fmla="*/ 662124 h 662124"/>
                  <a:gd name="connsiteX5" fmla="*/ 0 w 647672"/>
                  <a:gd name="connsiteY5" fmla="*/ 662124 h 662124"/>
                  <a:gd name="connsiteX0" fmla="*/ 7238 w 524651"/>
                  <a:gd name="connsiteY0" fmla="*/ 669360 h 669360"/>
                  <a:gd name="connsiteX1" fmla="*/ 0 w 524651"/>
                  <a:gd name="connsiteY1" fmla="*/ 83217 h 669360"/>
                  <a:gd name="connsiteX2" fmla="*/ 249661 w 524651"/>
                  <a:gd name="connsiteY2" fmla="*/ 0 h 669360"/>
                  <a:gd name="connsiteX3" fmla="*/ 521033 w 524651"/>
                  <a:gd name="connsiteY3" fmla="*/ 68746 h 669360"/>
                  <a:gd name="connsiteX4" fmla="*/ 524651 w 524651"/>
                  <a:gd name="connsiteY4" fmla="*/ 662124 h 669360"/>
                  <a:gd name="connsiteX5" fmla="*/ 7238 w 524651"/>
                  <a:gd name="connsiteY5" fmla="*/ 669360 h 669360"/>
                  <a:gd name="connsiteX0" fmla="*/ 438 w 528706"/>
                  <a:gd name="connsiteY0" fmla="*/ 665742 h 665742"/>
                  <a:gd name="connsiteX1" fmla="*/ 4055 w 528706"/>
                  <a:gd name="connsiteY1" fmla="*/ 83217 h 665742"/>
                  <a:gd name="connsiteX2" fmla="*/ 253716 w 528706"/>
                  <a:gd name="connsiteY2" fmla="*/ 0 h 665742"/>
                  <a:gd name="connsiteX3" fmla="*/ 525088 w 528706"/>
                  <a:gd name="connsiteY3" fmla="*/ 68746 h 665742"/>
                  <a:gd name="connsiteX4" fmla="*/ 528706 w 528706"/>
                  <a:gd name="connsiteY4" fmla="*/ 662124 h 665742"/>
                  <a:gd name="connsiteX5" fmla="*/ 438 w 528706"/>
                  <a:gd name="connsiteY5" fmla="*/ 665742 h 665742"/>
                  <a:gd name="connsiteX0" fmla="*/ 155 w 546514"/>
                  <a:gd name="connsiteY0" fmla="*/ 662124 h 662124"/>
                  <a:gd name="connsiteX1" fmla="*/ 21863 w 546514"/>
                  <a:gd name="connsiteY1" fmla="*/ 83217 h 662124"/>
                  <a:gd name="connsiteX2" fmla="*/ 271524 w 546514"/>
                  <a:gd name="connsiteY2" fmla="*/ 0 h 662124"/>
                  <a:gd name="connsiteX3" fmla="*/ 542896 w 546514"/>
                  <a:gd name="connsiteY3" fmla="*/ 68746 h 662124"/>
                  <a:gd name="connsiteX4" fmla="*/ 546514 w 546514"/>
                  <a:gd name="connsiteY4" fmla="*/ 662124 h 662124"/>
                  <a:gd name="connsiteX5" fmla="*/ 155 w 546514"/>
                  <a:gd name="connsiteY5" fmla="*/ 662124 h 662124"/>
                  <a:gd name="connsiteX0" fmla="*/ 10856 w 524651"/>
                  <a:gd name="connsiteY0" fmla="*/ 658506 h 662124"/>
                  <a:gd name="connsiteX1" fmla="*/ 0 w 524651"/>
                  <a:gd name="connsiteY1" fmla="*/ 83217 h 662124"/>
                  <a:gd name="connsiteX2" fmla="*/ 249661 w 524651"/>
                  <a:gd name="connsiteY2" fmla="*/ 0 h 662124"/>
                  <a:gd name="connsiteX3" fmla="*/ 521033 w 524651"/>
                  <a:gd name="connsiteY3" fmla="*/ 68746 h 662124"/>
                  <a:gd name="connsiteX4" fmla="*/ 524651 w 524651"/>
                  <a:gd name="connsiteY4" fmla="*/ 662124 h 662124"/>
                  <a:gd name="connsiteX5" fmla="*/ 10856 w 524651"/>
                  <a:gd name="connsiteY5" fmla="*/ 658506 h 662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24651" h="662124">
                    <a:moveTo>
                      <a:pt x="10856" y="658506"/>
                    </a:moveTo>
                    <a:cubicBezTo>
                      <a:pt x="8443" y="463125"/>
                      <a:pt x="2413" y="278598"/>
                      <a:pt x="0" y="83217"/>
                    </a:cubicBezTo>
                    <a:lnTo>
                      <a:pt x="249661" y="0"/>
                    </a:lnTo>
                    <a:lnTo>
                      <a:pt x="521033" y="68746"/>
                    </a:lnTo>
                    <a:lnTo>
                      <a:pt x="524651" y="662124"/>
                    </a:lnTo>
                    <a:lnTo>
                      <a:pt x="10856" y="658506"/>
                    </a:lnTo>
                    <a:close/>
                  </a:path>
                </a:pathLst>
              </a:custGeom>
              <a:solidFill>
                <a:srgbClr val="E0EBF1"/>
              </a:solidFill>
              <a:ln w="12700">
                <a:solidFill>
                  <a:srgbClr val="0000A8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1E827F80-2171-E645-B2B7-BAB67B14D0D4}"/>
                  </a:ext>
                </a:extLst>
              </p:cNvPr>
              <p:cNvSpPr/>
              <p:nvPr/>
            </p:nvSpPr>
            <p:spPr>
              <a:xfrm>
                <a:off x="5203089" y="1921244"/>
                <a:ext cx="651290" cy="492070"/>
              </a:xfrm>
              <a:custGeom>
                <a:avLst/>
                <a:gdLst>
                  <a:gd name="connsiteX0" fmla="*/ 3618 w 651290"/>
                  <a:gd name="connsiteY0" fmla="*/ 492070 h 492070"/>
                  <a:gd name="connsiteX1" fmla="*/ 0 w 651290"/>
                  <a:gd name="connsiteY1" fmla="*/ 141108 h 492070"/>
                  <a:gd name="connsiteX2" fmla="*/ 423338 w 651290"/>
                  <a:gd name="connsiteY2" fmla="*/ 0 h 492070"/>
                  <a:gd name="connsiteX3" fmla="*/ 647672 w 651290"/>
                  <a:gd name="connsiteY3" fmla="*/ 57891 h 492070"/>
                  <a:gd name="connsiteX4" fmla="*/ 651290 w 651290"/>
                  <a:gd name="connsiteY4" fmla="*/ 492070 h 492070"/>
                  <a:gd name="connsiteX5" fmla="*/ 3618 w 651290"/>
                  <a:gd name="connsiteY5" fmla="*/ 492070 h 492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51290" h="492070">
                    <a:moveTo>
                      <a:pt x="3618" y="492070"/>
                    </a:moveTo>
                    <a:lnTo>
                      <a:pt x="0" y="141108"/>
                    </a:lnTo>
                    <a:lnTo>
                      <a:pt x="423338" y="0"/>
                    </a:lnTo>
                    <a:lnTo>
                      <a:pt x="647672" y="57891"/>
                    </a:lnTo>
                    <a:lnTo>
                      <a:pt x="651290" y="492070"/>
                    </a:lnTo>
                    <a:lnTo>
                      <a:pt x="3618" y="492070"/>
                    </a:lnTo>
                    <a:close/>
                  </a:path>
                </a:pathLst>
              </a:custGeom>
              <a:solidFill>
                <a:srgbClr val="E0EBF1"/>
              </a:solidFill>
              <a:ln w="12700">
                <a:solidFill>
                  <a:srgbClr val="0000A3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FDCE071A-65A0-114F-8B66-3AB036FC243C}"/>
                  </a:ext>
                </a:extLst>
              </p:cNvPr>
              <p:cNvCxnSpPr/>
              <p:nvPr/>
            </p:nvCxnSpPr>
            <p:spPr>
              <a:xfrm flipV="1">
                <a:off x="5270526" y="2029553"/>
                <a:ext cx="295249" cy="73468"/>
              </a:xfrm>
              <a:prstGeom prst="line">
                <a:avLst/>
              </a:prstGeom>
              <a:ln w="4445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64FF0279-C003-6946-BA67-F3EC58236306}"/>
                  </a:ext>
                </a:extLst>
              </p:cNvPr>
              <p:cNvCxnSpPr/>
              <p:nvPr/>
            </p:nvCxnSpPr>
            <p:spPr>
              <a:xfrm flipV="1">
                <a:off x="5275406" y="2261710"/>
                <a:ext cx="290369" cy="16752"/>
              </a:xfrm>
              <a:prstGeom prst="line">
                <a:avLst/>
              </a:prstGeom>
              <a:ln w="4445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2A221907-DD79-A542-A014-3976EDFD3DC0}"/>
                  </a:ext>
                </a:extLst>
              </p:cNvPr>
              <p:cNvCxnSpPr/>
              <p:nvPr/>
            </p:nvCxnSpPr>
            <p:spPr>
              <a:xfrm flipV="1">
                <a:off x="5275406" y="2151772"/>
                <a:ext cx="290369" cy="48402"/>
              </a:xfrm>
              <a:prstGeom prst="line">
                <a:avLst/>
              </a:prstGeom>
              <a:ln w="4445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93CC9AEC-F0DA-CA44-99AC-0F4ADF8F9D16}"/>
                  </a:ext>
                </a:extLst>
              </p:cNvPr>
              <p:cNvCxnSpPr/>
              <p:nvPr/>
            </p:nvCxnSpPr>
            <p:spPr>
              <a:xfrm>
                <a:off x="5270094" y="2354086"/>
                <a:ext cx="295681" cy="0"/>
              </a:xfrm>
              <a:prstGeom prst="line">
                <a:avLst/>
              </a:prstGeom>
              <a:ln w="4445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6F0DC972-23BC-2A42-846B-078DDFEF1549}"/>
                  </a:ext>
                </a:extLst>
              </p:cNvPr>
              <p:cNvCxnSpPr/>
              <p:nvPr/>
            </p:nvCxnSpPr>
            <p:spPr>
              <a:xfrm flipV="1">
                <a:off x="5950242" y="1866900"/>
                <a:ext cx="0" cy="465273"/>
              </a:xfrm>
              <a:prstGeom prst="line">
                <a:avLst/>
              </a:prstGeom>
              <a:ln w="44450">
                <a:solidFill>
                  <a:schemeClr val="bg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10BDDB8C-628B-C944-A896-C680B19E28EC}"/>
                  </a:ext>
                </a:extLst>
              </p:cNvPr>
              <p:cNvCxnSpPr/>
              <p:nvPr/>
            </p:nvCxnSpPr>
            <p:spPr>
              <a:xfrm>
                <a:off x="5628589" y="1936750"/>
                <a:ext cx="0" cy="476854"/>
              </a:xfrm>
              <a:prstGeom prst="line">
                <a:avLst/>
              </a:prstGeom>
              <a:ln w="15875">
                <a:solidFill>
                  <a:srgbClr val="0000A8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BAA37E66-7545-F642-B3C8-6F1B501DC351}"/>
                </a:ext>
              </a:extLst>
            </p:cNvPr>
            <p:cNvSpPr/>
            <p:nvPr/>
          </p:nvSpPr>
          <p:spPr>
            <a:xfrm>
              <a:off x="9540813" y="1782042"/>
              <a:ext cx="1497864" cy="1386455"/>
            </a:xfrm>
            <a:custGeom>
              <a:avLst/>
              <a:gdLst>
                <a:gd name="connsiteX0" fmla="*/ 434989 w 1523031"/>
                <a:gd name="connsiteY0" fmla="*/ 253346 h 1763594"/>
                <a:gd name="connsiteX1" fmla="*/ 488 w 1523031"/>
                <a:gd name="connsiteY1" fmla="*/ 921706 h 1763594"/>
                <a:gd name="connsiteX2" fmla="*/ 368142 w 1523031"/>
                <a:gd name="connsiteY2" fmla="*/ 1489812 h 1763594"/>
                <a:gd name="connsiteX3" fmla="*/ 1187008 w 1523031"/>
                <a:gd name="connsiteY3" fmla="*/ 1757156 h 1763594"/>
                <a:gd name="connsiteX4" fmla="*/ 1521239 w 1523031"/>
                <a:gd name="connsiteY4" fmla="*/ 1239177 h 1763594"/>
                <a:gd name="connsiteX5" fmla="*/ 1320700 w 1523031"/>
                <a:gd name="connsiteY5" fmla="*/ 654362 h 1763594"/>
                <a:gd name="connsiteX6" fmla="*/ 1337412 w 1523031"/>
                <a:gd name="connsiteY6" fmla="*/ 136383 h 1763594"/>
                <a:gd name="connsiteX7" fmla="*/ 1086739 w 1523031"/>
                <a:gd name="connsiteY7" fmla="*/ 2711 h 1763594"/>
                <a:gd name="connsiteX8" fmla="*/ 434989 w 1523031"/>
                <a:gd name="connsiteY8" fmla="*/ 253346 h 1763594"/>
                <a:gd name="connsiteX0" fmla="*/ 434989 w 1537226"/>
                <a:gd name="connsiteY0" fmla="*/ 253346 h 1763594"/>
                <a:gd name="connsiteX1" fmla="*/ 488 w 1537226"/>
                <a:gd name="connsiteY1" fmla="*/ 921706 h 1763594"/>
                <a:gd name="connsiteX2" fmla="*/ 368142 w 1537226"/>
                <a:gd name="connsiteY2" fmla="*/ 1489812 h 1763594"/>
                <a:gd name="connsiteX3" fmla="*/ 1187008 w 1537226"/>
                <a:gd name="connsiteY3" fmla="*/ 1757156 h 1763594"/>
                <a:gd name="connsiteX4" fmla="*/ 1521239 w 1537226"/>
                <a:gd name="connsiteY4" fmla="*/ 1239177 h 1763594"/>
                <a:gd name="connsiteX5" fmla="*/ 1468998 w 1537226"/>
                <a:gd name="connsiteY5" fmla="*/ 654362 h 1763594"/>
                <a:gd name="connsiteX6" fmla="*/ 1337412 w 1537226"/>
                <a:gd name="connsiteY6" fmla="*/ 136383 h 1763594"/>
                <a:gd name="connsiteX7" fmla="*/ 1086739 w 1537226"/>
                <a:gd name="connsiteY7" fmla="*/ 2711 h 1763594"/>
                <a:gd name="connsiteX8" fmla="*/ 434989 w 1537226"/>
                <a:gd name="connsiteY8" fmla="*/ 253346 h 1763594"/>
                <a:gd name="connsiteX0" fmla="*/ 434989 w 1537226"/>
                <a:gd name="connsiteY0" fmla="*/ 253346 h 1763594"/>
                <a:gd name="connsiteX1" fmla="*/ 488 w 1537226"/>
                <a:gd name="connsiteY1" fmla="*/ 921706 h 1763594"/>
                <a:gd name="connsiteX2" fmla="*/ 368142 w 1537226"/>
                <a:gd name="connsiteY2" fmla="*/ 1489812 h 1763594"/>
                <a:gd name="connsiteX3" fmla="*/ 1187008 w 1537226"/>
                <a:gd name="connsiteY3" fmla="*/ 1757156 h 1763594"/>
                <a:gd name="connsiteX4" fmla="*/ 1521239 w 1537226"/>
                <a:gd name="connsiteY4" fmla="*/ 1239177 h 1763594"/>
                <a:gd name="connsiteX5" fmla="*/ 1468998 w 1537226"/>
                <a:gd name="connsiteY5" fmla="*/ 654362 h 1763594"/>
                <a:gd name="connsiteX6" fmla="*/ 1337412 w 1537226"/>
                <a:gd name="connsiteY6" fmla="*/ 136383 h 1763594"/>
                <a:gd name="connsiteX7" fmla="*/ 839572 w 1537226"/>
                <a:gd name="connsiteY7" fmla="*/ 2711 h 1763594"/>
                <a:gd name="connsiteX8" fmla="*/ 434989 w 1537226"/>
                <a:gd name="connsiteY8" fmla="*/ 253346 h 1763594"/>
                <a:gd name="connsiteX0" fmla="*/ 360357 w 1536743"/>
                <a:gd name="connsiteY0" fmla="*/ 534641 h 1782088"/>
                <a:gd name="connsiteX1" fmla="*/ 5 w 1536743"/>
                <a:gd name="connsiteY1" fmla="*/ 940200 h 1782088"/>
                <a:gd name="connsiteX2" fmla="*/ 367659 w 1536743"/>
                <a:gd name="connsiteY2" fmla="*/ 1508306 h 1782088"/>
                <a:gd name="connsiteX3" fmla="*/ 1186525 w 1536743"/>
                <a:gd name="connsiteY3" fmla="*/ 1775650 h 1782088"/>
                <a:gd name="connsiteX4" fmla="*/ 1520756 w 1536743"/>
                <a:gd name="connsiteY4" fmla="*/ 1257671 h 1782088"/>
                <a:gd name="connsiteX5" fmla="*/ 1468515 w 1536743"/>
                <a:gd name="connsiteY5" fmla="*/ 672856 h 1782088"/>
                <a:gd name="connsiteX6" fmla="*/ 1336929 w 1536743"/>
                <a:gd name="connsiteY6" fmla="*/ 154877 h 1782088"/>
                <a:gd name="connsiteX7" fmla="*/ 839089 w 1536743"/>
                <a:gd name="connsiteY7" fmla="*/ 21205 h 1782088"/>
                <a:gd name="connsiteX8" fmla="*/ 360357 w 1536743"/>
                <a:gd name="connsiteY8" fmla="*/ 534641 h 1782088"/>
                <a:gd name="connsiteX0" fmla="*/ 360355 w 1536741"/>
                <a:gd name="connsiteY0" fmla="*/ 534641 h 1782088"/>
                <a:gd name="connsiteX1" fmla="*/ 3 w 1536741"/>
                <a:gd name="connsiteY1" fmla="*/ 940200 h 1782088"/>
                <a:gd name="connsiteX2" fmla="*/ 367657 w 1536741"/>
                <a:gd name="connsiteY2" fmla="*/ 1508306 h 1782088"/>
                <a:gd name="connsiteX3" fmla="*/ 1186523 w 1536741"/>
                <a:gd name="connsiteY3" fmla="*/ 1775650 h 1782088"/>
                <a:gd name="connsiteX4" fmla="*/ 1520754 w 1536741"/>
                <a:gd name="connsiteY4" fmla="*/ 1257671 h 1782088"/>
                <a:gd name="connsiteX5" fmla="*/ 1468513 w 1536741"/>
                <a:gd name="connsiteY5" fmla="*/ 672856 h 1782088"/>
                <a:gd name="connsiteX6" fmla="*/ 1336927 w 1536741"/>
                <a:gd name="connsiteY6" fmla="*/ 154877 h 1782088"/>
                <a:gd name="connsiteX7" fmla="*/ 839087 w 1536741"/>
                <a:gd name="connsiteY7" fmla="*/ 21205 h 1782088"/>
                <a:gd name="connsiteX8" fmla="*/ 360355 w 1536741"/>
                <a:gd name="connsiteY8" fmla="*/ 534641 h 1782088"/>
                <a:gd name="connsiteX0" fmla="*/ 360355 w 1494463"/>
                <a:gd name="connsiteY0" fmla="*/ 534641 h 1775651"/>
                <a:gd name="connsiteX1" fmla="*/ 3 w 1494463"/>
                <a:gd name="connsiteY1" fmla="*/ 940200 h 1775651"/>
                <a:gd name="connsiteX2" fmla="*/ 367657 w 1494463"/>
                <a:gd name="connsiteY2" fmla="*/ 1508306 h 1775651"/>
                <a:gd name="connsiteX3" fmla="*/ 1186523 w 1494463"/>
                <a:gd name="connsiteY3" fmla="*/ 1775650 h 1775651"/>
                <a:gd name="connsiteX4" fmla="*/ 1467465 w 1494463"/>
                <a:gd name="connsiteY4" fmla="*/ 1510813 h 1775651"/>
                <a:gd name="connsiteX5" fmla="*/ 1468513 w 1494463"/>
                <a:gd name="connsiteY5" fmla="*/ 672856 h 1775651"/>
                <a:gd name="connsiteX6" fmla="*/ 1336927 w 1494463"/>
                <a:gd name="connsiteY6" fmla="*/ 154877 h 1775651"/>
                <a:gd name="connsiteX7" fmla="*/ 839087 w 1494463"/>
                <a:gd name="connsiteY7" fmla="*/ 21205 h 1775651"/>
                <a:gd name="connsiteX8" fmla="*/ 360355 w 1494463"/>
                <a:gd name="connsiteY8" fmla="*/ 534641 h 1775651"/>
                <a:gd name="connsiteX0" fmla="*/ 360355 w 1491064"/>
                <a:gd name="connsiteY0" fmla="*/ 552327 h 1793337"/>
                <a:gd name="connsiteX1" fmla="*/ 3 w 1491064"/>
                <a:gd name="connsiteY1" fmla="*/ 957886 h 1793337"/>
                <a:gd name="connsiteX2" fmla="*/ 367657 w 1491064"/>
                <a:gd name="connsiteY2" fmla="*/ 1525992 h 1793337"/>
                <a:gd name="connsiteX3" fmla="*/ 1186523 w 1491064"/>
                <a:gd name="connsiteY3" fmla="*/ 1793336 h 1793337"/>
                <a:gd name="connsiteX4" fmla="*/ 1467465 w 1491064"/>
                <a:gd name="connsiteY4" fmla="*/ 1528499 h 1793337"/>
                <a:gd name="connsiteX5" fmla="*/ 1468513 w 1491064"/>
                <a:gd name="connsiteY5" fmla="*/ 690542 h 1793337"/>
                <a:gd name="connsiteX6" fmla="*/ 1407977 w 1491064"/>
                <a:gd name="connsiteY6" fmla="*/ 109278 h 1793337"/>
                <a:gd name="connsiteX7" fmla="*/ 839087 w 1491064"/>
                <a:gd name="connsiteY7" fmla="*/ 38891 h 1793337"/>
                <a:gd name="connsiteX8" fmla="*/ 360355 w 1491064"/>
                <a:gd name="connsiteY8" fmla="*/ 552327 h 1793337"/>
                <a:gd name="connsiteX0" fmla="*/ 360355 w 1502818"/>
                <a:gd name="connsiteY0" fmla="*/ 552327 h 1612281"/>
                <a:gd name="connsiteX1" fmla="*/ 3 w 1502818"/>
                <a:gd name="connsiteY1" fmla="*/ 957886 h 1612281"/>
                <a:gd name="connsiteX2" fmla="*/ 367657 w 1502818"/>
                <a:gd name="connsiteY2" fmla="*/ 1525992 h 1612281"/>
                <a:gd name="connsiteX3" fmla="*/ 1026659 w 1502818"/>
                <a:gd name="connsiteY3" fmla="*/ 1582385 h 1612281"/>
                <a:gd name="connsiteX4" fmla="*/ 1467465 w 1502818"/>
                <a:gd name="connsiteY4" fmla="*/ 1528499 h 1612281"/>
                <a:gd name="connsiteX5" fmla="*/ 1468513 w 1502818"/>
                <a:gd name="connsiteY5" fmla="*/ 690542 h 1612281"/>
                <a:gd name="connsiteX6" fmla="*/ 1407977 w 1502818"/>
                <a:gd name="connsiteY6" fmla="*/ 109278 h 1612281"/>
                <a:gd name="connsiteX7" fmla="*/ 839087 w 1502818"/>
                <a:gd name="connsiteY7" fmla="*/ 38891 h 1612281"/>
                <a:gd name="connsiteX8" fmla="*/ 360355 w 1502818"/>
                <a:gd name="connsiteY8" fmla="*/ 552327 h 1612281"/>
                <a:gd name="connsiteX0" fmla="*/ 360384 w 1502847"/>
                <a:gd name="connsiteY0" fmla="*/ 552327 h 1803602"/>
                <a:gd name="connsiteX1" fmla="*/ 32 w 1502847"/>
                <a:gd name="connsiteY1" fmla="*/ 957886 h 1803602"/>
                <a:gd name="connsiteX2" fmla="*/ 385448 w 1502847"/>
                <a:gd name="connsiteY2" fmla="*/ 1779134 h 1803602"/>
                <a:gd name="connsiteX3" fmla="*/ 1026688 w 1502847"/>
                <a:gd name="connsiteY3" fmla="*/ 1582385 h 1803602"/>
                <a:gd name="connsiteX4" fmla="*/ 1467494 w 1502847"/>
                <a:gd name="connsiteY4" fmla="*/ 1528499 h 1803602"/>
                <a:gd name="connsiteX5" fmla="*/ 1468542 w 1502847"/>
                <a:gd name="connsiteY5" fmla="*/ 690542 h 1803602"/>
                <a:gd name="connsiteX6" fmla="*/ 1408006 w 1502847"/>
                <a:gd name="connsiteY6" fmla="*/ 109278 h 1803602"/>
                <a:gd name="connsiteX7" fmla="*/ 839116 w 1502847"/>
                <a:gd name="connsiteY7" fmla="*/ 38891 h 1803602"/>
                <a:gd name="connsiteX8" fmla="*/ 360384 w 1502847"/>
                <a:gd name="connsiteY8" fmla="*/ 552327 h 1803602"/>
                <a:gd name="connsiteX0" fmla="*/ 360384 w 1502847"/>
                <a:gd name="connsiteY0" fmla="*/ 552327 h 1826319"/>
                <a:gd name="connsiteX1" fmla="*/ 32 w 1502847"/>
                <a:gd name="connsiteY1" fmla="*/ 957886 h 1826319"/>
                <a:gd name="connsiteX2" fmla="*/ 385448 w 1502847"/>
                <a:gd name="connsiteY2" fmla="*/ 1779134 h 1826319"/>
                <a:gd name="connsiteX3" fmla="*/ 1026688 w 1502847"/>
                <a:gd name="connsiteY3" fmla="*/ 1582385 h 1826319"/>
                <a:gd name="connsiteX4" fmla="*/ 1467494 w 1502847"/>
                <a:gd name="connsiteY4" fmla="*/ 1528499 h 1826319"/>
                <a:gd name="connsiteX5" fmla="*/ 1468542 w 1502847"/>
                <a:gd name="connsiteY5" fmla="*/ 690542 h 1826319"/>
                <a:gd name="connsiteX6" fmla="*/ 1408006 w 1502847"/>
                <a:gd name="connsiteY6" fmla="*/ 109278 h 1826319"/>
                <a:gd name="connsiteX7" fmla="*/ 839116 w 1502847"/>
                <a:gd name="connsiteY7" fmla="*/ 38891 h 1826319"/>
                <a:gd name="connsiteX8" fmla="*/ 360384 w 1502847"/>
                <a:gd name="connsiteY8" fmla="*/ 552327 h 1826319"/>
                <a:gd name="connsiteX0" fmla="*/ 289852 w 1503366"/>
                <a:gd name="connsiteY0" fmla="*/ 461730 h 1820101"/>
                <a:gd name="connsiteX1" fmla="*/ 551 w 1503366"/>
                <a:gd name="connsiteY1" fmla="*/ 951668 h 1820101"/>
                <a:gd name="connsiteX2" fmla="*/ 385967 w 1503366"/>
                <a:gd name="connsiteY2" fmla="*/ 1772916 h 1820101"/>
                <a:gd name="connsiteX3" fmla="*/ 1027207 w 1503366"/>
                <a:gd name="connsiteY3" fmla="*/ 1576167 h 1820101"/>
                <a:gd name="connsiteX4" fmla="*/ 1468013 w 1503366"/>
                <a:gd name="connsiteY4" fmla="*/ 1522281 h 1820101"/>
                <a:gd name="connsiteX5" fmla="*/ 1469061 w 1503366"/>
                <a:gd name="connsiteY5" fmla="*/ 684324 h 1820101"/>
                <a:gd name="connsiteX6" fmla="*/ 1408525 w 1503366"/>
                <a:gd name="connsiteY6" fmla="*/ 103060 h 1820101"/>
                <a:gd name="connsiteX7" fmla="*/ 839635 w 1503366"/>
                <a:gd name="connsiteY7" fmla="*/ 32673 h 1820101"/>
                <a:gd name="connsiteX8" fmla="*/ 289852 w 1503366"/>
                <a:gd name="connsiteY8" fmla="*/ 461730 h 1820101"/>
                <a:gd name="connsiteX0" fmla="*/ 293376 w 1506890"/>
                <a:gd name="connsiteY0" fmla="*/ 461730 h 1820101"/>
                <a:gd name="connsiteX1" fmla="*/ 4075 w 1506890"/>
                <a:gd name="connsiteY1" fmla="*/ 951668 h 1820101"/>
                <a:gd name="connsiteX2" fmla="*/ 389491 w 1506890"/>
                <a:gd name="connsiteY2" fmla="*/ 1772916 h 1820101"/>
                <a:gd name="connsiteX3" fmla="*/ 1030731 w 1506890"/>
                <a:gd name="connsiteY3" fmla="*/ 1576167 h 1820101"/>
                <a:gd name="connsiteX4" fmla="*/ 1471537 w 1506890"/>
                <a:gd name="connsiteY4" fmla="*/ 1522281 h 1820101"/>
                <a:gd name="connsiteX5" fmla="*/ 1472585 w 1506890"/>
                <a:gd name="connsiteY5" fmla="*/ 684324 h 1820101"/>
                <a:gd name="connsiteX6" fmla="*/ 1412049 w 1506890"/>
                <a:gd name="connsiteY6" fmla="*/ 103060 h 1820101"/>
                <a:gd name="connsiteX7" fmla="*/ 843159 w 1506890"/>
                <a:gd name="connsiteY7" fmla="*/ 32673 h 1820101"/>
                <a:gd name="connsiteX8" fmla="*/ 293376 w 1506890"/>
                <a:gd name="connsiteY8" fmla="*/ 461730 h 1820101"/>
                <a:gd name="connsiteX0" fmla="*/ 203955 w 1545103"/>
                <a:gd name="connsiteY0" fmla="*/ 206126 h 1802639"/>
                <a:gd name="connsiteX1" fmla="*/ 42288 w 1545103"/>
                <a:gd name="connsiteY1" fmla="*/ 934206 h 1802639"/>
                <a:gd name="connsiteX2" fmla="*/ 427704 w 1545103"/>
                <a:gd name="connsiteY2" fmla="*/ 1755454 h 1802639"/>
                <a:gd name="connsiteX3" fmla="*/ 1068944 w 1545103"/>
                <a:gd name="connsiteY3" fmla="*/ 1558705 h 1802639"/>
                <a:gd name="connsiteX4" fmla="*/ 1509750 w 1545103"/>
                <a:gd name="connsiteY4" fmla="*/ 1504819 h 1802639"/>
                <a:gd name="connsiteX5" fmla="*/ 1510798 w 1545103"/>
                <a:gd name="connsiteY5" fmla="*/ 666862 h 1802639"/>
                <a:gd name="connsiteX6" fmla="*/ 1450262 w 1545103"/>
                <a:gd name="connsiteY6" fmla="*/ 85598 h 1802639"/>
                <a:gd name="connsiteX7" fmla="*/ 881372 w 1545103"/>
                <a:gd name="connsiteY7" fmla="*/ 15211 h 1802639"/>
                <a:gd name="connsiteX8" fmla="*/ 203955 w 1545103"/>
                <a:gd name="connsiteY8" fmla="*/ 206126 h 1802639"/>
                <a:gd name="connsiteX0" fmla="*/ 147252 w 1634267"/>
                <a:gd name="connsiteY0" fmla="*/ 113266 h 1796376"/>
                <a:gd name="connsiteX1" fmla="*/ 131452 w 1634267"/>
                <a:gd name="connsiteY1" fmla="*/ 927943 h 1796376"/>
                <a:gd name="connsiteX2" fmla="*/ 516868 w 1634267"/>
                <a:gd name="connsiteY2" fmla="*/ 1749191 h 1796376"/>
                <a:gd name="connsiteX3" fmla="*/ 1158108 w 1634267"/>
                <a:gd name="connsiteY3" fmla="*/ 1552442 h 1796376"/>
                <a:gd name="connsiteX4" fmla="*/ 1598914 w 1634267"/>
                <a:gd name="connsiteY4" fmla="*/ 1498556 h 1796376"/>
                <a:gd name="connsiteX5" fmla="*/ 1599962 w 1634267"/>
                <a:gd name="connsiteY5" fmla="*/ 660599 h 1796376"/>
                <a:gd name="connsiteX6" fmla="*/ 1539426 w 1634267"/>
                <a:gd name="connsiteY6" fmla="*/ 79335 h 1796376"/>
                <a:gd name="connsiteX7" fmla="*/ 970536 w 1634267"/>
                <a:gd name="connsiteY7" fmla="*/ 8948 h 1796376"/>
                <a:gd name="connsiteX8" fmla="*/ 147252 w 1634267"/>
                <a:gd name="connsiteY8" fmla="*/ 113266 h 1796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34267" h="1796376">
                  <a:moveTo>
                    <a:pt x="147252" y="113266"/>
                  </a:moveTo>
                  <a:cubicBezTo>
                    <a:pt x="-139307" y="245497"/>
                    <a:pt x="69849" y="655289"/>
                    <a:pt x="131452" y="927943"/>
                  </a:cubicBezTo>
                  <a:cubicBezTo>
                    <a:pt x="193055" y="1200597"/>
                    <a:pt x="345759" y="1645108"/>
                    <a:pt x="516868" y="1749191"/>
                  </a:cubicBezTo>
                  <a:cubicBezTo>
                    <a:pt x="687977" y="1853274"/>
                    <a:pt x="1013294" y="1784070"/>
                    <a:pt x="1158108" y="1552442"/>
                  </a:cubicBezTo>
                  <a:cubicBezTo>
                    <a:pt x="1302922" y="1320814"/>
                    <a:pt x="1525272" y="1647197"/>
                    <a:pt x="1598914" y="1498556"/>
                  </a:cubicBezTo>
                  <a:cubicBezTo>
                    <a:pt x="1672556" y="1349916"/>
                    <a:pt x="1609877" y="897136"/>
                    <a:pt x="1599962" y="660599"/>
                  </a:cubicBezTo>
                  <a:cubicBezTo>
                    <a:pt x="1590047" y="424062"/>
                    <a:pt x="1578419" y="187943"/>
                    <a:pt x="1539426" y="79335"/>
                  </a:cubicBezTo>
                  <a:cubicBezTo>
                    <a:pt x="1500433" y="-29273"/>
                    <a:pt x="1202565" y="3293"/>
                    <a:pt x="970536" y="8948"/>
                  </a:cubicBezTo>
                  <a:cubicBezTo>
                    <a:pt x="738507" y="14603"/>
                    <a:pt x="433811" y="-18965"/>
                    <a:pt x="147252" y="113266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9CDFF9"/>
                </a:gs>
                <a:gs pos="100000">
                  <a:schemeClr val="bg1"/>
                </a:gs>
                <a:gs pos="57000">
                  <a:schemeClr val="accent5">
                    <a:lumMod val="20000"/>
                    <a:lumOff val="80000"/>
                  </a:schemeClr>
                </a:gs>
              </a:gsLst>
              <a:lin ang="0" scaled="1"/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AA436E5-DB16-6B48-A95B-C67A46FCA1CE}"/>
                </a:ext>
              </a:extLst>
            </p:cNvPr>
            <p:cNvSpPr txBox="1"/>
            <p:nvPr/>
          </p:nvSpPr>
          <p:spPr>
            <a:xfrm>
              <a:off x="9427201" y="1851195"/>
              <a:ext cx="1725088" cy="2862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national or global ISP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380F0415-129C-724E-9F91-A3416C207B74}"/>
                </a:ext>
              </a:extLst>
            </p:cNvPr>
            <p:cNvSpPr/>
            <p:nvPr/>
          </p:nvSpPr>
          <p:spPr>
            <a:xfrm>
              <a:off x="9279068" y="3677908"/>
              <a:ext cx="305749" cy="197847"/>
            </a:xfrm>
            <a:prstGeom prst="rect">
              <a:avLst/>
            </a:prstGeom>
            <a:solidFill>
              <a:srgbClr val="9CDF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01266DB-7D91-DC49-8178-F7E97E371915}"/>
                </a:ext>
              </a:extLst>
            </p:cNvPr>
            <p:cNvSpPr txBox="1"/>
            <p:nvPr/>
          </p:nvSpPr>
          <p:spPr>
            <a:xfrm>
              <a:off x="8766162" y="3447919"/>
              <a:ext cx="1040639" cy="4801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local or regional ISP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012619D-C1B9-9E4D-B4A9-876BA94DC145}"/>
                </a:ext>
              </a:extLst>
            </p:cNvPr>
            <p:cNvSpPr txBox="1"/>
            <p:nvPr/>
          </p:nvSpPr>
          <p:spPr>
            <a:xfrm>
              <a:off x="10917767" y="4677937"/>
              <a:ext cx="813043" cy="3831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datacenter </a:t>
              </a:r>
            </a:p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network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D693DB4-6274-AB47-B060-5162DC67A0F2}"/>
                </a:ext>
              </a:extLst>
            </p:cNvPr>
            <p:cNvSpPr txBox="1"/>
            <p:nvPr/>
          </p:nvSpPr>
          <p:spPr>
            <a:xfrm>
              <a:off x="10063018" y="4228248"/>
              <a:ext cx="843051" cy="6740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content </a:t>
              </a:r>
            </a:p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provider </a:t>
              </a:r>
            </a:p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network</a:t>
              </a: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CD88F236-FC4E-1F44-BDBA-305FE7553C6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559920" y="3580125"/>
              <a:ext cx="412964" cy="6371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C2D7F6FA-AB2E-7C49-BA42-44B1F9BEF59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660835" y="3640684"/>
              <a:ext cx="345866" cy="7389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D22B0DA-193D-0541-AD42-9928D024BDC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636897" y="3633421"/>
              <a:ext cx="335987" cy="39534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0232779F-5DE3-EA4A-A395-C70CD1F5DD4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570774" y="3594896"/>
              <a:ext cx="1" cy="48574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A0062485-B0EF-2549-BDF6-5E5D881E421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550620" y="4071642"/>
              <a:ext cx="508543" cy="34864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188E815D-5136-134A-ADCD-9DBE337963A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895195" y="4087742"/>
              <a:ext cx="6554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8F77C5CB-C471-674A-A359-0414B7D074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19616" y="4087742"/>
              <a:ext cx="6554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42941AEA-5F1B-7A40-937C-1C933DFEFE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76868" y="3507672"/>
              <a:ext cx="382424" cy="51705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0593A500-3130-1E4A-8A5F-A763D002195F}"/>
                </a:ext>
              </a:extLst>
            </p:cNvPr>
            <p:cNvCxnSpPr>
              <a:cxnSpLocks/>
            </p:cNvCxnSpPr>
            <p:nvPr/>
          </p:nvCxnSpPr>
          <p:spPr>
            <a:xfrm>
              <a:off x="9733069" y="3507672"/>
              <a:ext cx="0" cy="54029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DD9BDBE3-FBD6-B24B-B6E7-1ABDBDBE19D7}"/>
                </a:ext>
              </a:extLst>
            </p:cNvPr>
            <p:cNvCxnSpPr/>
            <p:nvPr/>
          </p:nvCxnSpPr>
          <p:spPr>
            <a:xfrm>
              <a:off x="10137668" y="2754692"/>
              <a:ext cx="488174" cy="83933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3AA0BC32-63E2-3041-A476-7D2B29BD01D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798719" y="2695013"/>
              <a:ext cx="380432" cy="694807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B575F53A-2E12-EB46-B4CA-BF4702801270}"/>
                </a:ext>
              </a:extLst>
            </p:cNvPr>
            <p:cNvGrpSpPr/>
            <p:nvPr/>
          </p:nvGrpSpPr>
          <p:grpSpPr>
            <a:xfrm>
              <a:off x="7562238" y="2127325"/>
              <a:ext cx="3578867" cy="3640283"/>
              <a:chOff x="7562238" y="2127325"/>
              <a:chExt cx="3578867" cy="3640283"/>
            </a:xfrm>
          </p:grpSpPr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74899F96-5B5F-E443-8AA3-5B224C4DB3D1}"/>
                  </a:ext>
                </a:extLst>
              </p:cNvPr>
              <p:cNvGrpSpPr/>
              <p:nvPr/>
            </p:nvGrpSpPr>
            <p:grpSpPr>
              <a:xfrm>
                <a:off x="7857253" y="2127325"/>
                <a:ext cx="3283852" cy="3640283"/>
                <a:chOff x="7881336" y="2104198"/>
                <a:chExt cx="3283852" cy="3640283"/>
              </a:xfrm>
            </p:grpSpPr>
            <p:sp>
              <p:nvSpPr>
                <p:cNvPr id="58" name="Line 428">
                  <a:extLst>
                    <a:ext uri="{FF2B5EF4-FFF2-40B4-BE49-F238E27FC236}">
                      <a16:creationId xmlns:a16="http://schemas.microsoft.com/office/drawing/2014/main" id="{396F5A87-50A7-BF4A-9C3C-14C1DCE4AE1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6200000" flipV="1">
                  <a:off x="9813692" y="5228612"/>
                  <a:ext cx="388062" cy="756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9" name="Line 430">
                  <a:extLst>
                    <a:ext uri="{FF2B5EF4-FFF2-40B4-BE49-F238E27FC236}">
                      <a16:creationId xmlns:a16="http://schemas.microsoft.com/office/drawing/2014/main" id="{16430204-CD86-EF4D-9E83-B63AADF840C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6200000">
                  <a:off x="10234009" y="5382159"/>
                  <a:ext cx="0" cy="11430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0" name="Line 431">
                  <a:extLst>
                    <a:ext uri="{FF2B5EF4-FFF2-40B4-BE49-F238E27FC236}">
                      <a16:creationId xmlns:a16="http://schemas.microsoft.com/office/drawing/2014/main" id="{FAC2CB83-3993-B24B-837C-806A23A7F81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9457042" y="4815390"/>
                  <a:ext cx="524483" cy="261537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1" name="Line 432">
                  <a:extLst>
                    <a:ext uri="{FF2B5EF4-FFF2-40B4-BE49-F238E27FC236}">
                      <a16:creationId xmlns:a16="http://schemas.microsoft.com/office/drawing/2014/main" id="{679EEBE7-460B-6D49-8282-C245853F079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8874149" y="4815390"/>
                  <a:ext cx="569255" cy="24626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2" name="Line 433">
                  <a:extLst>
                    <a:ext uri="{FF2B5EF4-FFF2-40B4-BE49-F238E27FC236}">
                      <a16:creationId xmlns:a16="http://schemas.microsoft.com/office/drawing/2014/main" id="{9188311F-C483-794A-BDA4-DF9DB1EFCA9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8845827" y="5085749"/>
                  <a:ext cx="1030502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3" name="Line 435">
                  <a:extLst>
                    <a:ext uri="{FF2B5EF4-FFF2-40B4-BE49-F238E27FC236}">
                      <a16:creationId xmlns:a16="http://schemas.microsoft.com/office/drawing/2014/main" id="{61543E5D-AE45-C449-8025-B9D3610A927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234290" y="5094207"/>
                  <a:ext cx="226800" cy="12700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4" name="Line 436">
                  <a:extLst>
                    <a:ext uri="{FF2B5EF4-FFF2-40B4-BE49-F238E27FC236}">
                      <a16:creationId xmlns:a16="http://schemas.microsoft.com/office/drawing/2014/main" id="{407C51FD-5BC1-FF44-990C-53B4937431C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7972450" y="5267343"/>
                  <a:ext cx="412750" cy="12700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5" name="Line 439">
                  <a:extLst>
                    <a:ext uri="{FF2B5EF4-FFF2-40B4-BE49-F238E27FC236}">
                      <a16:creationId xmlns:a16="http://schemas.microsoft.com/office/drawing/2014/main" id="{8D6B7822-F4C1-1C45-B3C7-242CB8F3EA5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8397900" y="5259125"/>
                  <a:ext cx="68080" cy="29396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6" name="Line 440">
                  <a:extLst>
                    <a:ext uri="{FF2B5EF4-FFF2-40B4-BE49-F238E27FC236}">
                      <a16:creationId xmlns:a16="http://schemas.microsoft.com/office/drawing/2014/main" id="{E3E55285-5F18-8649-A73F-ADAD9AD0D9C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8512814" y="5284804"/>
                  <a:ext cx="280374" cy="26987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7" name="Line 441">
                  <a:extLst>
                    <a:ext uri="{FF2B5EF4-FFF2-40B4-BE49-F238E27FC236}">
                      <a16:creationId xmlns:a16="http://schemas.microsoft.com/office/drawing/2014/main" id="{472F9F1D-5DDE-DD49-8DB5-0872CEA0AB9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512814" y="5234921"/>
                  <a:ext cx="914184" cy="46862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8" name="Line 443">
                  <a:extLst>
                    <a:ext uri="{FF2B5EF4-FFF2-40B4-BE49-F238E27FC236}">
                      <a16:creationId xmlns:a16="http://schemas.microsoft.com/office/drawing/2014/main" id="{A0C39C45-2068-084E-A4A7-5363EF3417D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271861" y="3806843"/>
                  <a:ext cx="0" cy="13176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9" name="Line 449">
                  <a:extLst>
                    <a:ext uri="{FF2B5EF4-FFF2-40B4-BE49-F238E27FC236}">
                      <a16:creationId xmlns:a16="http://schemas.microsoft.com/office/drawing/2014/main" id="{4A72918F-1252-3543-B79F-B0D4B75ED46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7881336" y="4017980"/>
                  <a:ext cx="168275" cy="3175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0" name="Line 428">
                  <a:extLst>
                    <a:ext uri="{FF2B5EF4-FFF2-40B4-BE49-F238E27FC236}">
                      <a16:creationId xmlns:a16="http://schemas.microsoft.com/office/drawing/2014/main" id="{50CC87C8-B0CE-D54B-8335-AC97C080D6C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6200000" flipV="1">
                  <a:off x="9909628" y="5560344"/>
                  <a:ext cx="366793" cy="1482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1" name="Line 440">
                  <a:extLst>
                    <a:ext uri="{FF2B5EF4-FFF2-40B4-BE49-F238E27FC236}">
                      <a16:creationId xmlns:a16="http://schemas.microsoft.com/office/drawing/2014/main" id="{A14E3834-1C81-AB4A-BB67-58B9710E159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8483508" y="5013435"/>
                  <a:ext cx="404236" cy="20777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72" name="Straight Connector 71">
                  <a:extLst>
                    <a:ext uri="{FF2B5EF4-FFF2-40B4-BE49-F238E27FC236}">
                      <a16:creationId xmlns:a16="http://schemas.microsoft.com/office/drawing/2014/main" id="{ED8D8F62-BB5C-3D48-A13F-AF0371CAE4BD}"/>
                    </a:ext>
                  </a:extLst>
                </p:cNvPr>
                <p:cNvCxnSpPr/>
                <p:nvPr/>
              </p:nvCxnSpPr>
              <p:spPr>
                <a:xfrm flipH="1">
                  <a:off x="10124718" y="2146305"/>
                  <a:ext cx="761467" cy="577355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Straight Connector 72">
                  <a:extLst>
                    <a:ext uri="{FF2B5EF4-FFF2-40B4-BE49-F238E27FC236}">
                      <a16:creationId xmlns:a16="http://schemas.microsoft.com/office/drawing/2014/main" id="{E6A593B5-15AA-C44C-9C8B-CDDB0EEF610E}"/>
                    </a:ext>
                  </a:extLst>
                </p:cNvPr>
                <p:cNvCxnSpPr/>
                <p:nvPr/>
              </p:nvCxnSpPr>
              <p:spPr>
                <a:xfrm flipH="1">
                  <a:off x="10124718" y="2245186"/>
                  <a:ext cx="3970" cy="518461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Straight Connector 73">
                  <a:extLst>
                    <a:ext uri="{FF2B5EF4-FFF2-40B4-BE49-F238E27FC236}">
                      <a16:creationId xmlns:a16="http://schemas.microsoft.com/office/drawing/2014/main" id="{1B07D5DB-1490-CF43-A4E4-4B597EC93499}"/>
                    </a:ext>
                  </a:extLst>
                </p:cNvPr>
                <p:cNvCxnSpPr/>
                <p:nvPr/>
              </p:nvCxnSpPr>
              <p:spPr>
                <a:xfrm flipH="1">
                  <a:off x="10696218" y="2177379"/>
                  <a:ext cx="149360" cy="518461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" name="Straight Connector 74">
                  <a:extLst>
                    <a:ext uri="{FF2B5EF4-FFF2-40B4-BE49-F238E27FC236}">
                      <a16:creationId xmlns:a16="http://schemas.microsoft.com/office/drawing/2014/main" id="{8E148675-98FD-7148-9D8B-4F0E4CAE9DFB}"/>
                    </a:ext>
                  </a:extLst>
                </p:cNvPr>
                <p:cNvCxnSpPr/>
                <p:nvPr/>
              </p:nvCxnSpPr>
              <p:spPr>
                <a:xfrm flipH="1">
                  <a:off x="10166249" y="2695840"/>
                  <a:ext cx="574283" cy="2782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Straight Connector 75">
                  <a:extLst>
                    <a:ext uri="{FF2B5EF4-FFF2-40B4-BE49-F238E27FC236}">
                      <a16:creationId xmlns:a16="http://schemas.microsoft.com/office/drawing/2014/main" id="{0A934D8B-C5D0-A943-B04E-8B902D4AA60C}"/>
                    </a:ext>
                  </a:extLst>
                </p:cNvPr>
                <p:cNvCxnSpPr/>
                <p:nvPr/>
              </p:nvCxnSpPr>
              <p:spPr>
                <a:xfrm flipH="1">
                  <a:off x="10093625" y="2146305"/>
                  <a:ext cx="788589" cy="98881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Straight Connector 76">
                  <a:extLst>
                    <a:ext uri="{FF2B5EF4-FFF2-40B4-BE49-F238E27FC236}">
                      <a16:creationId xmlns:a16="http://schemas.microsoft.com/office/drawing/2014/main" id="{45E2B625-F9CF-DF41-AF99-D6BB562F9DD5}"/>
                    </a:ext>
                  </a:extLst>
                </p:cNvPr>
                <p:cNvCxnSpPr/>
                <p:nvPr/>
              </p:nvCxnSpPr>
              <p:spPr>
                <a:xfrm flipH="1">
                  <a:off x="10886186" y="2104198"/>
                  <a:ext cx="279002" cy="42107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Straight Connector 77">
                  <a:extLst>
                    <a:ext uri="{FF2B5EF4-FFF2-40B4-BE49-F238E27FC236}">
                      <a16:creationId xmlns:a16="http://schemas.microsoft.com/office/drawing/2014/main" id="{23542A81-E85B-A544-9D1D-AA8E64C03E70}"/>
                    </a:ext>
                  </a:extLst>
                </p:cNvPr>
                <p:cNvCxnSpPr/>
                <p:nvPr/>
              </p:nvCxnSpPr>
              <p:spPr>
                <a:xfrm flipH="1" flipV="1">
                  <a:off x="10706077" y="2695840"/>
                  <a:ext cx="353541" cy="67807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Straight Connector 78">
                  <a:extLst>
                    <a:ext uri="{FF2B5EF4-FFF2-40B4-BE49-F238E27FC236}">
                      <a16:creationId xmlns:a16="http://schemas.microsoft.com/office/drawing/2014/main" id="{3DAF9B27-F467-0948-A061-C8BED86759EE}"/>
                    </a:ext>
                  </a:extLst>
                </p:cNvPr>
                <p:cNvCxnSpPr/>
                <p:nvPr/>
              </p:nvCxnSpPr>
              <p:spPr>
                <a:xfrm flipH="1">
                  <a:off x="8793306" y="2245186"/>
                  <a:ext cx="1300319" cy="606622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0" name="Line 541">
                  <a:extLst>
                    <a:ext uri="{FF2B5EF4-FFF2-40B4-BE49-F238E27FC236}">
                      <a16:creationId xmlns:a16="http://schemas.microsoft.com/office/drawing/2014/main" id="{1FF90C2B-C7BF-E149-B426-362F225AEFE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9402788" y="4090252"/>
                  <a:ext cx="429324" cy="705603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1" name="Line 424">
                  <a:extLst>
                    <a:ext uri="{FF2B5EF4-FFF2-40B4-BE49-F238E27FC236}">
                      <a16:creationId xmlns:a16="http://schemas.microsoft.com/office/drawing/2014/main" id="{E4DA7CB2-A5FC-AA43-8A16-2C00F06E59A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8268637" y="4024329"/>
                  <a:ext cx="969051" cy="3175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pic>
            <p:nvPicPr>
              <p:cNvPr id="54" name="Picture 778" descr="antenna_radiation_stylized">
                <a:extLst>
                  <a:ext uri="{FF2B5EF4-FFF2-40B4-BE49-F238E27FC236}">
                    <a16:creationId xmlns:a16="http://schemas.microsoft.com/office/drawing/2014/main" id="{7E01E01B-5D96-684B-A238-CEB6F4111D8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562238" y="3813930"/>
                <a:ext cx="506412" cy="10600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5" name="Picture 781" descr="antenna_radiation_stylized">
                <a:extLst>
                  <a:ext uri="{FF2B5EF4-FFF2-40B4-BE49-F238E27FC236}">
                    <a16:creationId xmlns:a16="http://schemas.microsoft.com/office/drawing/2014/main" id="{6D58DA46-51F3-4D43-9433-A3C0C611223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42073" y="5480938"/>
                <a:ext cx="452014" cy="951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6" name="Picture 799" descr="cell_tower_radiation copy">
                <a:extLst>
                  <a:ext uri="{FF2B5EF4-FFF2-40B4-BE49-F238E27FC236}">
                    <a16:creationId xmlns:a16="http://schemas.microsoft.com/office/drawing/2014/main" id="{EC8FEE27-6E99-5845-98DA-33F904EFED0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980866" y="2158167"/>
                <a:ext cx="457200" cy="3327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7" name="Oval 800">
                <a:extLst>
                  <a:ext uri="{FF2B5EF4-FFF2-40B4-BE49-F238E27FC236}">
                    <a16:creationId xmlns:a16="http://schemas.microsoft.com/office/drawing/2014/main" id="{F1623327-CDEC-FC45-B7CB-2004D36D41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74541" y="2292995"/>
                <a:ext cx="52388" cy="49485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82" name="Line 426">
              <a:extLst>
                <a:ext uri="{FF2B5EF4-FFF2-40B4-BE49-F238E27FC236}">
                  <a16:creationId xmlns:a16="http://schemas.microsoft.com/office/drawing/2014/main" id="{55A36D92-D873-DC4A-B1EF-800EE5A0D5A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207860" y="2700359"/>
              <a:ext cx="227964" cy="1743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83" name="Group 783">
              <a:extLst>
                <a:ext uri="{FF2B5EF4-FFF2-40B4-BE49-F238E27FC236}">
                  <a16:creationId xmlns:a16="http://schemas.microsoft.com/office/drawing/2014/main" id="{9C1E9E3A-E565-8641-86DF-AFEB128D846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050698" y="2309376"/>
              <a:ext cx="298450" cy="464008"/>
              <a:chOff x="3130" y="3288"/>
              <a:chExt cx="410" cy="742"/>
            </a:xfrm>
          </p:grpSpPr>
          <p:sp>
            <p:nvSpPr>
              <p:cNvPr id="84" name="Line 270">
                <a:extLst>
                  <a:ext uri="{FF2B5EF4-FFF2-40B4-BE49-F238E27FC236}">
                    <a16:creationId xmlns:a16="http://schemas.microsoft.com/office/drawing/2014/main" id="{75D488BC-071D-D348-A15A-0CE0B1E2263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130" y="3288"/>
                <a:ext cx="205" cy="67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5" name="Line 271">
                <a:extLst>
                  <a:ext uri="{FF2B5EF4-FFF2-40B4-BE49-F238E27FC236}">
                    <a16:creationId xmlns:a16="http://schemas.microsoft.com/office/drawing/2014/main" id="{1FE5279E-14B9-A94B-B037-36D944CD1CF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35" y="3288"/>
                <a:ext cx="205" cy="669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6" name="Line 272">
                <a:extLst>
                  <a:ext uri="{FF2B5EF4-FFF2-40B4-BE49-F238E27FC236}">
                    <a16:creationId xmlns:a16="http://schemas.microsoft.com/office/drawing/2014/main" id="{26D28F6E-3DB3-2343-97BA-62EA454E728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30" y="3957"/>
                <a:ext cx="205" cy="73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7" name="Line 273">
                <a:extLst>
                  <a:ext uri="{FF2B5EF4-FFF2-40B4-BE49-F238E27FC236}">
                    <a16:creationId xmlns:a16="http://schemas.microsoft.com/office/drawing/2014/main" id="{091DA355-DA0D-924B-8CC7-B2D95133754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335" y="3957"/>
                <a:ext cx="205" cy="73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8" name="Line 274">
                <a:extLst>
                  <a:ext uri="{FF2B5EF4-FFF2-40B4-BE49-F238E27FC236}">
                    <a16:creationId xmlns:a16="http://schemas.microsoft.com/office/drawing/2014/main" id="{73414EDF-6FA0-C948-83F4-476983501CB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35" y="3303"/>
                <a:ext cx="0" cy="72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9" name="Line 275">
                <a:extLst>
                  <a:ext uri="{FF2B5EF4-FFF2-40B4-BE49-F238E27FC236}">
                    <a16:creationId xmlns:a16="http://schemas.microsoft.com/office/drawing/2014/main" id="{8D95AFF3-33E1-294D-B8F7-B9E8A2065D2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130" y="3888"/>
                <a:ext cx="205" cy="7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0" name="Line 276">
                <a:extLst>
                  <a:ext uri="{FF2B5EF4-FFF2-40B4-BE49-F238E27FC236}">
                    <a16:creationId xmlns:a16="http://schemas.microsoft.com/office/drawing/2014/main" id="{9DCC7441-4E3D-1B4E-8958-973A384DAB6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3335" y="3888"/>
                <a:ext cx="205" cy="69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1" name="Line 277">
                <a:extLst>
                  <a:ext uri="{FF2B5EF4-FFF2-40B4-BE49-F238E27FC236}">
                    <a16:creationId xmlns:a16="http://schemas.microsoft.com/office/drawing/2014/main" id="{D23028E7-9884-C44F-9214-004DFFE1A08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17" y="3668"/>
                <a:ext cx="118" cy="55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2" name="Line 278">
                <a:extLst>
                  <a:ext uri="{FF2B5EF4-FFF2-40B4-BE49-F238E27FC236}">
                    <a16:creationId xmlns:a16="http://schemas.microsoft.com/office/drawing/2014/main" id="{341C7FBE-10FC-7C47-ACEC-2A825EBE8DE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668"/>
                <a:ext cx="124" cy="55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3" name="Line 279">
                <a:extLst>
                  <a:ext uri="{FF2B5EF4-FFF2-40B4-BE49-F238E27FC236}">
                    <a16:creationId xmlns:a16="http://schemas.microsoft.com/office/drawing/2014/main" id="{C84DA737-24A8-ED49-9525-B0DC338D299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78" y="3766"/>
                <a:ext cx="152" cy="75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4" name="Line 280">
                <a:extLst>
                  <a:ext uri="{FF2B5EF4-FFF2-40B4-BE49-F238E27FC236}">
                    <a16:creationId xmlns:a16="http://schemas.microsoft.com/office/drawing/2014/main" id="{26C7035F-77C1-F04C-8341-098BBFB4690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781"/>
                <a:ext cx="153" cy="6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5" name="Line 281">
                <a:extLst>
                  <a:ext uri="{FF2B5EF4-FFF2-40B4-BE49-F238E27FC236}">
                    <a16:creationId xmlns:a16="http://schemas.microsoft.com/office/drawing/2014/main" id="{75290FDA-1B7C-0E45-B662-20DE9B30B66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567"/>
                <a:ext cx="78" cy="2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6" name="Line 282">
                <a:extLst>
                  <a:ext uri="{FF2B5EF4-FFF2-40B4-BE49-F238E27FC236}">
                    <a16:creationId xmlns:a16="http://schemas.microsoft.com/office/drawing/2014/main" id="{C076F8CB-D978-194B-9AA8-7D3AA32CDE0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428"/>
                <a:ext cx="49" cy="2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7" name="Line 283">
                <a:extLst>
                  <a:ext uri="{FF2B5EF4-FFF2-40B4-BE49-F238E27FC236}">
                    <a16:creationId xmlns:a16="http://schemas.microsoft.com/office/drawing/2014/main" id="{659418D4-A236-FB48-9748-A77C4E165F3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47" y="3558"/>
                <a:ext cx="95" cy="3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8" name="Line 284">
                <a:extLst>
                  <a:ext uri="{FF2B5EF4-FFF2-40B4-BE49-F238E27FC236}">
                    <a16:creationId xmlns:a16="http://schemas.microsoft.com/office/drawing/2014/main" id="{65D87944-2951-394F-903A-24C338DCE35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89" y="3422"/>
                <a:ext cx="55" cy="3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pic>
          <p:nvPicPr>
            <p:cNvPr id="99" name="Picture 777" descr="access_point_stylized_small">
              <a:extLst>
                <a:ext uri="{FF2B5EF4-FFF2-40B4-BE49-F238E27FC236}">
                  <a16:creationId xmlns:a16="http://schemas.microsoft.com/office/drawing/2014/main" id="{053DA3B0-5BDF-0447-97DE-C50B5C4145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13882" y="3861899"/>
              <a:ext cx="370169" cy="3067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0" name="Picture 780" descr="access_point_stylized_small">
              <a:extLst>
                <a:ext uri="{FF2B5EF4-FFF2-40B4-BE49-F238E27FC236}">
                  <a16:creationId xmlns:a16="http://schemas.microsoft.com/office/drawing/2014/main" id="{ED5385C6-0CBD-CD4B-AF04-D1D3D345EC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90610" y="5524232"/>
              <a:ext cx="380935" cy="3174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BEB2ACF1-4A7F-234A-AAD8-B28E5DE33157}"/>
                </a:ext>
              </a:extLst>
            </p:cNvPr>
            <p:cNvGrpSpPr/>
            <p:nvPr/>
          </p:nvGrpSpPr>
          <p:grpSpPr>
            <a:xfrm>
              <a:off x="9783558" y="4989983"/>
              <a:ext cx="393760" cy="218578"/>
              <a:chOff x="7493876" y="2774731"/>
              <a:chExt cx="1481958" cy="894622"/>
            </a:xfrm>
          </p:grpSpPr>
          <p:sp>
            <p:nvSpPr>
              <p:cNvPr id="102" name="Freeform 101">
                <a:extLst>
                  <a:ext uri="{FF2B5EF4-FFF2-40B4-BE49-F238E27FC236}">
                    <a16:creationId xmlns:a16="http://schemas.microsoft.com/office/drawing/2014/main" id="{BC7FFC96-9A30-1447-AC8B-11ADD6AF379E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C558CB72-84FB-2F49-88B6-5B98B82D5CC4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104" name="Group 103">
                <a:extLst>
                  <a:ext uri="{FF2B5EF4-FFF2-40B4-BE49-F238E27FC236}">
                    <a16:creationId xmlns:a16="http://schemas.microsoft.com/office/drawing/2014/main" id="{2C0F7664-77A8-794D-A740-308E3742FFCC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105" name="Freeform 104">
                  <a:extLst>
                    <a:ext uri="{FF2B5EF4-FFF2-40B4-BE49-F238E27FC236}">
                      <a16:creationId xmlns:a16="http://schemas.microsoft.com/office/drawing/2014/main" id="{ED79BC57-1357-0840-B380-1D13D5F1895B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6" name="Freeform 105">
                  <a:extLst>
                    <a:ext uri="{FF2B5EF4-FFF2-40B4-BE49-F238E27FC236}">
                      <a16:creationId xmlns:a16="http://schemas.microsoft.com/office/drawing/2014/main" id="{24BECC22-87C6-7B4F-88F3-6028A6C76F35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7" name="Freeform 106">
                  <a:extLst>
                    <a:ext uri="{FF2B5EF4-FFF2-40B4-BE49-F238E27FC236}">
                      <a16:creationId xmlns:a16="http://schemas.microsoft.com/office/drawing/2014/main" id="{0C592045-C74E-5548-BDAE-61BA3CF99836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8" name="Freeform 107">
                  <a:extLst>
                    <a:ext uri="{FF2B5EF4-FFF2-40B4-BE49-F238E27FC236}">
                      <a16:creationId xmlns:a16="http://schemas.microsoft.com/office/drawing/2014/main" id="{EF10644C-3685-5045-8D33-AA674284FD0B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344C6092-9736-0847-8F0D-7BA436CE07F3}"/>
                </a:ext>
              </a:extLst>
            </p:cNvPr>
            <p:cNvGrpSpPr/>
            <p:nvPr/>
          </p:nvGrpSpPr>
          <p:grpSpPr>
            <a:xfrm>
              <a:off x="9849365" y="5339037"/>
              <a:ext cx="309740" cy="190838"/>
              <a:chOff x="3668110" y="2448910"/>
              <a:chExt cx="3794234" cy="2165130"/>
            </a:xfrm>
          </p:grpSpPr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2E19410E-F060-CA4B-8A07-E912345E86D0}"/>
                  </a:ext>
                </a:extLst>
              </p:cNvPr>
              <p:cNvSpPr/>
              <p:nvPr/>
            </p:nvSpPr>
            <p:spPr>
              <a:xfrm>
                <a:off x="3668110" y="3741409"/>
                <a:ext cx="3780587" cy="872631"/>
              </a:xfrm>
              <a:prstGeom prst="rect">
                <a:avLst/>
              </a:pr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1" name="Freeform 110">
                <a:extLst>
                  <a:ext uri="{FF2B5EF4-FFF2-40B4-BE49-F238E27FC236}">
                    <a16:creationId xmlns:a16="http://schemas.microsoft.com/office/drawing/2014/main" id="{77C1A777-3C14-B948-9F7F-92290F150863}"/>
                  </a:ext>
                </a:extLst>
              </p:cNvPr>
              <p:cNvSpPr/>
              <p:nvPr/>
            </p:nvSpPr>
            <p:spPr>
              <a:xfrm>
                <a:off x="3678620" y="2448910"/>
                <a:ext cx="3783724" cy="1324303"/>
              </a:xfrm>
              <a:custGeom>
                <a:avLst/>
                <a:gdLst>
                  <a:gd name="connsiteX0" fmla="*/ 0 w 3783724"/>
                  <a:gd name="connsiteY0" fmla="*/ 1313793 h 1324303"/>
                  <a:gd name="connsiteX1" fmla="*/ 0 w 3783724"/>
                  <a:gd name="connsiteY1" fmla="*/ 1313793 h 1324303"/>
                  <a:gd name="connsiteX2" fmla="*/ 252248 w 3783724"/>
                  <a:gd name="connsiteY2" fmla="*/ 0 h 1324303"/>
                  <a:gd name="connsiteX3" fmla="*/ 3415862 w 3783724"/>
                  <a:gd name="connsiteY3" fmla="*/ 21020 h 1324303"/>
                  <a:gd name="connsiteX4" fmla="*/ 3783724 w 3783724"/>
                  <a:gd name="connsiteY4" fmla="*/ 1324303 h 1324303"/>
                  <a:gd name="connsiteX5" fmla="*/ 0 w 3783724"/>
                  <a:gd name="connsiteY5" fmla="*/ 1313793 h 13243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83724" h="1324303">
                    <a:moveTo>
                      <a:pt x="0" y="1313793"/>
                    </a:moveTo>
                    <a:lnTo>
                      <a:pt x="0" y="1313793"/>
                    </a:lnTo>
                    <a:lnTo>
                      <a:pt x="252248" y="0"/>
                    </a:lnTo>
                    <a:lnTo>
                      <a:pt x="3415862" y="21020"/>
                    </a:lnTo>
                    <a:lnTo>
                      <a:pt x="3783724" y="1324303"/>
                    </a:lnTo>
                    <a:lnTo>
                      <a:pt x="0" y="1313793"/>
                    </a:lnTo>
                    <a:close/>
                  </a:path>
                </a:pathLst>
              </a:cu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112" name="Group 111">
                <a:extLst>
                  <a:ext uri="{FF2B5EF4-FFF2-40B4-BE49-F238E27FC236}">
                    <a16:creationId xmlns:a16="http://schemas.microsoft.com/office/drawing/2014/main" id="{90D67422-7196-D34E-B18E-BFF0942775C0}"/>
                  </a:ext>
                </a:extLst>
              </p:cNvPr>
              <p:cNvGrpSpPr/>
              <p:nvPr/>
            </p:nvGrpSpPr>
            <p:grpSpPr>
              <a:xfrm>
                <a:off x="3941378" y="2603243"/>
                <a:ext cx="3202061" cy="1066110"/>
                <a:chOff x="7939341" y="3037317"/>
                <a:chExt cx="897649" cy="353919"/>
              </a:xfrm>
            </p:grpSpPr>
            <p:sp>
              <p:nvSpPr>
                <p:cNvPr id="113" name="Freeform 112">
                  <a:extLst>
                    <a:ext uri="{FF2B5EF4-FFF2-40B4-BE49-F238E27FC236}">
                      <a16:creationId xmlns:a16="http://schemas.microsoft.com/office/drawing/2014/main" id="{C1A7AB78-EDB9-C446-906C-0DC2611B39E8}"/>
                    </a:ext>
                  </a:extLst>
                </p:cNvPr>
                <p:cNvSpPr/>
                <p:nvPr/>
              </p:nvSpPr>
              <p:spPr>
                <a:xfrm>
                  <a:off x="7964170" y="30373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14" name="Freeform 113">
                  <a:extLst>
                    <a:ext uri="{FF2B5EF4-FFF2-40B4-BE49-F238E27FC236}">
                      <a16:creationId xmlns:a16="http://schemas.microsoft.com/office/drawing/2014/main" id="{AF81B6E4-47B0-C64C-BC5C-4F4F0788C02E}"/>
                    </a:ext>
                  </a:extLst>
                </p:cNvPr>
                <p:cNvSpPr/>
                <p:nvPr/>
              </p:nvSpPr>
              <p:spPr>
                <a:xfrm>
                  <a:off x="8519948" y="32067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15" name="Freeform 114">
                  <a:extLst>
                    <a:ext uri="{FF2B5EF4-FFF2-40B4-BE49-F238E27FC236}">
                      <a16:creationId xmlns:a16="http://schemas.microsoft.com/office/drawing/2014/main" id="{61B75490-C833-3E46-B6CF-F85F19548051}"/>
                    </a:ext>
                  </a:extLst>
                </p:cNvPr>
                <p:cNvSpPr/>
                <p:nvPr/>
              </p:nvSpPr>
              <p:spPr>
                <a:xfrm>
                  <a:off x="7939341" y="32067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16" name="Freeform 115">
                  <a:extLst>
                    <a:ext uri="{FF2B5EF4-FFF2-40B4-BE49-F238E27FC236}">
                      <a16:creationId xmlns:a16="http://schemas.microsoft.com/office/drawing/2014/main" id="{4805F2DB-024B-7C44-8796-F231CFF4910F}"/>
                    </a:ext>
                  </a:extLst>
                </p:cNvPr>
                <p:cNvSpPr/>
                <p:nvPr/>
              </p:nvSpPr>
              <p:spPr>
                <a:xfrm>
                  <a:off x="8047413" y="31234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C2E0FDFE-C1DF-674C-8A8B-0FAB9D6F817D}"/>
                </a:ext>
              </a:extLst>
            </p:cNvPr>
            <p:cNvGrpSpPr/>
            <p:nvPr/>
          </p:nvGrpSpPr>
          <p:grpSpPr>
            <a:xfrm>
              <a:off x="8676619" y="4967420"/>
              <a:ext cx="393760" cy="218578"/>
              <a:chOff x="7493876" y="2774731"/>
              <a:chExt cx="1481958" cy="894622"/>
            </a:xfrm>
          </p:grpSpPr>
          <p:sp>
            <p:nvSpPr>
              <p:cNvPr id="118" name="Freeform 117">
                <a:extLst>
                  <a:ext uri="{FF2B5EF4-FFF2-40B4-BE49-F238E27FC236}">
                    <a16:creationId xmlns:a16="http://schemas.microsoft.com/office/drawing/2014/main" id="{C3F56AAD-8C96-A741-9ED2-2DC46E1D1611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119" name="Oval 118">
                <a:extLst>
                  <a:ext uri="{FF2B5EF4-FFF2-40B4-BE49-F238E27FC236}">
                    <a16:creationId xmlns:a16="http://schemas.microsoft.com/office/drawing/2014/main" id="{0E3E77DF-F419-2D4A-B8BE-FAD79136F636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120" name="Group 119">
                <a:extLst>
                  <a:ext uri="{FF2B5EF4-FFF2-40B4-BE49-F238E27FC236}">
                    <a16:creationId xmlns:a16="http://schemas.microsoft.com/office/drawing/2014/main" id="{287AD2D6-9537-7649-A4E6-358D0C79CF45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121" name="Freeform 120">
                  <a:extLst>
                    <a:ext uri="{FF2B5EF4-FFF2-40B4-BE49-F238E27FC236}">
                      <a16:creationId xmlns:a16="http://schemas.microsoft.com/office/drawing/2014/main" id="{72A4141A-5FC1-D44F-B57C-7F569C54B050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2" name="Freeform 121">
                  <a:extLst>
                    <a:ext uri="{FF2B5EF4-FFF2-40B4-BE49-F238E27FC236}">
                      <a16:creationId xmlns:a16="http://schemas.microsoft.com/office/drawing/2014/main" id="{F46D6C99-A925-A648-BE5F-4D8A15059EEE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3" name="Freeform 122">
                  <a:extLst>
                    <a:ext uri="{FF2B5EF4-FFF2-40B4-BE49-F238E27FC236}">
                      <a16:creationId xmlns:a16="http://schemas.microsoft.com/office/drawing/2014/main" id="{A06B7680-5EFB-8C43-96D8-804B90B0CB08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4" name="Freeform 123">
                  <a:extLst>
                    <a:ext uri="{FF2B5EF4-FFF2-40B4-BE49-F238E27FC236}">
                      <a16:creationId xmlns:a16="http://schemas.microsoft.com/office/drawing/2014/main" id="{B6802E91-A745-9845-BEC2-C5BAAFAC27A8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125" name="Group 124">
              <a:extLst>
                <a:ext uri="{FF2B5EF4-FFF2-40B4-BE49-F238E27FC236}">
                  <a16:creationId xmlns:a16="http://schemas.microsoft.com/office/drawing/2014/main" id="{3B58EDA1-6AEF-0143-8EFC-A5E1DE53DA85}"/>
                </a:ext>
              </a:extLst>
            </p:cNvPr>
            <p:cNvGrpSpPr/>
            <p:nvPr/>
          </p:nvGrpSpPr>
          <p:grpSpPr>
            <a:xfrm>
              <a:off x="8311520" y="5194433"/>
              <a:ext cx="309740" cy="190838"/>
              <a:chOff x="3668110" y="2448910"/>
              <a:chExt cx="3794234" cy="2165130"/>
            </a:xfrm>
          </p:grpSpPr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D0C2CEC6-362C-DD40-984D-61B9F5728BB1}"/>
                  </a:ext>
                </a:extLst>
              </p:cNvPr>
              <p:cNvSpPr/>
              <p:nvPr/>
            </p:nvSpPr>
            <p:spPr>
              <a:xfrm>
                <a:off x="3668110" y="3741409"/>
                <a:ext cx="3780587" cy="872631"/>
              </a:xfrm>
              <a:prstGeom prst="rect">
                <a:avLst/>
              </a:pr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7" name="Freeform 126">
                <a:extLst>
                  <a:ext uri="{FF2B5EF4-FFF2-40B4-BE49-F238E27FC236}">
                    <a16:creationId xmlns:a16="http://schemas.microsoft.com/office/drawing/2014/main" id="{442D16BE-2C33-4549-8B7D-0400ABEB4C96}"/>
                  </a:ext>
                </a:extLst>
              </p:cNvPr>
              <p:cNvSpPr/>
              <p:nvPr/>
            </p:nvSpPr>
            <p:spPr>
              <a:xfrm>
                <a:off x="3678620" y="2448910"/>
                <a:ext cx="3783724" cy="1324303"/>
              </a:xfrm>
              <a:custGeom>
                <a:avLst/>
                <a:gdLst>
                  <a:gd name="connsiteX0" fmla="*/ 0 w 3783724"/>
                  <a:gd name="connsiteY0" fmla="*/ 1313793 h 1324303"/>
                  <a:gd name="connsiteX1" fmla="*/ 0 w 3783724"/>
                  <a:gd name="connsiteY1" fmla="*/ 1313793 h 1324303"/>
                  <a:gd name="connsiteX2" fmla="*/ 252248 w 3783724"/>
                  <a:gd name="connsiteY2" fmla="*/ 0 h 1324303"/>
                  <a:gd name="connsiteX3" fmla="*/ 3415862 w 3783724"/>
                  <a:gd name="connsiteY3" fmla="*/ 21020 h 1324303"/>
                  <a:gd name="connsiteX4" fmla="*/ 3783724 w 3783724"/>
                  <a:gd name="connsiteY4" fmla="*/ 1324303 h 1324303"/>
                  <a:gd name="connsiteX5" fmla="*/ 0 w 3783724"/>
                  <a:gd name="connsiteY5" fmla="*/ 1313793 h 13243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83724" h="1324303">
                    <a:moveTo>
                      <a:pt x="0" y="1313793"/>
                    </a:moveTo>
                    <a:lnTo>
                      <a:pt x="0" y="1313793"/>
                    </a:lnTo>
                    <a:lnTo>
                      <a:pt x="252248" y="0"/>
                    </a:lnTo>
                    <a:lnTo>
                      <a:pt x="3415862" y="21020"/>
                    </a:lnTo>
                    <a:lnTo>
                      <a:pt x="3783724" y="1324303"/>
                    </a:lnTo>
                    <a:lnTo>
                      <a:pt x="0" y="1313793"/>
                    </a:lnTo>
                    <a:close/>
                  </a:path>
                </a:pathLst>
              </a:cu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128" name="Group 127">
                <a:extLst>
                  <a:ext uri="{FF2B5EF4-FFF2-40B4-BE49-F238E27FC236}">
                    <a16:creationId xmlns:a16="http://schemas.microsoft.com/office/drawing/2014/main" id="{3D4A0EDF-22CB-D745-B1B7-0BED059375E4}"/>
                  </a:ext>
                </a:extLst>
              </p:cNvPr>
              <p:cNvGrpSpPr/>
              <p:nvPr/>
            </p:nvGrpSpPr>
            <p:grpSpPr>
              <a:xfrm>
                <a:off x="3941378" y="2603243"/>
                <a:ext cx="3202061" cy="1066110"/>
                <a:chOff x="7939341" y="3037317"/>
                <a:chExt cx="897649" cy="353919"/>
              </a:xfrm>
            </p:grpSpPr>
            <p:sp>
              <p:nvSpPr>
                <p:cNvPr id="129" name="Freeform 128">
                  <a:extLst>
                    <a:ext uri="{FF2B5EF4-FFF2-40B4-BE49-F238E27FC236}">
                      <a16:creationId xmlns:a16="http://schemas.microsoft.com/office/drawing/2014/main" id="{1E9F2595-2394-214D-88AF-B4C47E46CA15}"/>
                    </a:ext>
                  </a:extLst>
                </p:cNvPr>
                <p:cNvSpPr/>
                <p:nvPr/>
              </p:nvSpPr>
              <p:spPr>
                <a:xfrm>
                  <a:off x="7964170" y="30373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0" name="Freeform 129">
                  <a:extLst>
                    <a:ext uri="{FF2B5EF4-FFF2-40B4-BE49-F238E27FC236}">
                      <a16:creationId xmlns:a16="http://schemas.microsoft.com/office/drawing/2014/main" id="{9C9BD130-D2B1-D040-98B8-445C9EB26A97}"/>
                    </a:ext>
                  </a:extLst>
                </p:cNvPr>
                <p:cNvSpPr/>
                <p:nvPr/>
              </p:nvSpPr>
              <p:spPr>
                <a:xfrm>
                  <a:off x="8519948" y="32067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1" name="Freeform 130">
                  <a:extLst>
                    <a:ext uri="{FF2B5EF4-FFF2-40B4-BE49-F238E27FC236}">
                      <a16:creationId xmlns:a16="http://schemas.microsoft.com/office/drawing/2014/main" id="{69CD4A8F-E44F-FC4D-B8F5-64CACA467970}"/>
                    </a:ext>
                  </a:extLst>
                </p:cNvPr>
                <p:cNvSpPr/>
                <p:nvPr/>
              </p:nvSpPr>
              <p:spPr>
                <a:xfrm>
                  <a:off x="7939341" y="32067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2" name="Freeform 131">
                  <a:extLst>
                    <a:ext uri="{FF2B5EF4-FFF2-40B4-BE49-F238E27FC236}">
                      <a16:creationId xmlns:a16="http://schemas.microsoft.com/office/drawing/2014/main" id="{71DF6E8D-387A-D349-911C-B5C7A17D8673}"/>
                    </a:ext>
                  </a:extLst>
                </p:cNvPr>
                <p:cNvSpPr/>
                <p:nvPr/>
              </p:nvSpPr>
              <p:spPr>
                <a:xfrm>
                  <a:off x="8047413" y="31234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6457D329-09A1-094C-9C91-0E439F0BF732}"/>
                </a:ext>
              </a:extLst>
            </p:cNvPr>
            <p:cNvGrpSpPr/>
            <p:nvPr/>
          </p:nvGrpSpPr>
          <p:grpSpPr>
            <a:xfrm>
              <a:off x="8439827" y="2812309"/>
              <a:ext cx="353678" cy="168275"/>
              <a:chOff x="7493876" y="2774731"/>
              <a:chExt cx="1481958" cy="894622"/>
            </a:xfrm>
          </p:grpSpPr>
          <p:sp>
            <p:nvSpPr>
              <p:cNvPr id="134" name="Freeform 133">
                <a:extLst>
                  <a:ext uri="{FF2B5EF4-FFF2-40B4-BE49-F238E27FC236}">
                    <a16:creationId xmlns:a16="http://schemas.microsoft.com/office/drawing/2014/main" id="{58029C20-48A8-A843-B3C5-78BCDF268326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135" name="Oval 134">
                <a:extLst>
                  <a:ext uri="{FF2B5EF4-FFF2-40B4-BE49-F238E27FC236}">
                    <a16:creationId xmlns:a16="http://schemas.microsoft.com/office/drawing/2014/main" id="{DF8A3B93-A6E4-AC45-8B7F-3FA7F806A2BC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136" name="Group 135">
                <a:extLst>
                  <a:ext uri="{FF2B5EF4-FFF2-40B4-BE49-F238E27FC236}">
                    <a16:creationId xmlns:a16="http://schemas.microsoft.com/office/drawing/2014/main" id="{B462DE7C-B824-8841-AA3F-2CEBB1CBCF30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137" name="Freeform 136">
                  <a:extLst>
                    <a:ext uri="{FF2B5EF4-FFF2-40B4-BE49-F238E27FC236}">
                      <a16:creationId xmlns:a16="http://schemas.microsoft.com/office/drawing/2014/main" id="{B30C6345-8C9B-764B-8D3F-C86290153EDF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8" name="Freeform 137">
                  <a:extLst>
                    <a:ext uri="{FF2B5EF4-FFF2-40B4-BE49-F238E27FC236}">
                      <a16:creationId xmlns:a16="http://schemas.microsoft.com/office/drawing/2014/main" id="{772A559E-2447-5F45-BD0B-053C0FA8758A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9" name="Freeform 138">
                  <a:extLst>
                    <a:ext uri="{FF2B5EF4-FFF2-40B4-BE49-F238E27FC236}">
                      <a16:creationId xmlns:a16="http://schemas.microsoft.com/office/drawing/2014/main" id="{4DCA4620-71E2-8044-9C34-7151C2A3D59D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40" name="Freeform 139">
                  <a:extLst>
                    <a:ext uri="{FF2B5EF4-FFF2-40B4-BE49-F238E27FC236}">
                      <a16:creationId xmlns:a16="http://schemas.microsoft.com/office/drawing/2014/main" id="{23CE7B7F-43E6-264E-AE80-0EA82D828151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3D53B8DD-89EA-D748-B37A-42889B100B17}"/>
                </a:ext>
              </a:extLst>
            </p:cNvPr>
            <p:cNvGrpSpPr/>
            <p:nvPr/>
          </p:nvGrpSpPr>
          <p:grpSpPr>
            <a:xfrm>
              <a:off x="8050070" y="3965994"/>
              <a:ext cx="354986" cy="175668"/>
              <a:chOff x="7493876" y="2774731"/>
              <a:chExt cx="1481958" cy="894622"/>
            </a:xfrm>
          </p:grpSpPr>
          <p:sp>
            <p:nvSpPr>
              <p:cNvPr id="142" name="Freeform 141">
                <a:extLst>
                  <a:ext uri="{FF2B5EF4-FFF2-40B4-BE49-F238E27FC236}">
                    <a16:creationId xmlns:a16="http://schemas.microsoft.com/office/drawing/2014/main" id="{265C420E-4100-5E47-9A42-98A2D5712E4E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143" name="Oval 142">
                <a:extLst>
                  <a:ext uri="{FF2B5EF4-FFF2-40B4-BE49-F238E27FC236}">
                    <a16:creationId xmlns:a16="http://schemas.microsoft.com/office/drawing/2014/main" id="{56440000-D4B8-A943-B1C9-A26B33464B0A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144" name="Group 143">
                <a:extLst>
                  <a:ext uri="{FF2B5EF4-FFF2-40B4-BE49-F238E27FC236}">
                    <a16:creationId xmlns:a16="http://schemas.microsoft.com/office/drawing/2014/main" id="{6C811EE8-1360-DA48-87DA-D51E28937568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145" name="Freeform 144">
                  <a:extLst>
                    <a:ext uri="{FF2B5EF4-FFF2-40B4-BE49-F238E27FC236}">
                      <a16:creationId xmlns:a16="http://schemas.microsoft.com/office/drawing/2014/main" id="{37EE7529-CEC5-8B47-BB8C-4A746BECE8C2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46" name="Freeform 145">
                  <a:extLst>
                    <a:ext uri="{FF2B5EF4-FFF2-40B4-BE49-F238E27FC236}">
                      <a16:creationId xmlns:a16="http://schemas.microsoft.com/office/drawing/2014/main" id="{DA2EFE6D-C806-5B4D-9412-2CBD517253A9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47" name="Freeform 146">
                  <a:extLst>
                    <a:ext uri="{FF2B5EF4-FFF2-40B4-BE49-F238E27FC236}">
                      <a16:creationId xmlns:a16="http://schemas.microsoft.com/office/drawing/2014/main" id="{49BBB647-AD34-6040-ADAF-C149DAA1EE98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48" name="Freeform 147">
                  <a:extLst>
                    <a:ext uri="{FF2B5EF4-FFF2-40B4-BE49-F238E27FC236}">
                      <a16:creationId xmlns:a16="http://schemas.microsoft.com/office/drawing/2014/main" id="{8F0C583B-B31C-1246-87F6-449C44DAFA96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149" name="Group 148">
              <a:extLst>
                <a:ext uri="{FF2B5EF4-FFF2-40B4-BE49-F238E27FC236}">
                  <a16:creationId xmlns:a16="http://schemas.microsoft.com/office/drawing/2014/main" id="{B24EF683-8E68-C247-B78E-834658932462}"/>
                </a:ext>
              </a:extLst>
            </p:cNvPr>
            <p:cNvGrpSpPr/>
            <p:nvPr/>
          </p:nvGrpSpPr>
          <p:grpSpPr>
            <a:xfrm>
              <a:off x="10884085" y="3601365"/>
              <a:ext cx="170989" cy="97052"/>
              <a:chOff x="7493876" y="2774731"/>
              <a:chExt cx="1481958" cy="894622"/>
            </a:xfrm>
          </p:grpSpPr>
          <p:sp>
            <p:nvSpPr>
              <p:cNvPr id="150" name="Freeform 149">
                <a:extLst>
                  <a:ext uri="{FF2B5EF4-FFF2-40B4-BE49-F238E27FC236}">
                    <a16:creationId xmlns:a16="http://schemas.microsoft.com/office/drawing/2014/main" id="{05B293EA-66C2-AD41-BB2A-9C7154292732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151" name="Oval 150">
                <a:extLst>
                  <a:ext uri="{FF2B5EF4-FFF2-40B4-BE49-F238E27FC236}">
                    <a16:creationId xmlns:a16="http://schemas.microsoft.com/office/drawing/2014/main" id="{7D4AFB55-BB8E-8D4A-9743-0AB612B9EE24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152" name="Group 151">
                <a:extLst>
                  <a:ext uri="{FF2B5EF4-FFF2-40B4-BE49-F238E27FC236}">
                    <a16:creationId xmlns:a16="http://schemas.microsoft.com/office/drawing/2014/main" id="{66E18169-7FB5-2443-BC36-9A545C2B1148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153" name="Freeform 152">
                  <a:extLst>
                    <a:ext uri="{FF2B5EF4-FFF2-40B4-BE49-F238E27FC236}">
                      <a16:creationId xmlns:a16="http://schemas.microsoft.com/office/drawing/2014/main" id="{7313B8A8-FAF7-E747-856C-BD786E231C44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54" name="Freeform 153">
                  <a:extLst>
                    <a:ext uri="{FF2B5EF4-FFF2-40B4-BE49-F238E27FC236}">
                      <a16:creationId xmlns:a16="http://schemas.microsoft.com/office/drawing/2014/main" id="{C7430AF2-2131-8042-BFB7-02CC63AA4E32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55" name="Freeform 154">
                  <a:extLst>
                    <a:ext uri="{FF2B5EF4-FFF2-40B4-BE49-F238E27FC236}">
                      <a16:creationId xmlns:a16="http://schemas.microsoft.com/office/drawing/2014/main" id="{B0B1AB88-F8AF-2B46-A9A9-C4008DD68E69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56" name="Freeform 155">
                  <a:extLst>
                    <a:ext uri="{FF2B5EF4-FFF2-40B4-BE49-F238E27FC236}">
                      <a16:creationId xmlns:a16="http://schemas.microsoft.com/office/drawing/2014/main" id="{2C374E23-7463-3A48-AB31-C4ED3B713128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157" name="Group 156">
              <a:extLst>
                <a:ext uri="{FF2B5EF4-FFF2-40B4-BE49-F238E27FC236}">
                  <a16:creationId xmlns:a16="http://schemas.microsoft.com/office/drawing/2014/main" id="{6238BDB0-8460-2F44-B758-717BE8D0D8A5}"/>
                </a:ext>
              </a:extLst>
            </p:cNvPr>
            <p:cNvGrpSpPr/>
            <p:nvPr/>
          </p:nvGrpSpPr>
          <p:grpSpPr>
            <a:xfrm>
              <a:off x="10410609" y="3496138"/>
              <a:ext cx="353678" cy="198344"/>
              <a:chOff x="7493876" y="2774731"/>
              <a:chExt cx="1481958" cy="894622"/>
            </a:xfrm>
          </p:grpSpPr>
          <p:sp>
            <p:nvSpPr>
              <p:cNvPr id="158" name="Freeform 157">
                <a:extLst>
                  <a:ext uri="{FF2B5EF4-FFF2-40B4-BE49-F238E27FC236}">
                    <a16:creationId xmlns:a16="http://schemas.microsoft.com/office/drawing/2014/main" id="{3A744D8A-ECC7-CD4C-AFA3-5147740EAA11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159" name="Oval 158">
                <a:extLst>
                  <a:ext uri="{FF2B5EF4-FFF2-40B4-BE49-F238E27FC236}">
                    <a16:creationId xmlns:a16="http://schemas.microsoft.com/office/drawing/2014/main" id="{6C605F4D-1D5B-6847-8792-69FCC75FCEF0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160" name="Group 159">
                <a:extLst>
                  <a:ext uri="{FF2B5EF4-FFF2-40B4-BE49-F238E27FC236}">
                    <a16:creationId xmlns:a16="http://schemas.microsoft.com/office/drawing/2014/main" id="{1A405963-9CD1-D140-8B02-6F2AEFF08552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161" name="Freeform 160">
                  <a:extLst>
                    <a:ext uri="{FF2B5EF4-FFF2-40B4-BE49-F238E27FC236}">
                      <a16:creationId xmlns:a16="http://schemas.microsoft.com/office/drawing/2014/main" id="{01CA2C43-EC5E-B744-A546-5651F89736EA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62" name="Freeform 161">
                  <a:extLst>
                    <a:ext uri="{FF2B5EF4-FFF2-40B4-BE49-F238E27FC236}">
                      <a16:creationId xmlns:a16="http://schemas.microsoft.com/office/drawing/2014/main" id="{B6F4F530-DA03-3644-9B6F-3D58CE8072F6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63" name="Freeform 162">
                  <a:extLst>
                    <a:ext uri="{FF2B5EF4-FFF2-40B4-BE49-F238E27FC236}">
                      <a16:creationId xmlns:a16="http://schemas.microsoft.com/office/drawing/2014/main" id="{6C856550-8A65-CD43-A3C4-7FF718D4B460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64" name="Freeform 163">
                  <a:extLst>
                    <a:ext uri="{FF2B5EF4-FFF2-40B4-BE49-F238E27FC236}">
                      <a16:creationId xmlns:a16="http://schemas.microsoft.com/office/drawing/2014/main" id="{DC38F3B0-3192-7B4B-864F-E1420888D68F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165" name="Group 164">
              <a:extLst>
                <a:ext uri="{FF2B5EF4-FFF2-40B4-BE49-F238E27FC236}">
                  <a16:creationId xmlns:a16="http://schemas.microsoft.com/office/drawing/2014/main" id="{D11CB9D1-FAB0-2A44-A4D9-01E0F085EE2C}"/>
                </a:ext>
              </a:extLst>
            </p:cNvPr>
            <p:cNvGrpSpPr/>
            <p:nvPr/>
          </p:nvGrpSpPr>
          <p:grpSpPr>
            <a:xfrm>
              <a:off x="9948724" y="2202292"/>
              <a:ext cx="353678" cy="198344"/>
              <a:chOff x="7493876" y="2774731"/>
              <a:chExt cx="1481958" cy="894622"/>
            </a:xfrm>
          </p:grpSpPr>
          <p:sp>
            <p:nvSpPr>
              <p:cNvPr id="166" name="Freeform 165">
                <a:extLst>
                  <a:ext uri="{FF2B5EF4-FFF2-40B4-BE49-F238E27FC236}">
                    <a16:creationId xmlns:a16="http://schemas.microsoft.com/office/drawing/2014/main" id="{EDABB148-FA4A-164F-84A2-9F6FB8B6AE33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167" name="Oval 166">
                <a:extLst>
                  <a:ext uri="{FF2B5EF4-FFF2-40B4-BE49-F238E27FC236}">
                    <a16:creationId xmlns:a16="http://schemas.microsoft.com/office/drawing/2014/main" id="{3D7ACEF4-C942-7042-AC30-08A033E475A5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168" name="Group 167">
                <a:extLst>
                  <a:ext uri="{FF2B5EF4-FFF2-40B4-BE49-F238E27FC236}">
                    <a16:creationId xmlns:a16="http://schemas.microsoft.com/office/drawing/2014/main" id="{0C6EA817-FC56-0C44-AC81-5783681E6E0E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169" name="Freeform 168">
                  <a:extLst>
                    <a:ext uri="{FF2B5EF4-FFF2-40B4-BE49-F238E27FC236}">
                      <a16:creationId xmlns:a16="http://schemas.microsoft.com/office/drawing/2014/main" id="{892F9B8D-2AD6-BA42-BCC7-FC9C58638674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0" name="Freeform 169">
                  <a:extLst>
                    <a:ext uri="{FF2B5EF4-FFF2-40B4-BE49-F238E27FC236}">
                      <a16:creationId xmlns:a16="http://schemas.microsoft.com/office/drawing/2014/main" id="{E5370AD9-7EF3-E14E-8DA7-EB33FD1465A0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1" name="Freeform 170">
                  <a:extLst>
                    <a:ext uri="{FF2B5EF4-FFF2-40B4-BE49-F238E27FC236}">
                      <a16:creationId xmlns:a16="http://schemas.microsoft.com/office/drawing/2014/main" id="{49F6E9B7-6E3B-3044-9A79-6C4C9E4E242B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2" name="Freeform 171">
                  <a:extLst>
                    <a:ext uri="{FF2B5EF4-FFF2-40B4-BE49-F238E27FC236}">
                      <a16:creationId xmlns:a16="http://schemas.microsoft.com/office/drawing/2014/main" id="{DFC6B5FD-A20D-8949-B48D-327A293CF4A8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173" name="Group 172">
              <a:extLst>
                <a:ext uri="{FF2B5EF4-FFF2-40B4-BE49-F238E27FC236}">
                  <a16:creationId xmlns:a16="http://schemas.microsoft.com/office/drawing/2014/main" id="{45F9287B-989D-E84B-9261-75CBB821B37D}"/>
                </a:ext>
              </a:extLst>
            </p:cNvPr>
            <p:cNvGrpSpPr/>
            <p:nvPr/>
          </p:nvGrpSpPr>
          <p:grpSpPr>
            <a:xfrm>
              <a:off x="10527214" y="2613367"/>
              <a:ext cx="353678" cy="198344"/>
              <a:chOff x="7493876" y="2774731"/>
              <a:chExt cx="1481958" cy="894622"/>
            </a:xfrm>
          </p:grpSpPr>
          <p:sp>
            <p:nvSpPr>
              <p:cNvPr id="174" name="Freeform 173">
                <a:extLst>
                  <a:ext uri="{FF2B5EF4-FFF2-40B4-BE49-F238E27FC236}">
                    <a16:creationId xmlns:a16="http://schemas.microsoft.com/office/drawing/2014/main" id="{2A7F2229-A61D-A246-9082-575D49A7917D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175" name="Oval 174">
                <a:extLst>
                  <a:ext uri="{FF2B5EF4-FFF2-40B4-BE49-F238E27FC236}">
                    <a16:creationId xmlns:a16="http://schemas.microsoft.com/office/drawing/2014/main" id="{173C1B35-7B99-5247-BF5D-88C71861299C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176" name="Group 175">
                <a:extLst>
                  <a:ext uri="{FF2B5EF4-FFF2-40B4-BE49-F238E27FC236}">
                    <a16:creationId xmlns:a16="http://schemas.microsoft.com/office/drawing/2014/main" id="{A0384C32-4DD6-164C-A915-0C71EB9DA01C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177" name="Freeform 176">
                  <a:extLst>
                    <a:ext uri="{FF2B5EF4-FFF2-40B4-BE49-F238E27FC236}">
                      <a16:creationId xmlns:a16="http://schemas.microsoft.com/office/drawing/2014/main" id="{B7D1A6D5-4F39-C544-B75B-34F0F7587D7B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8" name="Freeform 177">
                  <a:extLst>
                    <a:ext uri="{FF2B5EF4-FFF2-40B4-BE49-F238E27FC236}">
                      <a16:creationId xmlns:a16="http://schemas.microsoft.com/office/drawing/2014/main" id="{289FC09E-18C9-234C-8D01-B9D3528D11F2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9" name="Freeform 178">
                  <a:extLst>
                    <a:ext uri="{FF2B5EF4-FFF2-40B4-BE49-F238E27FC236}">
                      <a16:creationId xmlns:a16="http://schemas.microsoft.com/office/drawing/2014/main" id="{BAA0398D-8BE6-B541-9457-D0AE7AFD0921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80" name="Freeform 179">
                  <a:extLst>
                    <a:ext uri="{FF2B5EF4-FFF2-40B4-BE49-F238E27FC236}">
                      <a16:creationId xmlns:a16="http://schemas.microsoft.com/office/drawing/2014/main" id="{8FC9BAEB-32C1-5C4A-8D87-4555DE8FABDC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181" name="Group 180">
              <a:extLst>
                <a:ext uri="{FF2B5EF4-FFF2-40B4-BE49-F238E27FC236}">
                  <a16:creationId xmlns:a16="http://schemas.microsoft.com/office/drawing/2014/main" id="{F14A6862-E126-CD48-9B6A-D4E0CF040B7E}"/>
                </a:ext>
              </a:extLst>
            </p:cNvPr>
            <p:cNvGrpSpPr/>
            <p:nvPr/>
          </p:nvGrpSpPr>
          <p:grpSpPr>
            <a:xfrm>
              <a:off x="10643825" y="2107963"/>
              <a:ext cx="353678" cy="198344"/>
              <a:chOff x="7493876" y="2774731"/>
              <a:chExt cx="1481958" cy="894622"/>
            </a:xfrm>
          </p:grpSpPr>
          <p:sp>
            <p:nvSpPr>
              <p:cNvPr id="182" name="Freeform 181">
                <a:extLst>
                  <a:ext uri="{FF2B5EF4-FFF2-40B4-BE49-F238E27FC236}">
                    <a16:creationId xmlns:a16="http://schemas.microsoft.com/office/drawing/2014/main" id="{30356CE1-65B3-AF41-9A4B-21DB02D81433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183" name="Oval 182">
                <a:extLst>
                  <a:ext uri="{FF2B5EF4-FFF2-40B4-BE49-F238E27FC236}">
                    <a16:creationId xmlns:a16="http://schemas.microsoft.com/office/drawing/2014/main" id="{1E0DFC20-5F31-DA44-A303-BE1511964D13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184" name="Group 183">
                <a:extLst>
                  <a:ext uri="{FF2B5EF4-FFF2-40B4-BE49-F238E27FC236}">
                    <a16:creationId xmlns:a16="http://schemas.microsoft.com/office/drawing/2014/main" id="{BD4425A0-8A3C-A541-953B-7C87862C6363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185" name="Freeform 184">
                  <a:extLst>
                    <a:ext uri="{FF2B5EF4-FFF2-40B4-BE49-F238E27FC236}">
                      <a16:creationId xmlns:a16="http://schemas.microsoft.com/office/drawing/2014/main" id="{37E46E89-8FF3-1246-978B-EDA5385EC280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86" name="Freeform 185">
                  <a:extLst>
                    <a:ext uri="{FF2B5EF4-FFF2-40B4-BE49-F238E27FC236}">
                      <a16:creationId xmlns:a16="http://schemas.microsoft.com/office/drawing/2014/main" id="{B52D32E9-30F1-B042-9990-E92C25454E66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87" name="Freeform 186">
                  <a:extLst>
                    <a:ext uri="{FF2B5EF4-FFF2-40B4-BE49-F238E27FC236}">
                      <a16:creationId xmlns:a16="http://schemas.microsoft.com/office/drawing/2014/main" id="{A25C6FBB-1E9C-DD45-8753-9344D6C72EFA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88" name="Freeform 187">
                  <a:extLst>
                    <a:ext uri="{FF2B5EF4-FFF2-40B4-BE49-F238E27FC236}">
                      <a16:creationId xmlns:a16="http://schemas.microsoft.com/office/drawing/2014/main" id="{E73828AD-ABB1-0C4D-A404-E1458142B5A3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189" name="Group 188">
              <a:extLst>
                <a:ext uri="{FF2B5EF4-FFF2-40B4-BE49-F238E27FC236}">
                  <a16:creationId xmlns:a16="http://schemas.microsoft.com/office/drawing/2014/main" id="{5B931F35-342D-9A4D-9C3F-6AF6BE9EEE7E}"/>
                </a:ext>
              </a:extLst>
            </p:cNvPr>
            <p:cNvGrpSpPr/>
            <p:nvPr/>
          </p:nvGrpSpPr>
          <p:grpSpPr>
            <a:xfrm>
              <a:off x="9098788" y="3956624"/>
              <a:ext cx="367224" cy="240304"/>
              <a:chOff x="7493876" y="2774731"/>
              <a:chExt cx="1481958" cy="894622"/>
            </a:xfrm>
          </p:grpSpPr>
          <p:sp>
            <p:nvSpPr>
              <p:cNvPr id="190" name="Freeform 189">
                <a:extLst>
                  <a:ext uri="{FF2B5EF4-FFF2-40B4-BE49-F238E27FC236}">
                    <a16:creationId xmlns:a16="http://schemas.microsoft.com/office/drawing/2014/main" id="{87E53E1A-0042-ED48-9089-3A792646295F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191" name="Oval 190">
                <a:extLst>
                  <a:ext uri="{FF2B5EF4-FFF2-40B4-BE49-F238E27FC236}">
                    <a16:creationId xmlns:a16="http://schemas.microsoft.com/office/drawing/2014/main" id="{3E644DE2-050D-0045-8D94-7A78AE6B3AAC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192" name="Group 191">
                <a:extLst>
                  <a:ext uri="{FF2B5EF4-FFF2-40B4-BE49-F238E27FC236}">
                    <a16:creationId xmlns:a16="http://schemas.microsoft.com/office/drawing/2014/main" id="{F51F8A5C-4370-F249-917E-18460091BD05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193" name="Freeform 192">
                  <a:extLst>
                    <a:ext uri="{FF2B5EF4-FFF2-40B4-BE49-F238E27FC236}">
                      <a16:creationId xmlns:a16="http://schemas.microsoft.com/office/drawing/2014/main" id="{2E879F47-FE0B-4F4D-BF87-0F4E1C3CE1EC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94" name="Freeform 193">
                  <a:extLst>
                    <a:ext uri="{FF2B5EF4-FFF2-40B4-BE49-F238E27FC236}">
                      <a16:creationId xmlns:a16="http://schemas.microsoft.com/office/drawing/2014/main" id="{93131A36-EBD9-7C4B-B31E-49F8B1BE6E5D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95" name="Freeform 194">
                  <a:extLst>
                    <a:ext uri="{FF2B5EF4-FFF2-40B4-BE49-F238E27FC236}">
                      <a16:creationId xmlns:a16="http://schemas.microsoft.com/office/drawing/2014/main" id="{C0A50DA9-7990-1E49-9122-86351E4C2BD0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96" name="Freeform 195">
                  <a:extLst>
                    <a:ext uri="{FF2B5EF4-FFF2-40B4-BE49-F238E27FC236}">
                      <a16:creationId xmlns:a16="http://schemas.microsoft.com/office/drawing/2014/main" id="{D8B47954-8478-7D4C-9568-4C22BCBF9DFE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197" name="Group 196">
              <a:extLst>
                <a:ext uri="{FF2B5EF4-FFF2-40B4-BE49-F238E27FC236}">
                  <a16:creationId xmlns:a16="http://schemas.microsoft.com/office/drawing/2014/main" id="{48F5B618-E362-C841-824B-EBBE9E0ABFBE}"/>
                </a:ext>
              </a:extLst>
            </p:cNvPr>
            <p:cNvGrpSpPr/>
            <p:nvPr/>
          </p:nvGrpSpPr>
          <p:grpSpPr>
            <a:xfrm>
              <a:off x="9980126" y="2661565"/>
              <a:ext cx="353678" cy="198344"/>
              <a:chOff x="7493876" y="2774731"/>
              <a:chExt cx="1481958" cy="894622"/>
            </a:xfrm>
          </p:grpSpPr>
          <p:sp>
            <p:nvSpPr>
              <p:cNvPr id="198" name="Freeform 197">
                <a:extLst>
                  <a:ext uri="{FF2B5EF4-FFF2-40B4-BE49-F238E27FC236}">
                    <a16:creationId xmlns:a16="http://schemas.microsoft.com/office/drawing/2014/main" id="{D1191FCE-F16C-FD4E-A1F1-DA96C2A8A5D5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199" name="Oval 198">
                <a:extLst>
                  <a:ext uri="{FF2B5EF4-FFF2-40B4-BE49-F238E27FC236}">
                    <a16:creationId xmlns:a16="http://schemas.microsoft.com/office/drawing/2014/main" id="{3E78E201-1CB1-CA46-8659-C0125C385150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200" name="Group 199">
                <a:extLst>
                  <a:ext uri="{FF2B5EF4-FFF2-40B4-BE49-F238E27FC236}">
                    <a16:creationId xmlns:a16="http://schemas.microsoft.com/office/drawing/2014/main" id="{F5A2900F-162C-DA45-912D-1F274DB6DEC2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201" name="Freeform 200">
                  <a:extLst>
                    <a:ext uri="{FF2B5EF4-FFF2-40B4-BE49-F238E27FC236}">
                      <a16:creationId xmlns:a16="http://schemas.microsoft.com/office/drawing/2014/main" id="{432EBCD6-FEB6-8242-92CD-9F754E135694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02" name="Freeform 201">
                  <a:extLst>
                    <a:ext uri="{FF2B5EF4-FFF2-40B4-BE49-F238E27FC236}">
                      <a16:creationId xmlns:a16="http://schemas.microsoft.com/office/drawing/2014/main" id="{71A3C43F-0E41-FE43-9CA3-81ACF2D9A0D5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03" name="Freeform 202">
                  <a:extLst>
                    <a:ext uri="{FF2B5EF4-FFF2-40B4-BE49-F238E27FC236}">
                      <a16:creationId xmlns:a16="http://schemas.microsoft.com/office/drawing/2014/main" id="{FFB016FA-68E5-F346-B807-F6A86FF77810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04" name="Freeform 203">
                  <a:extLst>
                    <a:ext uri="{FF2B5EF4-FFF2-40B4-BE49-F238E27FC236}">
                      <a16:creationId xmlns:a16="http://schemas.microsoft.com/office/drawing/2014/main" id="{10322966-129B-154C-B7BD-0A440F142BED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205" name="Group 204">
              <a:extLst>
                <a:ext uri="{FF2B5EF4-FFF2-40B4-BE49-F238E27FC236}">
                  <a16:creationId xmlns:a16="http://schemas.microsoft.com/office/drawing/2014/main" id="{BFC30AD4-18A6-F543-A429-23FBB97AED16}"/>
                </a:ext>
              </a:extLst>
            </p:cNvPr>
            <p:cNvGrpSpPr/>
            <p:nvPr/>
          </p:nvGrpSpPr>
          <p:grpSpPr>
            <a:xfrm>
              <a:off x="9497138" y="3394032"/>
              <a:ext cx="367224" cy="240304"/>
              <a:chOff x="7493876" y="2774731"/>
              <a:chExt cx="1481958" cy="894622"/>
            </a:xfrm>
          </p:grpSpPr>
          <p:sp>
            <p:nvSpPr>
              <p:cNvPr id="206" name="Freeform 205">
                <a:extLst>
                  <a:ext uri="{FF2B5EF4-FFF2-40B4-BE49-F238E27FC236}">
                    <a16:creationId xmlns:a16="http://schemas.microsoft.com/office/drawing/2014/main" id="{194D9CA5-8B1A-3443-B6DD-7601DFAD54AE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207" name="Oval 206">
                <a:extLst>
                  <a:ext uri="{FF2B5EF4-FFF2-40B4-BE49-F238E27FC236}">
                    <a16:creationId xmlns:a16="http://schemas.microsoft.com/office/drawing/2014/main" id="{592F409A-15D5-BB46-966E-2E993B19EDEA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208" name="Group 207">
                <a:extLst>
                  <a:ext uri="{FF2B5EF4-FFF2-40B4-BE49-F238E27FC236}">
                    <a16:creationId xmlns:a16="http://schemas.microsoft.com/office/drawing/2014/main" id="{4D1A115C-2C79-F348-B4E1-DB7CF84FB0D9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209" name="Freeform 208">
                  <a:extLst>
                    <a:ext uri="{FF2B5EF4-FFF2-40B4-BE49-F238E27FC236}">
                      <a16:creationId xmlns:a16="http://schemas.microsoft.com/office/drawing/2014/main" id="{B042F55C-26DC-1F42-A657-AD59E79B632C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10" name="Freeform 209">
                  <a:extLst>
                    <a:ext uri="{FF2B5EF4-FFF2-40B4-BE49-F238E27FC236}">
                      <a16:creationId xmlns:a16="http://schemas.microsoft.com/office/drawing/2014/main" id="{32F4A1F9-D5C9-5D46-8A7F-108978966496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11" name="Freeform 210">
                  <a:extLst>
                    <a:ext uri="{FF2B5EF4-FFF2-40B4-BE49-F238E27FC236}">
                      <a16:creationId xmlns:a16="http://schemas.microsoft.com/office/drawing/2014/main" id="{FD459DED-106D-6545-9CC9-1E3FB0EFE222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12" name="Freeform 211">
                  <a:extLst>
                    <a:ext uri="{FF2B5EF4-FFF2-40B4-BE49-F238E27FC236}">
                      <a16:creationId xmlns:a16="http://schemas.microsoft.com/office/drawing/2014/main" id="{40F2EF7B-EC64-AE48-99F7-EC8961EFCF4F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213" name="Group 212">
              <a:extLst>
                <a:ext uri="{FF2B5EF4-FFF2-40B4-BE49-F238E27FC236}">
                  <a16:creationId xmlns:a16="http://schemas.microsoft.com/office/drawing/2014/main" id="{0D0BA0C6-51F3-5B4E-A5C2-239A30697E75}"/>
                </a:ext>
              </a:extLst>
            </p:cNvPr>
            <p:cNvGrpSpPr/>
            <p:nvPr/>
          </p:nvGrpSpPr>
          <p:grpSpPr>
            <a:xfrm>
              <a:off x="9601554" y="3999763"/>
              <a:ext cx="367224" cy="240304"/>
              <a:chOff x="7493876" y="2774731"/>
              <a:chExt cx="1481958" cy="894622"/>
            </a:xfrm>
          </p:grpSpPr>
          <p:sp>
            <p:nvSpPr>
              <p:cNvPr id="214" name="Freeform 213">
                <a:extLst>
                  <a:ext uri="{FF2B5EF4-FFF2-40B4-BE49-F238E27FC236}">
                    <a16:creationId xmlns:a16="http://schemas.microsoft.com/office/drawing/2014/main" id="{CB26A6BB-5CF6-C247-952B-67AA836591D8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215" name="Oval 214">
                <a:extLst>
                  <a:ext uri="{FF2B5EF4-FFF2-40B4-BE49-F238E27FC236}">
                    <a16:creationId xmlns:a16="http://schemas.microsoft.com/office/drawing/2014/main" id="{9B22860C-B257-8846-977F-A63D1058F775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216" name="Group 215">
                <a:extLst>
                  <a:ext uri="{FF2B5EF4-FFF2-40B4-BE49-F238E27FC236}">
                    <a16:creationId xmlns:a16="http://schemas.microsoft.com/office/drawing/2014/main" id="{B02CD3E7-53AF-EF41-8A96-4999AAAFC775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217" name="Freeform 216">
                  <a:extLst>
                    <a:ext uri="{FF2B5EF4-FFF2-40B4-BE49-F238E27FC236}">
                      <a16:creationId xmlns:a16="http://schemas.microsoft.com/office/drawing/2014/main" id="{B01049F1-960A-344B-94F8-4F18E4C4F08F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18" name="Freeform 217">
                  <a:extLst>
                    <a:ext uri="{FF2B5EF4-FFF2-40B4-BE49-F238E27FC236}">
                      <a16:creationId xmlns:a16="http://schemas.microsoft.com/office/drawing/2014/main" id="{90D3BE87-2490-B245-B475-3B98A19853C4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19" name="Freeform 218">
                  <a:extLst>
                    <a:ext uri="{FF2B5EF4-FFF2-40B4-BE49-F238E27FC236}">
                      <a16:creationId xmlns:a16="http://schemas.microsoft.com/office/drawing/2014/main" id="{C57A6FD3-A633-2B4F-A703-614764465475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20" name="Freeform 219">
                  <a:extLst>
                    <a:ext uri="{FF2B5EF4-FFF2-40B4-BE49-F238E27FC236}">
                      <a16:creationId xmlns:a16="http://schemas.microsoft.com/office/drawing/2014/main" id="{6C779786-23BB-2F4D-B1C3-636B9DA41C8B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221" name="Group 220">
              <a:extLst>
                <a:ext uri="{FF2B5EF4-FFF2-40B4-BE49-F238E27FC236}">
                  <a16:creationId xmlns:a16="http://schemas.microsoft.com/office/drawing/2014/main" id="{A6DF3F0C-F21F-5542-92CE-4949EFF5A379}"/>
                </a:ext>
              </a:extLst>
            </p:cNvPr>
            <p:cNvGrpSpPr/>
            <p:nvPr/>
          </p:nvGrpSpPr>
          <p:grpSpPr>
            <a:xfrm>
              <a:off x="10375259" y="3992325"/>
              <a:ext cx="353678" cy="198344"/>
              <a:chOff x="7493876" y="2774731"/>
              <a:chExt cx="1481958" cy="894622"/>
            </a:xfrm>
          </p:grpSpPr>
          <p:sp>
            <p:nvSpPr>
              <p:cNvPr id="222" name="Freeform 221">
                <a:extLst>
                  <a:ext uri="{FF2B5EF4-FFF2-40B4-BE49-F238E27FC236}">
                    <a16:creationId xmlns:a16="http://schemas.microsoft.com/office/drawing/2014/main" id="{2CDD3501-EB26-B342-B5A1-1EE00A04347B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223" name="Oval 222">
                <a:extLst>
                  <a:ext uri="{FF2B5EF4-FFF2-40B4-BE49-F238E27FC236}">
                    <a16:creationId xmlns:a16="http://schemas.microsoft.com/office/drawing/2014/main" id="{01AC7984-1A9E-A748-9EB0-A78D4EBC3474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224" name="Group 223">
                <a:extLst>
                  <a:ext uri="{FF2B5EF4-FFF2-40B4-BE49-F238E27FC236}">
                    <a16:creationId xmlns:a16="http://schemas.microsoft.com/office/drawing/2014/main" id="{B6E5B31A-7E78-8243-AB3E-D23CA402E2A5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225" name="Freeform 224">
                  <a:extLst>
                    <a:ext uri="{FF2B5EF4-FFF2-40B4-BE49-F238E27FC236}">
                      <a16:creationId xmlns:a16="http://schemas.microsoft.com/office/drawing/2014/main" id="{8E5FBA0C-F3E5-2247-89D9-E1FB9D6EC714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26" name="Freeform 225">
                  <a:extLst>
                    <a:ext uri="{FF2B5EF4-FFF2-40B4-BE49-F238E27FC236}">
                      <a16:creationId xmlns:a16="http://schemas.microsoft.com/office/drawing/2014/main" id="{BEBD988F-E5FB-0742-BD44-CCB33F3E100D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27" name="Freeform 226">
                  <a:extLst>
                    <a:ext uri="{FF2B5EF4-FFF2-40B4-BE49-F238E27FC236}">
                      <a16:creationId xmlns:a16="http://schemas.microsoft.com/office/drawing/2014/main" id="{1B57F7CB-533A-C04B-AAD9-3069BEA8225E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28" name="Freeform 227">
                  <a:extLst>
                    <a:ext uri="{FF2B5EF4-FFF2-40B4-BE49-F238E27FC236}">
                      <a16:creationId xmlns:a16="http://schemas.microsoft.com/office/drawing/2014/main" id="{C72CC5F8-B2FF-6543-8780-D5F89D9E76C7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229" name="Group 228">
              <a:extLst>
                <a:ext uri="{FF2B5EF4-FFF2-40B4-BE49-F238E27FC236}">
                  <a16:creationId xmlns:a16="http://schemas.microsoft.com/office/drawing/2014/main" id="{7FE087DF-D670-404E-89AC-7BF2A7038E5B}"/>
                </a:ext>
              </a:extLst>
            </p:cNvPr>
            <p:cNvGrpSpPr/>
            <p:nvPr/>
          </p:nvGrpSpPr>
          <p:grpSpPr>
            <a:xfrm>
              <a:off x="9247893" y="4775686"/>
              <a:ext cx="393760" cy="218578"/>
              <a:chOff x="7493876" y="2774731"/>
              <a:chExt cx="1481958" cy="894622"/>
            </a:xfrm>
          </p:grpSpPr>
          <p:sp>
            <p:nvSpPr>
              <p:cNvPr id="230" name="Freeform 229">
                <a:extLst>
                  <a:ext uri="{FF2B5EF4-FFF2-40B4-BE49-F238E27FC236}">
                    <a16:creationId xmlns:a16="http://schemas.microsoft.com/office/drawing/2014/main" id="{3451D99F-2BC9-1843-AD09-8909DF9041D1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231" name="Oval 230">
                <a:extLst>
                  <a:ext uri="{FF2B5EF4-FFF2-40B4-BE49-F238E27FC236}">
                    <a16:creationId xmlns:a16="http://schemas.microsoft.com/office/drawing/2014/main" id="{EC814459-1B0B-FC4A-9FEE-0A191D6F3DB1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232" name="Group 231">
                <a:extLst>
                  <a:ext uri="{FF2B5EF4-FFF2-40B4-BE49-F238E27FC236}">
                    <a16:creationId xmlns:a16="http://schemas.microsoft.com/office/drawing/2014/main" id="{4E41CF0D-A7A9-C447-9AB6-8C530F293C56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233" name="Freeform 232">
                  <a:extLst>
                    <a:ext uri="{FF2B5EF4-FFF2-40B4-BE49-F238E27FC236}">
                      <a16:creationId xmlns:a16="http://schemas.microsoft.com/office/drawing/2014/main" id="{CAAFDF75-33DC-CB4B-A96B-A567AABC3A24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34" name="Freeform 233">
                  <a:extLst>
                    <a:ext uri="{FF2B5EF4-FFF2-40B4-BE49-F238E27FC236}">
                      <a16:creationId xmlns:a16="http://schemas.microsoft.com/office/drawing/2014/main" id="{8A843976-4850-9B47-84E3-7350372454B2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35" name="Freeform 234">
                  <a:extLst>
                    <a:ext uri="{FF2B5EF4-FFF2-40B4-BE49-F238E27FC236}">
                      <a16:creationId xmlns:a16="http://schemas.microsoft.com/office/drawing/2014/main" id="{532E22E5-0681-AF45-A9AF-23EFDE171576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36" name="Freeform 235">
                  <a:extLst>
                    <a:ext uri="{FF2B5EF4-FFF2-40B4-BE49-F238E27FC236}">
                      <a16:creationId xmlns:a16="http://schemas.microsoft.com/office/drawing/2014/main" id="{082EF6BE-7DB0-8B42-9A14-49C54E506BCA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237" name="Group 236">
              <a:extLst>
                <a:ext uri="{FF2B5EF4-FFF2-40B4-BE49-F238E27FC236}">
                  <a16:creationId xmlns:a16="http://schemas.microsoft.com/office/drawing/2014/main" id="{76F2F1EF-CC5A-8745-BA47-8F1AA4453671}"/>
                </a:ext>
              </a:extLst>
            </p:cNvPr>
            <p:cNvGrpSpPr/>
            <p:nvPr/>
          </p:nvGrpSpPr>
          <p:grpSpPr>
            <a:xfrm>
              <a:off x="10925982" y="4369125"/>
              <a:ext cx="228295" cy="120400"/>
              <a:chOff x="7493876" y="2774731"/>
              <a:chExt cx="1481958" cy="894622"/>
            </a:xfrm>
          </p:grpSpPr>
          <p:sp>
            <p:nvSpPr>
              <p:cNvPr id="238" name="Freeform 237">
                <a:extLst>
                  <a:ext uri="{FF2B5EF4-FFF2-40B4-BE49-F238E27FC236}">
                    <a16:creationId xmlns:a16="http://schemas.microsoft.com/office/drawing/2014/main" id="{67B60881-8BD2-C043-A9E5-E727B590AE94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239" name="Oval 238">
                <a:extLst>
                  <a:ext uri="{FF2B5EF4-FFF2-40B4-BE49-F238E27FC236}">
                    <a16:creationId xmlns:a16="http://schemas.microsoft.com/office/drawing/2014/main" id="{5854B57A-E461-984C-AF2B-18324F1D5039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240" name="Group 239">
                <a:extLst>
                  <a:ext uri="{FF2B5EF4-FFF2-40B4-BE49-F238E27FC236}">
                    <a16:creationId xmlns:a16="http://schemas.microsoft.com/office/drawing/2014/main" id="{48BFE787-4FF9-134B-8E9E-617CF80967D1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241" name="Freeform 240">
                  <a:extLst>
                    <a:ext uri="{FF2B5EF4-FFF2-40B4-BE49-F238E27FC236}">
                      <a16:creationId xmlns:a16="http://schemas.microsoft.com/office/drawing/2014/main" id="{37E3E2F9-A717-2949-B197-7CF0B2A4D731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42" name="Freeform 241">
                  <a:extLst>
                    <a:ext uri="{FF2B5EF4-FFF2-40B4-BE49-F238E27FC236}">
                      <a16:creationId xmlns:a16="http://schemas.microsoft.com/office/drawing/2014/main" id="{85AA503D-D5D6-4E44-850D-6509EF12FB7E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43" name="Freeform 242">
                  <a:extLst>
                    <a:ext uri="{FF2B5EF4-FFF2-40B4-BE49-F238E27FC236}">
                      <a16:creationId xmlns:a16="http://schemas.microsoft.com/office/drawing/2014/main" id="{504F4D55-BF0A-C64B-A119-A028E4AFACEE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44" name="Freeform 243">
                  <a:extLst>
                    <a:ext uri="{FF2B5EF4-FFF2-40B4-BE49-F238E27FC236}">
                      <a16:creationId xmlns:a16="http://schemas.microsoft.com/office/drawing/2014/main" id="{2CA69C40-B347-FA42-99FA-39C39EEB9084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245" name="Group 244">
              <a:extLst>
                <a:ext uri="{FF2B5EF4-FFF2-40B4-BE49-F238E27FC236}">
                  <a16:creationId xmlns:a16="http://schemas.microsoft.com/office/drawing/2014/main" id="{5714E855-842C-5344-BF17-BA8BF8AE8E3E}"/>
                </a:ext>
              </a:extLst>
            </p:cNvPr>
            <p:cNvGrpSpPr/>
            <p:nvPr/>
          </p:nvGrpSpPr>
          <p:grpSpPr>
            <a:xfrm>
              <a:off x="7439074" y="2356613"/>
              <a:ext cx="534987" cy="407988"/>
              <a:chOff x="7432700" y="2327293"/>
              <a:chExt cx="534987" cy="407988"/>
            </a:xfrm>
          </p:grpSpPr>
          <p:pic>
            <p:nvPicPr>
              <p:cNvPr id="246" name="Picture 1017" descr="antenna_stylized">
                <a:extLst>
                  <a:ext uri="{FF2B5EF4-FFF2-40B4-BE49-F238E27FC236}">
                    <a16:creationId xmlns:a16="http://schemas.microsoft.com/office/drawing/2014/main" id="{6CEE82B9-7F10-334F-B27C-A6664F9B5AB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32700" y="2327293"/>
                <a:ext cx="530702" cy="2237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47" name="Picture 1018" descr="laptop_keyboard">
                <a:extLst>
                  <a:ext uri="{FF2B5EF4-FFF2-40B4-BE49-F238E27FC236}">
                    <a16:creationId xmlns:a16="http://schemas.microsoft.com/office/drawing/2014/main" id="{5A084C0F-D8E9-9342-9EF2-BC6A47D17CA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9064" flipH="1">
                <a:off x="7458407" y="2575770"/>
                <a:ext cx="437221" cy="1595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48" name="Freeform 1019">
                <a:extLst>
                  <a:ext uri="{FF2B5EF4-FFF2-40B4-BE49-F238E27FC236}">
                    <a16:creationId xmlns:a16="http://schemas.microsoft.com/office/drawing/2014/main" id="{39A962C4-F750-014C-B698-B7A4F197E6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03304" y="2420984"/>
                <a:ext cx="351919" cy="208167"/>
              </a:xfrm>
              <a:custGeom>
                <a:avLst/>
                <a:gdLst>
                  <a:gd name="T0" fmla="*/ 775798119 w 2982"/>
                  <a:gd name="T1" fmla="*/ 0 h 2442"/>
                  <a:gd name="T2" fmla="*/ 0 w 2982"/>
                  <a:gd name="T3" fmla="*/ 211226083 h 2442"/>
                  <a:gd name="T4" fmla="*/ 2147483646 w 2982"/>
                  <a:gd name="T5" fmla="*/ 263880059 h 2442"/>
                  <a:gd name="T6" fmla="*/ 2147483646 w 2982"/>
                  <a:gd name="T7" fmla="*/ 52653891 h 2442"/>
                  <a:gd name="T8" fmla="*/ 775798119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249" name="Picture 1020" descr="screen">
                <a:extLst>
                  <a:ext uri="{FF2B5EF4-FFF2-40B4-BE49-F238E27FC236}">
                    <a16:creationId xmlns:a16="http://schemas.microsoft.com/office/drawing/2014/main" id="{51020386-4D42-A544-9487-25741D2C572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20637" y="2426338"/>
                <a:ext cx="319785" cy="18942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50" name="Freeform 1021">
                <a:extLst>
                  <a:ext uri="{FF2B5EF4-FFF2-40B4-BE49-F238E27FC236}">
                    <a16:creationId xmlns:a16="http://schemas.microsoft.com/office/drawing/2014/main" id="{3746810B-1D9C-D048-B382-63A4FFEA2D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67378" y="2414843"/>
                <a:ext cx="298167" cy="38736"/>
              </a:xfrm>
              <a:custGeom>
                <a:avLst/>
                <a:gdLst>
                  <a:gd name="T0" fmla="*/ 193616298 w 2528"/>
                  <a:gd name="T1" fmla="*/ 0 h 455"/>
                  <a:gd name="T2" fmla="*/ 2147483646 w 2528"/>
                  <a:gd name="T3" fmla="*/ 52445139 h 455"/>
                  <a:gd name="T4" fmla="*/ 2147483646 w 2528"/>
                  <a:gd name="T5" fmla="*/ 52445139 h 455"/>
                  <a:gd name="T6" fmla="*/ 0 w 2528"/>
                  <a:gd name="T7" fmla="*/ 52445139 h 455"/>
                  <a:gd name="T8" fmla="*/ 193616298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1" name="Freeform 1022">
                <a:extLst>
                  <a:ext uri="{FF2B5EF4-FFF2-40B4-BE49-F238E27FC236}">
                    <a16:creationId xmlns:a16="http://schemas.microsoft.com/office/drawing/2014/main" id="{F46C4B3F-6B19-8C47-AB63-391B2B212E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00188" y="2414528"/>
                <a:ext cx="82770" cy="161243"/>
              </a:xfrm>
              <a:custGeom>
                <a:avLst/>
                <a:gdLst>
                  <a:gd name="T0" fmla="*/ 773664160 w 702"/>
                  <a:gd name="T1" fmla="*/ 0 h 1893"/>
                  <a:gd name="T2" fmla="*/ 0 w 702"/>
                  <a:gd name="T3" fmla="*/ 210739916 h 1893"/>
                  <a:gd name="T4" fmla="*/ 193416040 w 702"/>
                  <a:gd name="T5" fmla="*/ 210739916 h 1893"/>
                  <a:gd name="T6" fmla="*/ 967080200 w 702"/>
                  <a:gd name="T7" fmla="*/ 52529017 h 1893"/>
                  <a:gd name="T8" fmla="*/ 773664160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2" name="Freeform 1023">
                <a:extLst>
                  <a:ext uri="{FF2B5EF4-FFF2-40B4-BE49-F238E27FC236}">
                    <a16:creationId xmlns:a16="http://schemas.microsoft.com/office/drawing/2014/main" id="{2F5C2346-B865-204F-A4E2-3733F41D79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74205" y="2443344"/>
                <a:ext cx="89197" cy="186122"/>
              </a:xfrm>
              <a:custGeom>
                <a:avLst/>
                <a:gdLst>
                  <a:gd name="T0" fmla="*/ 969024527 w 756"/>
                  <a:gd name="T1" fmla="*/ 0 h 2184"/>
                  <a:gd name="T2" fmla="*/ 193802074 w 756"/>
                  <a:gd name="T3" fmla="*/ 263660221 h 2184"/>
                  <a:gd name="T4" fmla="*/ 0 w 756"/>
                  <a:gd name="T5" fmla="*/ 263660221 h 2184"/>
                  <a:gd name="T6" fmla="*/ 775222454 w 756"/>
                  <a:gd name="T7" fmla="*/ 52610059 h 2184"/>
                  <a:gd name="T8" fmla="*/ 969024527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3" name="Freeform 1024">
                <a:extLst>
                  <a:ext uri="{FF2B5EF4-FFF2-40B4-BE49-F238E27FC236}">
                    <a16:creationId xmlns:a16="http://schemas.microsoft.com/office/drawing/2014/main" id="{E443EEC2-497A-5F47-8E7B-130828F0A1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99214" y="2567582"/>
                <a:ext cx="327185" cy="62828"/>
              </a:xfrm>
              <a:custGeom>
                <a:avLst/>
                <a:gdLst>
                  <a:gd name="T0" fmla="*/ 193829444 w 2773"/>
                  <a:gd name="T1" fmla="*/ 0 h 738"/>
                  <a:gd name="T2" fmla="*/ 0 w 2773"/>
                  <a:gd name="T3" fmla="*/ 52443587 h 738"/>
                  <a:gd name="T4" fmla="*/ 2147483646 w 2773"/>
                  <a:gd name="T5" fmla="*/ 104894411 h 738"/>
                  <a:gd name="T6" fmla="*/ 2147483646 w 2773"/>
                  <a:gd name="T7" fmla="*/ 52443587 h 738"/>
                  <a:gd name="T8" fmla="*/ 193829444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4" name="Freeform 1025">
                <a:extLst>
                  <a:ext uri="{FF2B5EF4-FFF2-40B4-BE49-F238E27FC236}">
                    <a16:creationId xmlns:a16="http://schemas.microsoft.com/office/drawing/2014/main" id="{B34D2427-FD10-BD43-A34C-EC235D3198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84138" y="2444918"/>
                <a:ext cx="83549" cy="186909"/>
              </a:xfrm>
              <a:custGeom>
                <a:avLst/>
                <a:gdLst>
                  <a:gd name="T0" fmla="*/ 2147483646 w 637"/>
                  <a:gd name="T1" fmla="*/ 0 h 1659"/>
                  <a:gd name="T2" fmla="*/ 2147483646 w 637"/>
                  <a:gd name="T3" fmla="*/ 0 h 1659"/>
                  <a:gd name="T4" fmla="*/ 295581541 w 637"/>
                  <a:gd name="T5" fmla="*/ 2147483646 h 1659"/>
                  <a:gd name="T6" fmla="*/ 0 w 637"/>
                  <a:gd name="T7" fmla="*/ 2147483646 h 1659"/>
                  <a:gd name="T8" fmla="*/ 2147483646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5" name="Freeform 1026">
                <a:extLst>
                  <a:ext uri="{FF2B5EF4-FFF2-40B4-BE49-F238E27FC236}">
                    <a16:creationId xmlns:a16="http://schemas.microsoft.com/office/drawing/2014/main" id="{3B016C42-D380-2841-904B-9C8E88CA7F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99603" y="2575928"/>
                <a:ext cx="290961" cy="62041"/>
              </a:xfrm>
              <a:custGeom>
                <a:avLst/>
                <a:gdLst>
                  <a:gd name="T0" fmla="*/ 0 w 2216"/>
                  <a:gd name="T1" fmla="*/ 0 h 550"/>
                  <a:gd name="T2" fmla="*/ 296523134 w 2216"/>
                  <a:gd name="T3" fmla="*/ 324379338 h 550"/>
                  <a:gd name="T4" fmla="*/ 2147483646 w 2216"/>
                  <a:gd name="T5" fmla="*/ 2147483646 h 550"/>
                  <a:gd name="T6" fmla="*/ 2147483646 w 2216"/>
                  <a:gd name="T7" fmla="*/ 2147483646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256" name="Group 1027">
                <a:extLst>
                  <a:ext uri="{FF2B5EF4-FFF2-40B4-BE49-F238E27FC236}">
                    <a16:creationId xmlns:a16="http://schemas.microsoft.com/office/drawing/2014/main" id="{F9615810-3E63-BC41-A43C-87824BAE705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594735" y="2642220"/>
                <a:ext cx="98740" cy="36846"/>
                <a:chOff x="1740" y="2642"/>
                <a:chExt cx="752" cy="327"/>
              </a:xfrm>
            </p:grpSpPr>
            <p:sp>
              <p:nvSpPr>
                <p:cNvPr id="263" name="Freeform 1028">
                  <a:extLst>
                    <a:ext uri="{FF2B5EF4-FFF2-40B4-BE49-F238E27FC236}">
                      <a16:creationId xmlns:a16="http://schemas.microsoft.com/office/drawing/2014/main" id="{ADD44612-B428-F847-9003-00513CACA53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64" name="Freeform 1029">
                  <a:extLst>
                    <a:ext uri="{FF2B5EF4-FFF2-40B4-BE49-F238E27FC236}">
                      <a16:creationId xmlns:a16="http://schemas.microsoft.com/office/drawing/2014/main" id="{462B6282-D61E-C04B-A92C-8174B57E560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65" name="Freeform 1030">
                  <a:extLst>
                    <a:ext uri="{FF2B5EF4-FFF2-40B4-BE49-F238E27FC236}">
                      <a16:creationId xmlns:a16="http://schemas.microsoft.com/office/drawing/2014/main" id="{2B069B63-8A2C-7549-9376-88AAB14B18F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66" name="Freeform 1031">
                  <a:extLst>
                    <a:ext uri="{FF2B5EF4-FFF2-40B4-BE49-F238E27FC236}">
                      <a16:creationId xmlns:a16="http://schemas.microsoft.com/office/drawing/2014/main" id="{BE049A74-FF3E-8E4C-AC1C-A1E872AAB1F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67" name="Freeform 1032">
                  <a:extLst>
                    <a:ext uri="{FF2B5EF4-FFF2-40B4-BE49-F238E27FC236}">
                      <a16:creationId xmlns:a16="http://schemas.microsoft.com/office/drawing/2014/main" id="{83B77E1B-82C3-E74C-8D75-777D766F713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68" name="Freeform 1033">
                  <a:extLst>
                    <a:ext uri="{FF2B5EF4-FFF2-40B4-BE49-F238E27FC236}">
                      <a16:creationId xmlns:a16="http://schemas.microsoft.com/office/drawing/2014/main" id="{514696B1-C798-3448-A02D-DC49050D74D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257" name="Freeform 1034">
                <a:extLst>
                  <a:ext uri="{FF2B5EF4-FFF2-40B4-BE49-F238E27FC236}">
                    <a16:creationId xmlns:a16="http://schemas.microsoft.com/office/drawing/2014/main" id="{5FB4DCD9-0666-6343-A1FB-EF4C0CC660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63780" y="2647731"/>
                <a:ext cx="119578" cy="80936"/>
              </a:xfrm>
              <a:custGeom>
                <a:avLst/>
                <a:gdLst>
                  <a:gd name="T0" fmla="*/ 213221464 w 990"/>
                  <a:gd name="T1" fmla="*/ 1090686587 h 792"/>
                  <a:gd name="T2" fmla="*/ 1915477586 w 990"/>
                  <a:gd name="T3" fmla="*/ 0 h 792"/>
                  <a:gd name="T4" fmla="*/ 1915477586 w 990"/>
                  <a:gd name="T5" fmla="*/ 108859840 h 792"/>
                  <a:gd name="T6" fmla="*/ 0 w 990"/>
                  <a:gd name="T7" fmla="*/ 1090686587 h 792"/>
                  <a:gd name="T8" fmla="*/ 213221464 w 990"/>
                  <a:gd name="T9" fmla="*/ 1090686587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8" name="Freeform 1035">
                <a:extLst>
                  <a:ext uri="{FF2B5EF4-FFF2-40B4-BE49-F238E27FC236}">
                    <a16:creationId xmlns:a16="http://schemas.microsoft.com/office/drawing/2014/main" id="{A5067C87-C05E-594D-A6A6-325731FD26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58602" y="2654187"/>
                <a:ext cx="305957" cy="73850"/>
              </a:xfrm>
              <a:custGeom>
                <a:avLst/>
                <a:gdLst>
                  <a:gd name="T0" fmla="*/ 213486572 w 2532"/>
                  <a:gd name="T1" fmla="*/ 0 h 723"/>
                  <a:gd name="T2" fmla="*/ 213486572 w 2532"/>
                  <a:gd name="T3" fmla="*/ 0 h 723"/>
                  <a:gd name="T4" fmla="*/ 2147483646 w 2532"/>
                  <a:gd name="T5" fmla="*/ 979380008 h 723"/>
                  <a:gd name="T6" fmla="*/ 2147483646 w 2532"/>
                  <a:gd name="T7" fmla="*/ 1088085165 h 723"/>
                  <a:gd name="T8" fmla="*/ 0 w 2532"/>
                  <a:gd name="T9" fmla="*/ 108705259 h 723"/>
                  <a:gd name="T10" fmla="*/ 213486572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9" name="Freeform 1036">
                <a:extLst>
                  <a:ext uri="{FF2B5EF4-FFF2-40B4-BE49-F238E27FC236}">
                    <a16:creationId xmlns:a16="http://schemas.microsoft.com/office/drawing/2014/main" id="{9219D2BC-F1A9-F44A-9831-AE38E49986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58797" y="2640645"/>
                <a:ext cx="3311" cy="14959"/>
              </a:xfrm>
              <a:custGeom>
                <a:avLst/>
                <a:gdLst>
                  <a:gd name="T0" fmla="*/ 262278191 w 26"/>
                  <a:gd name="T1" fmla="*/ 107489981 h 147"/>
                  <a:gd name="T2" fmla="*/ 262278191 w 26"/>
                  <a:gd name="T3" fmla="*/ 214969480 h 147"/>
                  <a:gd name="T4" fmla="*/ 0 w 26"/>
                  <a:gd name="T5" fmla="*/ 214969480 h 147"/>
                  <a:gd name="T6" fmla="*/ 262278191 w 26"/>
                  <a:gd name="T7" fmla="*/ 0 h 147"/>
                  <a:gd name="T8" fmla="*/ 262278191 w 26"/>
                  <a:gd name="T9" fmla="*/ 107489981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60" name="Freeform 1037">
                <a:extLst>
                  <a:ext uri="{FF2B5EF4-FFF2-40B4-BE49-F238E27FC236}">
                    <a16:creationId xmlns:a16="http://schemas.microsoft.com/office/drawing/2014/main" id="{185560CB-92EA-684A-B3A2-0B34A79ED6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58992" y="2579707"/>
                <a:ext cx="142170" cy="61883"/>
              </a:xfrm>
              <a:custGeom>
                <a:avLst/>
                <a:gdLst>
                  <a:gd name="T0" fmla="*/ 2136125890 w 1176"/>
                  <a:gd name="T1" fmla="*/ 0 h 606"/>
                  <a:gd name="T2" fmla="*/ 0 w 1176"/>
                  <a:gd name="T3" fmla="*/ 870000945 h 606"/>
                  <a:gd name="T4" fmla="*/ 213789467 w 1176"/>
                  <a:gd name="T5" fmla="*/ 870000945 h 606"/>
                  <a:gd name="T6" fmla="*/ 2136125890 w 1176"/>
                  <a:gd name="T7" fmla="*/ 108617123 h 606"/>
                  <a:gd name="T8" fmla="*/ 2136125890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61" name="Freeform 1038">
                <a:extLst>
                  <a:ext uri="{FF2B5EF4-FFF2-40B4-BE49-F238E27FC236}">
                    <a16:creationId xmlns:a16="http://schemas.microsoft.com/office/drawing/2014/main" id="{BE0B6D49-3481-5D4F-8ABB-DEAEEA0AAC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68535" y="2643795"/>
                <a:ext cx="290182" cy="71016"/>
              </a:xfrm>
              <a:custGeom>
                <a:avLst/>
                <a:gdLst>
                  <a:gd name="T0" fmla="*/ 173112702 w 2532"/>
                  <a:gd name="T1" fmla="*/ 0 h 723"/>
                  <a:gd name="T2" fmla="*/ 173112702 w 2532"/>
                  <a:gd name="T3" fmla="*/ 0 h 723"/>
                  <a:gd name="T4" fmla="*/ 2069773885 w 2532"/>
                  <a:gd name="T5" fmla="*/ 558173482 h 723"/>
                  <a:gd name="T6" fmla="*/ 2069773885 w 2532"/>
                  <a:gd name="T7" fmla="*/ 558173482 h 723"/>
                  <a:gd name="T8" fmla="*/ 0 w 2532"/>
                  <a:gd name="T9" fmla="*/ 92871346 h 723"/>
                  <a:gd name="T10" fmla="*/ 173112702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62" name="Freeform 1039">
                <a:extLst>
                  <a:ext uri="{FF2B5EF4-FFF2-40B4-BE49-F238E27FC236}">
                    <a16:creationId xmlns:a16="http://schemas.microsoft.com/office/drawing/2014/main" id="{F3E7FC06-DD84-B44C-8916-CB4FF1CA3B04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7758327" y="2638756"/>
                <a:ext cx="118410" cy="73535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962694895 h 723"/>
                  <a:gd name="T6" fmla="*/ 0 w 2532"/>
                  <a:gd name="T7" fmla="*/ 962694895 h 723"/>
                  <a:gd name="T8" fmla="*/ 0 w 2532"/>
                  <a:gd name="T9" fmla="*/ 107314314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269" name="Group 268">
              <a:extLst>
                <a:ext uri="{FF2B5EF4-FFF2-40B4-BE49-F238E27FC236}">
                  <a16:creationId xmlns:a16="http://schemas.microsoft.com/office/drawing/2014/main" id="{35D1189C-E691-BD42-BE90-0002BD7E8EC9}"/>
                </a:ext>
              </a:extLst>
            </p:cNvPr>
            <p:cNvGrpSpPr/>
            <p:nvPr/>
          </p:nvGrpSpPr>
          <p:grpSpPr>
            <a:xfrm>
              <a:off x="8637781" y="2319727"/>
              <a:ext cx="530702" cy="478009"/>
              <a:chOff x="8631407" y="2290407"/>
              <a:chExt cx="530702" cy="478009"/>
            </a:xfrm>
          </p:grpSpPr>
          <p:pic>
            <p:nvPicPr>
              <p:cNvPr id="270" name="Picture 568" descr="light2.png">
                <a:extLst>
                  <a:ext uri="{FF2B5EF4-FFF2-40B4-BE49-F238E27FC236}">
                    <a16:creationId xmlns:a16="http://schemas.microsoft.com/office/drawing/2014/main" id="{572CD671-D7F6-AB41-9672-B7EEA3AC18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8825293" y="2362969"/>
                <a:ext cx="92772" cy="4054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71" name="Picture 1017" descr="antenna_stylized">
                <a:extLst>
                  <a:ext uri="{FF2B5EF4-FFF2-40B4-BE49-F238E27FC236}">
                    <a16:creationId xmlns:a16="http://schemas.microsoft.com/office/drawing/2014/main" id="{BCE524BD-D492-874F-97BF-9D649FDABA3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631407" y="2290407"/>
                <a:ext cx="530702" cy="2237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272" name="Group 271">
              <a:extLst>
                <a:ext uri="{FF2B5EF4-FFF2-40B4-BE49-F238E27FC236}">
                  <a16:creationId xmlns:a16="http://schemas.microsoft.com/office/drawing/2014/main" id="{DE5A5508-2A18-264C-A963-7D012995A424}"/>
                </a:ext>
              </a:extLst>
            </p:cNvPr>
            <p:cNvGrpSpPr/>
            <p:nvPr/>
          </p:nvGrpSpPr>
          <p:grpSpPr>
            <a:xfrm>
              <a:off x="8499539" y="2059124"/>
              <a:ext cx="849312" cy="226109"/>
              <a:chOff x="8493165" y="2029804"/>
              <a:chExt cx="849312" cy="226109"/>
            </a:xfrm>
          </p:grpSpPr>
          <p:pic>
            <p:nvPicPr>
              <p:cNvPr id="273" name="Picture 603" descr="car_icon_small">
                <a:extLst>
                  <a:ext uri="{FF2B5EF4-FFF2-40B4-BE49-F238E27FC236}">
                    <a16:creationId xmlns:a16="http://schemas.microsoft.com/office/drawing/2014/main" id="{37D58672-538F-5E41-B781-D29FD45386A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493165" y="2087638"/>
                <a:ext cx="849312" cy="1682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74" name="Picture 1017" descr="antenna_stylized">
                <a:extLst>
                  <a:ext uri="{FF2B5EF4-FFF2-40B4-BE49-F238E27FC236}">
                    <a16:creationId xmlns:a16="http://schemas.microsoft.com/office/drawing/2014/main" id="{45B96856-078A-BD49-882C-AEF74882523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704645" y="2029804"/>
                <a:ext cx="530702" cy="2237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275" name="Group 274">
              <a:extLst>
                <a:ext uri="{FF2B5EF4-FFF2-40B4-BE49-F238E27FC236}">
                  <a16:creationId xmlns:a16="http://schemas.microsoft.com/office/drawing/2014/main" id="{2350C161-C30C-6A40-B450-59DAC7465D78}"/>
                </a:ext>
              </a:extLst>
            </p:cNvPr>
            <p:cNvGrpSpPr/>
            <p:nvPr/>
          </p:nvGrpSpPr>
          <p:grpSpPr>
            <a:xfrm>
              <a:off x="7493518" y="3325424"/>
              <a:ext cx="857739" cy="583764"/>
              <a:chOff x="7487144" y="3296104"/>
              <a:chExt cx="857739" cy="583764"/>
            </a:xfrm>
          </p:grpSpPr>
          <p:grpSp>
            <p:nvGrpSpPr>
              <p:cNvPr id="276" name="Group 275">
                <a:extLst>
                  <a:ext uri="{FF2B5EF4-FFF2-40B4-BE49-F238E27FC236}">
                    <a16:creationId xmlns:a16="http://schemas.microsoft.com/office/drawing/2014/main" id="{696FE5A3-3FE9-6846-BB55-8AF5D6FB6F3C}"/>
                  </a:ext>
                </a:extLst>
              </p:cNvPr>
              <p:cNvGrpSpPr/>
              <p:nvPr/>
            </p:nvGrpSpPr>
            <p:grpSpPr>
              <a:xfrm>
                <a:off x="7487144" y="3389820"/>
                <a:ext cx="350807" cy="305517"/>
                <a:chOff x="7487144" y="3389820"/>
                <a:chExt cx="350807" cy="305517"/>
              </a:xfrm>
            </p:grpSpPr>
            <p:pic>
              <p:nvPicPr>
                <p:cNvPr id="283" name="Picture 1115" descr="antenna_stylized">
                  <a:extLst>
                    <a:ext uri="{FF2B5EF4-FFF2-40B4-BE49-F238E27FC236}">
                      <a16:creationId xmlns:a16="http://schemas.microsoft.com/office/drawing/2014/main" id="{958E86F3-0F73-EC42-9C12-EB142F0714B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87144" y="3389820"/>
                  <a:ext cx="347997" cy="16755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284" name="Picture 1116" descr="laptop_keyboard">
                  <a:extLst>
                    <a:ext uri="{FF2B5EF4-FFF2-40B4-BE49-F238E27FC236}">
                      <a16:creationId xmlns:a16="http://schemas.microsoft.com/office/drawing/2014/main" id="{F0ED13CE-9FD1-824C-9C51-F8A27C0F72A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09064" flipH="1">
                  <a:off x="7504001" y="3575889"/>
                  <a:ext cx="286699" cy="11944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285" name="Freeform 1117">
                  <a:extLst>
                    <a:ext uri="{FF2B5EF4-FFF2-40B4-BE49-F238E27FC236}">
                      <a16:creationId xmlns:a16="http://schemas.microsoft.com/office/drawing/2014/main" id="{97D97684-601B-4543-A8D0-FFE4906B2BB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99014" y="3459979"/>
                  <a:ext cx="230764" cy="155883"/>
                </a:xfrm>
                <a:custGeom>
                  <a:avLst/>
                  <a:gdLst>
                    <a:gd name="T0" fmla="*/ 143665061 w 2982"/>
                    <a:gd name="T1" fmla="*/ 0 h 2442"/>
                    <a:gd name="T2" fmla="*/ 0 w 2982"/>
                    <a:gd name="T3" fmla="*/ 66329557 h 2442"/>
                    <a:gd name="T4" fmla="*/ 573719931 w 2982"/>
                    <a:gd name="T5" fmla="*/ 82975142 h 2442"/>
                    <a:gd name="T6" fmla="*/ 717384993 w 2982"/>
                    <a:gd name="T7" fmla="*/ 16645585 h 2442"/>
                    <a:gd name="T8" fmla="*/ 143665061 w 2982"/>
                    <a:gd name="T9" fmla="*/ 0 h 244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982"/>
                    <a:gd name="T16" fmla="*/ 0 h 2442"/>
                    <a:gd name="T17" fmla="*/ 2982 w 2982"/>
                    <a:gd name="T18" fmla="*/ 2442 h 244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982" h="2442">
                      <a:moveTo>
                        <a:pt x="540" y="0"/>
                      </a:moveTo>
                      <a:lnTo>
                        <a:pt x="0" y="1734"/>
                      </a:lnTo>
                      <a:lnTo>
                        <a:pt x="2394" y="2442"/>
                      </a:lnTo>
                      <a:lnTo>
                        <a:pt x="2982" y="318"/>
                      </a:lnTo>
                      <a:lnTo>
                        <a:pt x="540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pic>
              <p:nvPicPr>
                <p:cNvPr id="286" name="Picture 1118" descr="screen">
                  <a:extLst>
                    <a:ext uri="{FF2B5EF4-FFF2-40B4-BE49-F238E27FC236}">
                      <a16:creationId xmlns:a16="http://schemas.microsoft.com/office/drawing/2014/main" id="{39853BF1-C4F4-DC42-9641-F64CC23814A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610380" y="3463988"/>
                  <a:ext cx="209692" cy="14185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287" name="Freeform 1119">
                  <a:extLst>
                    <a:ext uri="{FF2B5EF4-FFF2-40B4-BE49-F238E27FC236}">
                      <a16:creationId xmlns:a16="http://schemas.microsoft.com/office/drawing/2014/main" id="{79A1FC6D-1424-CD40-8D4C-89EB7C9011F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641029" y="3455381"/>
                  <a:ext cx="195517" cy="29007"/>
                </a:xfrm>
                <a:custGeom>
                  <a:avLst/>
                  <a:gdLst>
                    <a:gd name="T0" fmla="*/ 35620212 w 2528"/>
                    <a:gd name="T1" fmla="*/ 0 h 455"/>
                    <a:gd name="T2" fmla="*/ 608343257 w 2528"/>
                    <a:gd name="T3" fmla="*/ 16582250 h 455"/>
                    <a:gd name="T4" fmla="*/ 572256449 w 2528"/>
                    <a:gd name="T5" fmla="*/ 16582250 h 455"/>
                    <a:gd name="T6" fmla="*/ 0 w 2528"/>
                    <a:gd name="T7" fmla="*/ 16582250 h 455"/>
                    <a:gd name="T8" fmla="*/ 35620212 w 2528"/>
                    <a:gd name="T9" fmla="*/ 0 h 455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28"/>
                    <a:gd name="T16" fmla="*/ 0 h 455"/>
                    <a:gd name="T17" fmla="*/ 2528 w 2528"/>
                    <a:gd name="T18" fmla="*/ 455 h 455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28" h="455">
                      <a:moveTo>
                        <a:pt x="14" y="0"/>
                      </a:moveTo>
                      <a:lnTo>
                        <a:pt x="2528" y="341"/>
                      </a:lnTo>
                      <a:lnTo>
                        <a:pt x="2480" y="455"/>
                      </a:lnTo>
                      <a:lnTo>
                        <a:pt x="0" y="86"/>
                      </a:lnTo>
                      <a:lnTo>
                        <a:pt x="14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rgbClr val="EAEAEA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88" name="Freeform 1120">
                  <a:extLst>
                    <a:ext uri="{FF2B5EF4-FFF2-40B4-BE49-F238E27FC236}">
                      <a16:creationId xmlns:a16="http://schemas.microsoft.com/office/drawing/2014/main" id="{64F449AD-C2CD-DD48-AFB0-41C1A20FE0F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96971" y="3455145"/>
                  <a:ext cx="54275" cy="120745"/>
                </a:xfrm>
                <a:custGeom>
                  <a:avLst/>
                  <a:gdLst>
                    <a:gd name="T0" fmla="*/ 142804406 w 702"/>
                    <a:gd name="T1" fmla="*/ 0 h 1893"/>
                    <a:gd name="T2" fmla="*/ 0 w 702"/>
                    <a:gd name="T3" fmla="*/ 66174575 h 1893"/>
                    <a:gd name="T4" fmla="*/ 35584530 w 702"/>
                    <a:gd name="T5" fmla="*/ 66174575 h 1893"/>
                    <a:gd name="T6" fmla="*/ 178855222 w 702"/>
                    <a:gd name="T7" fmla="*/ 16607700 h 1893"/>
                    <a:gd name="T8" fmla="*/ 142804406 w 702"/>
                    <a:gd name="T9" fmla="*/ 0 h 189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02"/>
                    <a:gd name="T16" fmla="*/ 0 h 1893"/>
                    <a:gd name="T17" fmla="*/ 702 w 702"/>
                    <a:gd name="T18" fmla="*/ 1893 h 189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02" h="1893">
                      <a:moveTo>
                        <a:pt x="579" y="0"/>
                      </a:moveTo>
                      <a:lnTo>
                        <a:pt x="0" y="1869"/>
                      </a:lnTo>
                      <a:lnTo>
                        <a:pt x="114" y="1893"/>
                      </a:lnTo>
                      <a:lnTo>
                        <a:pt x="702" y="51"/>
                      </a:lnTo>
                      <a:lnTo>
                        <a:pt x="579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89" name="Freeform 1121">
                  <a:extLst>
                    <a:ext uri="{FF2B5EF4-FFF2-40B4-BE49-F238E27FC236}">
                      <a16:creationId xmlns:a16="http://schemas.microsoft.com/office/drawing/2014/main" id="{8B5CDB6F-F036-1642-8182-1C3849C7496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776652" y="3476723"/>
                  <a:ext cx="58489" cy="139375"/>
                </a:xfrm>
                <a:custGeom>
                  <a:avLst/>
                  <a:gdLst>
                    <a:gd name="T0" fmla="*/ 179213623 w 756"/>
                    <a:gd name="T1" fmla="*/ 0 h 2184"/>
                    <a:gd name="T2" fmla="*/ 35656008 w 756"/>
                    <a:gd name="T3" fmla="*/ 82904513 h 2184"/>
                    <a:gd name="T4" fmla="*/ 0 w 756"/>
                    <a:gd name="T5" fmla="*/ 82904513 h 2184"/>
                    <a:gd name="T6" fmla="*/ 143090785 w 756"/>
                    <a:gd name="T7" fmla="*/ 16632211 h 2184"/>
                    <a:gd name="T8" fmla="*/ 179213623 w 756"/>
                    <a:gd name="T9" fmla="*/ 0 h 218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6"/>
                    <a:gd name="T16" fmla="*/ 0 h 2184"/>
                    <a:gd name="T17" fmla="*/ 756 w 756"/>
                    <a:gd name="T18" fmla="*/ 2184 h 2184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6" h="2184">
                      <a:moveTo>
                        <a:pt x="756" y="0"/>
                      </a:moveTo>
                      <a:lnTo>
                        <a:pt x="138" y="2184"/>
                      </a:lnTo>
                      <a:lnTo>
                        <a:pt x="0" y="2148"/>
                      </a:lnTo>
                      <a:lnTo>
                        <a:pt x="606" y="78"/>
                      </a:lnTo>
                      <a:lnTo>
                        <a:pt x="756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DDDDDD"/>
                    </a:gs>
                    <a:gs pos="100000">
                      <a:schemeClr val="bg1"/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90" name="Freeform 1122">
                  <a:extLst>
                    <a:ext uri="{FF2B5EF4-FFF2-40B4-BE49-F238E27FC236}">
                      <a16:creationId xmlns:a16="http://schemas.microsoft.com/office/drawing/2014/main" id="{285BF7D1-C8B2-E141-9A27-40A4E379C17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96332" y="3569758"/>
                  <a:ext cx="214545" cy="47048"/>
                </a:xfrm>
                <a:custGeom>
                  <a:avLst/>
                  <a:gdLst>
                    <a:gd name="T0" fmla="*/ 35658648 w 2773"/>
                    <a:gd name="T1" fmla="*/ 0 h 738"/>
                    <a:gd name="T2" fmla="*/ 0 w 2773"/>
                    <a:gd name="T3" fmla="*/ 16581742 h 738"/>
                    <a:gd name="T4" fmla="*/ 573357470 w 2773"/>
                    <a:gd name="T5" fmla="*/ 33163485 h 738"/>
                    <a:gd name="T6" fmla="*/ 573357470 w 2773"/>
                    <a:gd name="T7" fmla="*/ 16581742 h 738"/>
                    <a:gd name="T8" fmla="*/ 35658648 w 2773"/>
                    <a:gd name="T9" fmla="*/ 0 h 73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773"/>
                    <a:gd name="T16" fmla="*/ 0 h 738"/>
                    <a:gd name="T17" fmla="*/ 2773 w 2773"/>
                    <a:gd name="T18" fmla="*/ 738 h 73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773" h="738">
                      <a:moveTo>
                        <a:pt x="33" y="0"/>
                      </a:moveTo>
                      <a:lnTo>
                        <a:pt x="0" y="99"/>
                      </a:lnTo>
                      <a:lnTo>
                        <a:pt x="2436" y="738"/>
                      </a:lnTo>
                      <a:cubicBezTo>
                        <a:pt x="2499" y="501"/>
                        <a:pt x="2773" y="727"/>
                        <a:pt x="2373" y="603"/>
                      </a:cubicBezTo>
                      <a:lnTo>
                        <a:pt x="33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CC"/>
                    </a:gs>
                    <a:gs pos="100000">
                      <a:schemeClr val="bg1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91" name="Freeform 1123">
                  <a:extLst>
                    <a:ext uri="{FF2B5EF4-FFF2-40B4-BE49-F238E27FC236}">
                      <a16:creationId xmlns:a16="http://schemas.microsoft.com/office/drawing/2014/main" id="{74A2E31A-6AD3-B34D-851A-6491D0DCE3E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783165" y="3477902"/>
                  <a:ext cx="54786" cy="139965"/>
                </a:xfrm>
                <a:custGeom>
                  <a:avLst/>
                  <a:gdLst>
                    <a:gd name="T0" fmla="*/ 656550006 w 637"/>
                    <a:gd name="T1" fmla="*/ 0 h 1659"/>
                    <a:gd name="T2" fmla="*/ 656550006 w 637"/>
                    <a:gd name="T3" fmla="*/ 0 h 1659"/>
                    <a:gd name="T4" fmla="*/ 54716163 w 637"/>
                    <a:gd name="T5" fmla="*/ 2147483646 h 1659"/>
                    <a:gd name="T6" fmla="*/ 0 w 637"/>
                    <a:gd name="T7" fmla="*/ 2147483646 h 1659"/>
                    <a:gd name="T8" fmla="*/ 656550006 w 637"/>
                    <a:gd name="T9" fmla="*/ 0 h 165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637"/>
                    <a:gd name="T16" fmla="*/ 0 h 1659"/>
                    <a:gd name="T17" fmla="*/ 637 w 637"/>
                    <a:gd name="T18" fmla="*/ 1659 h 165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637" h="1659">
                      <a:moveTo>
                        <a:pt x="615" y="0"/>
                      </a:moveTo>
                      <a:lnTo>
                        <a:pt x="637" y="0"/>
                      </a:lnTo>
                      <a:lnTo>
                        <a:pt x="68" y="1659"/>
                      </a:lnTo>
                      <a:lnTo>
                        <a:pt x="0" y="1647"/>
                      </a:lnTo>
                      <a:lnTo>
                        <a:pt x="615" y="0"/>
                      </a:lnTo>
                      <a:close/>
                    </a:path>
                  </a:pathLst>
                </a:custGeom>
                <a:solidFill>
                  <a:srgbClr val="4D4D4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92" name="Freeform 1124">
                  <a:extLst>
                    <a:ext uri="{FF2B5EF4-FFF2-40B4-BE49-F238E27FC236}">
                      <a16:creationId xmlns:a16="http://schemas.microsoft.com/office/drawing/2014/main" id="{353F73B6-A49C-6248-BAC4-ADAC0416B77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96588" y="3576007"/>
                  <a:ext cx="190792" cy="46458"/>
                </a:xfrm>
                <a:custGeom>
                  <a:avLst/>
                  <a:gdLst>
                    <a:gd name="T0" fmla="*/ 0 w 2216"/>
                    <a:gd name="T1" fmla="*/ 0 h 550"/>
                    <a:gd name="T2" fmla="*/ 54884212 w 2216"/>
                    <a:gd name="T3" fmla="*/ 101852492 h 550"/>
                    <a:gd name="T4" fmla="*/ 2147483646 w 2216"/>
                    <a:gd name="T5" fmla="*/ 1017940055 h 550"/>
                    <a:gd name="T6" fmla="*/ 2147483646 w 2216"/>
                    <a:gd name="T7" fmla="*/ 865464562 h 550"/>
                    <a:gd name="T8" fmla="*/ 0 w 2216"/>
                    <a:gd name="T9" fmla="*/ 0 h 55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216"/>
                    <a:gd name="T16" fmla="*/ 0 h 550"/>
                    <a:gd name="T17" fmla="*/ 2216 w 2216"/>
                    <a:gd name="T18" fmla="*/ 550 h 55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216" h="550">
                      <a:moveTo>
                        <a:pt x="0" y="0"/>
                      </a:moveTo>
                      <a:lnTo>
                        <a:pt x="9" y="57"/>
                      </a:lnTo>
                      <a:lnTo>
                        <a:pt x="2164" y="550"/>
                      </a:lnTo>
                      <a:lnTo>
                        <a:pt x="2216" y="49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293" name="Group 1125">
                  <a:extLst>
                    <a:ext uri="{FF2B5EF4-FFF2-40B4-BE49-F238E27FC236}">
                      <a16:creationId xmlns:a16="http://schemas.microsoft.com/office/drawing/2014/main" id="{710BE053-7835-4740-866B-E4BA92F8DF0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7593395" y="3625649"/>
                  <a:ext cx="64747" cy="27592"/>
                  <a:chOff x="1740" y="2642"/>
                  <a:chExt cx="752" cy="327"/>
                </a:xfrm>
              </p:grpSpPr>
              <p:sp>
                <p:nvSpPr>
                  <p:cNvPr id="300" name="Freeform 1126">
                    <a:extLst>
                      <a:ext uri="{FF2B5EF4-FFF2-40B4-BE49-F238E27FC236}">
                        <a16:creationId xmlns:a16="http://schemas.microsoft.com/office/drawing/2014/main" id="{0A5EB952-D679-B341-9A98-6FD35883A51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40" y="2642"/>
                    <a:ext cx="752" cy="327"/>
                  </a:xfrm>
                  <a:custGeom>
                    <a:avLst/>
                    <a:gdLst>
                      <a:gd name="T0" fmla="*/ 293 w 752"/>
                      <a:gd name="T1" fmla="*/ 0 h 327"/>
                      <a:gd name="T2" fmla="*/ 752 w 752"/>
                      <a:gd name="T3" fmla="*/ 124 h 327"/>
                      <a:gd name="T4" fmla="*/ 470 w 752"/>
                      <a:gd name="T5" fmla="*/ 327 h 327"/>
                      <a:gd name="T6" fmla="*/ 0 w 752"/>
                      <a:gd name="T7" fmla="*/ 183 h 327"/>
                      <a:gd name="T8" fmla="*/ 293 w 752"/>
                      <a:gd name="T9" fmla="*/ 0 h 327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752"/>
                      <a:gd name="T16" fmla="*/ 0 h 327"/>
                      <a:gd name="T17" fmla="*/ 752 w 752"/>
                      <a:gd name="T18" fmla="*/ 327 h 327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752" h="327">
                        <a:moveTo>
                          <a:pt x="293" y="0"/>
                        </a:moveTo>
                        <a:lnTo>
                          <a:pt x="752" y="124"/>
                        </a:lnTo>
                        <a:lnTo>
                          <a:pt x="470" y="327"/>
                        </a:lnTo>
                        <a:lnTo>
                          <a:pt x="0" y="183"/>
                        </a:lnTo>
                        <a:lnTo>
                          <a:pt x="293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01" name="Freeform 1127">
                    <a:extLst>
                      <a:ext uri="{FF2B5EF4-FFF2-40B4-BE49-F238E27FC236}">
                        <a16:creationId xmlns:a16="http://schemas.microsoft.com/office/drawing/2014/main" id="{1FCA6698-8415-394D-A26C-FFC42A47971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54" y="2649"/>
                    <a:ext cx="726" cy="311"/>
                  </a:xfrm>
                  <a:custGeom>
                    <a:avLst/>
                    <a:gdLst>
                      <a:gd name="T0" fmla="*/ 282 w 726"/>
                      <a:gd name="T1" fmla="*/ 0 h 311"/>
                      <a:gd name="T2" fmla="*/ 726 w 726"/>
                      <a:gd name="T3" fmla="*/ 119 h 311"/>
                      <a:gd name="T4" fmla="*/ 457 w 726"/>
                      <a:gd name="T5" fmla="*/ 311 h 311"/>
                      <a:gd name="T6" fmla="*/ 0 w 726"/>
                      <a:gd name="T7" fmla="*/ 173 h 311"/>
                      <a:gd name="T8" fmla="*/ 282 w 726"/>
                      <a:gd name="T9" fmla="*/ 0 h 311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726"/>
                      <a:gd name="T16" fmla="*/ 0 h 311"/>
                      <a:gd name="T17" fmla="*/ 726 w 726"/>
                      <a:gd name="T18" fmla="*/ 311 h 311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726" h="311">
                        <a:moveTo>
                          <a:pt x="282" y="0"/>
                        </a:moveTo>
                        <a:lnTo>
                          <a:pt x="726" y="119"/>
                        </a:lnTo>
                        <a:lnTo>
                          <a:pt x="457" y="311"/>
                        </a:lnTo>
                        <a:lnTo>
                          <a:pt x="0" y="173"/>
                        </a:lnTo>
                        <a:lnTo>
                          <a:pt x="282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4D4D4D"/>
                      </a:gs>
                      <a:gs pos="100000">
                        <a:srgbClr val="DDDDDD"/>
                      </a:gs>
                    </a:gsLst>
                    <a:lin ang="1890000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02" name="Freeform 1128">
                    <a:extLst>
                      <a:ext uri="{FF2B5EF4-FFF2-40B4-BE49-F238E27FC236}">
                        <a16:creationId xmlns:a16="http://schemas.microsoft.com/office/drawing/2014/main" id="{41BF1C58-6400-304A-8144-A43EBBE0488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808" y="2770"/>
                    <a:ext cx="258" cy="100"/>
                  </a:xfrm>
                  <a:custGeom>
                    <a:avLst/>
                    <a:gdLst>
                      <a:gd name="T0" fmla="*/ 0 w 258"/>
                      <a:gd name="T1" fmla="*/ 44 h 100"/>
                      <a:gd name="T2" fmla="*/ 75 w 258"/>
                      <a:gd name="T3" fmla="*/ 0 h 100"/>
                      <a:gd name="T4" fmla="*/ 258 w 258"/>
                      <a:gd name="T5" fmla="*/ 50 h 100"/>
                      <a:gd name="T6" fmla="*/ 183 w 258"/>
                      <a:gd name="T7" fmla="*/ 100 h 100"/>
                      <a:gd name="T8" fmla="*/ 0 w 258"/>
                      <a:gd name="T9" fmla="*/ 44 h 100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58"/>
                      <a:gd name="T16" fmla="*/ 0 h 100"/>
                      <a:gd name="T17" fmla="*/ 258 w 258"/>
                      <a:gd name="T18" fmla="*/ 100 h 100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58" h="100">
                        <a:moveTo>
                          <a:pt x="0" y="44"/>
                        </a:moveTo>
                        <a:lnTo>
                          <a:pt x="75" y="0"/>
                        </a:lnTo>
                        <a:lnTo>
                          <a:pt x="258" y="50"/>
                        </a:lnTo>
                        <a:lnTo>
                          <a:pt x="183" y="100"/>
                        </a:lnTo>
                        <a:lnTo>
                          <a:pt x="0" y="44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03" name="Freeform 1129">
                    <a:extLst>
                      <a:ext uri="{FF2B5EF4-FFF2-40B4-BE49-F238E27FC236}">
                        <a16:creationId xmlns:a16="http://schemas.microsoft.com/office/drawing/2014/main" id="{BED55992-2CBB-E842-8D48-3BEF1079551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99" y="2816"/>
                    <a:ext cx="194" cy="63"/>
                  </a:xfrm>
                  <a:custGeom>
                    <a:avLst/>
                    <a:gdLst>
                      <a:gd name="T0" fmla="*/ 12 w 194"/>
                      <a:gd name="T1" fmla="*/ 0 h 63"/>
                      <a:gd name="T2" fmla="*/ 194 w 194"/>
                      <a:gd name="T3" fmla="*/ 53 h 63"/>
                      <a:gd name="T4" fmla="*/ 180 w 194"/>
                      <a:gd name="T5" fmla="*/ 63 h 63"/>
                      <a:gd name="T6" fmla="*/ 0 w 194"/>
                      <a:gd name="T7" fmla="*/ 9 h 63"/>
                      <a:gd name="T8" fmla="*/ 12 w 194"/>
                      <a:gd name="T9" fmla="*/ 0 h 6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94"/>
                      <a:gd name="T16" fmla="*/ 0 h 63"/>
                      <a:gd name="T17" fmla="*/ 194 w 194"/>
                      <a:gd name="T18" fmla="*/ 63 h 63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94" h="63">
                        <a:moveTo>
                          <a:pt x="12" y="0"/>
                        </a:moveTo>
                        <a:lnTo>
                          <a:pt x="194" y="53"/>
                        </a:lnTo>
                        <a:lnTo>
                          <a:pt x="180" y="63"/>
                        </a:lnTo>
                        <a:lnTo>
                          <a:pt x="0" y="9"/>
                        </a:lnTo>
                        <a:lnTo>
                          <a:pt x="12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04" name="Freeform 1130">
                    <a:extLst>
                      <a:ext uri="{FF2B5EF4-FFF2-40B4-BE49-F238E27FC236}">
                        <a16:creationId xmlns:a16="http://schemas.microsoft.com/office/drawing/2014/main" id="{1D67DCBE-2B1B-8744-B9B8-C496EA70AA7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20" y="2834"/>
                    <a:ext cx="258" cy="102"/>
                  </a:xfrm>
                  <a:custGeom>
                    <a:avLst/>
                    <a:gdLst>
                      <a:gd name="T0" fmla="*/ 0 w 258"/>
                      <a:gd name="T1" fmla="*/ 46 h 102"/>
                      <a:gd name="T2" fmla="*/ 71 w 258"/>
                      <a:gd name="T3" fmla="*/ 0 h 102"/>
                      <a:gd name="T4" fmla="*/ 258 w 258"/>
                      <a:gd name="T5" fmla="*/ 52 h 102"/>
                      <a:gd name="T6" fmla="*/ 183 w 258"/>
                      <a:gd name="T7" fmla="*/ 102 h 102"/>
                      <a:gd name="T8" fmla="*/ 0 w 258"/>
                      <a:gd name="T9" fmla="*/ 46 h 10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58"/>
                      <a:gd name="T16" fmla="*/ 0 h 102"/>
                      <a:gd name="T17" fmla="*/ 258 w 258"/>
                      <a:gd name="T18" fmla="*/ 102 h 102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58" h="102">
                        <a:moveTo>
                          <a:pt x="0" y="46"/>
                        </a:moveTo>
                        <a:lnTo>
                          <a:pt x="71" y="0"/>
                        </a:lnTo>
                        <a:lnTo>
                          <a:pt x="258" y="52"/>
                        </a:lnTo>
                        <a:lnTo>
                          <a:pt x="183" y="102"/>
                        </a:lnTo>
                        <a:lnTo>
                          <a:pt x="0" y="46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05" name="Freeform 1131">
                    <a:extLst>
                      <a:ext uri="{FF2B5EF4-FFF2-40B4-BE49-F238E27FC236}">
                        <a16:creationId xmlns:a16="http://schemas.microsoft.com/office/drawing/2014/main" id="{0A1C24EB-99AC-6545-A312-CD1BD07BF29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11" y="2882"/>
                    <a:ext cx="194" cy="63"/>
                  </a:xfrm>
                  <a:custGeom>
                    <a:avLst/>
                    <a:gdLst>
                      <a:gd name="T0" fmla="*/ 12 w 194"/>
                      <a:gd name="T1" fmla="*/ 0 h 63"/>
                      <a:gd name="T2" fmla="*/ 194 w 194"/>
                      <a:gd name="T3" fmla="*/ 53 h 63"/>
                      <a:gd name="T4" fmla="*/ 180 w 194"/>
                      <a:gd name="T5" fmla="*/ 63 h 63"/>
                      <a:gd name="T6" fmla="*/ 0 w 194"/>
                      <a:gd name="T7" fmla="*/ 9 h 63"/>
                      <a:gd name="T8" fmla="*/ 12 w 194"/>
                      <a:gd name="T9" fmla="*/ 0 h 6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94"/>
                      <a:gd name="T16" fmla="*/ 0 h 63"/>
                      <a:gd name="T17" fmla="*/ 194 w 194"/>
                      <a:gd name="T18" fmla="*/ 63 h 63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94" h="63">
                        <a:moveTo>
                          <a:pt x="12" y="0"/>
                        </a:moveTo>
                        <a:lnTo>
                          <a:pt x="194" y="53"/>
                        </a:lnTo>
                        <a:lnTo>
                          <a:pt x="180" y="63"/>
                        </a:lnTo>
                        <a:lnTo>
                          <a:pt x="0" y="9"/>
                        </a:lnTo>
                        <a:lnTo>
                          <a:pt x="12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294" name="Freeform 1132">
                  <a:extLst>
                    <a:ext uri="{FF2B5EF4-FFF2-40B4-BE49-F238E27FC236}">
                      <a16:creationId xmlns:a16="http://schemas.microsoft.com/office/drawing/2014/main" id="{4D5601DC-DB93-5045-8FA9-03D8C4236D2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704243" y="3629776"/>
                  <a:ext cx="78411" cy="60608"/>
                </a:xfrm>
                <a:custGeom>
                  <a:avLst/>
                  <a:gdLst>
                    <a:gd name="T0" fmla="*/ 39250883 w 990"/>
                    <a:gd name="T1" fmla="*/ 342828616 h 792"/>
                    <a:gd name="T2" fmla="*/ 354255671 w 990"/>
                    <a:gd name="T3" fmla="*/ 0 h 792"/>
                    <a:gd name="T4" fmla="*/ 354255671 w 990"/>
                    <a:gd name="T5" fmla="*/ 34504242 h 792"/>
                    <a:gd name="T6" fmla="*/ 0 w 990"/>
                    <a:gd name="T7" fmla="*/ 342828616 h 792"/>
                    <a:gd name="T8" fmla="*/ 39250883 w 990"/>
                    <a:gd name="T9" fmla="*/ 342828616 h 79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990"/>
                    <a:gd name="T16" fmla="*/ 0 h 792"/>
                    <a:gd name="T17" fmla="*/ 990 w 990"/>
                    <a:gd name="T18" fmla="*/ 792 h 79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990" h="792">
                      <a:moveTo>
                        <a:pt x="3" y="738"/>
                      </a:moveTo>
                      <a:lnTo>
                        <a:pt x="990" y="0"/>
                      </a:lnTo>
                      <a:lnTo>
                        <a:pt x="987" y="60"/>
                      </a:lnTo>
                      <a:lnTo>
                        <a:pt x="0" y="792"/>
                      </a:lnTo>
                      <a:lnTo>
                        <a:pt x="3" y="738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95" name="Freeform 1133">
                  <a:extLst>
                    <a:ext uri="{FF2B5EF4-FFF2-40B4-BE49-F238E27FC236}">
                      <a16:creationId xmlns:a16="http://schemas.microsoft.com/office/drawing/2014/main" id="{CE4DDD99-5356-6C4A-98CC-DEFFB6F55FA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04129" y="3634611"/>
                  <a:ext cx="200625" cy="55302"/>
                </a:xfrm>
                <a:custGeom>
                  <a:avLst/>
                  <a:gdLst>
                    <a:gd name="T0" fmla="*/ 39302216 w 2532"/>
                    <a:gd name="T1" fmla="*/ 0 h 723"/>
                    <a:gd name="T2" fmla="*/ 39302216 w 2532"/>
                    <a:gd name="T3" fmla="*/ 0 h 723"/>
                    <a:gd name="T4" fmla="*/ 867084690 w 2532"/>
                    <a:gd name="T5" fmla="*/ 307891170 h 723"/>
                    <a:gd name="T6" fmla="*/ 867084690 w 2532"/>
                    <a:gd name="T7" fmla="*/ 342351506 h 723"/>
                    <a:gd name="T8" fmla="*/ 0 w 2532"/>
                    <a:gd name="T9" fmla="*/ 34009889 h 723"/>
                    <a:gd name="T10" fmla="*/ 39302216 w 2532"/>
                    <a:gd name="T11" fmla="*/ 0 h 7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532"/>
                    <a:gd name="T19" fmla="*/ 0 h 723"/>
                    <a:gd name="T20" fmla="*/ 2532 w 2532"/>
                    <a:gd name="T21" fmla="*/ 723 h 7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532" h="723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96" name="Freeform 1134">
                  <a:extLst>
                    <a:ext uri="{FF2B5EF4-FFF2-40B4-BE49-F238E27FC236}">
                      <a16:creationId xmlns:a16="http://schemas.microsoft.com/office/drawing/2014/main" id="{9219F423-7F63-AA47-8D85-ECF38EA19F6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04257" y="3624470"/>
                  <a:ext cx="2171" cy="11202"/>
                </a:xfrm>
                <a:custGeom>
                  <a:avLst/>
                  <a:gdLst>
                    <a:gd name="T0" fmla="*/ 48903362 w 26"/>
                    <a:gd name="T1" fmla="*/ 33634500 h 147"/>
                    <a:gd name="T2" fmla="*/ 48903362 w 26"/>
                    <a:gd name="T3" fmla="*/ 67263209 h 147"/>
                    <a:gd name="T4" fmla="*/ 0 w 26"/>
                    <a:gd name="T5" fmla="*/ 67263209 h 147"/>
                    <a:gd name="T6" fmla="*/ 48903362 w 26"/>
                    <a:gd name="T7" fmla="*/ 0 h 147"/>
                    <a:gd name="T8" fmla="*/ 48903362 w 26"/>
                    <a:gd name="T9" fmla="*/ 33634500 h 14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6"/>
                    <a:gd name="T16" fmla="*/ 0 h 147"/>
                    <a:gd name="T17" fmla="*/ 26 w 26"/>
                    <a:gd name="T18" fmla="*/ 147 h 14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6" h="147">
                      <a:moveTo>
                        <a:pt x="26" y="10"/>
                      </a:moveTo>
                      <a:lnTo>
                        <a:pt x="23" y="147"/>
                      </a:lnTo>
                      <a:lnTo>
                        <a:pt x="0" y="144"/>
                      </a:lnTo>
                      <a:lnTo>
                        <a:pt x="3" y="0"/>
                      </a:lnTo>
                      <a:lnTo>
                        <a:pt x="26" y="1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97" name="Freeform 1135">
                  <a:extLst>
                    <a:ext uri="{FF2B5EF4-FFF2-40B4-BE49-F238E27FC236}">
                      <a16:creationId xmlns:a16="http://schemas.microsoft.com/office/drawing/2014/main" id="{87ABA77B-DBB1-EF4D-9F48-2EED8811C0C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04384" y="3578837"/>
                  <a:ext cx="93225" cy="46340"/>
                </a:xfrm>
                <a:custGeom>
                  <a:avLst/>
                  <a:gdLst>
                    <a:gd name="T0" fmla="*/ 395043791 w 1176"/>
                    <a:gd name="T1" fmla="*/ 0 h 606"/>
                    <a:gd name="T2" fmla="*/ 0 w 1176"/>
                    <a:gd name="T3" fmla="*/ 273654982 h 606"/>
                    <a:gd name="T4" fmla="*/ 39357994 w 1176"/>
                    <a:gd name="T5" fmla="*/ 273654982 h 606"/>
                    <a:gd name="T6" fmla="*/ 395043791 w 1176"/>
                    <a:gd name="T7" fmla="*/ 33985420 h 606"/>
                    <a:gd name="T8" fmla="*/ 395043791 w 1176"/>
                    <a:gd name="T9" fmla="*/ 0 h 60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76"/>
                    <a:gd name="T16" fmla="*/ 0 h 606"/>
                    <a:gd name="T17" fmla="*/ 1176 w 1176"/>
                    <a:gd name="T18" fmla="*/ 606 h 60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76" h="606">
                      <a:moveTo>
                        <a:pt x="1170" y="0"/>
                      </a:moveTo>
                      <a:lnTo>
                        <a:pt x="0" y="597"/>
                      </a:lnTo>
                      <a:lnTo>
                        <a:pt x="30" y="606"/>
                      </a:lnTo>
                      <a:lnTo>
                        <a:pt x="1176" y="18"/>
                      </a:lnTo>
                      <a:lnTo>
                        <a:pt x="1170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98" name="Freeform 1136">
                  <a:extLst>
                    <a:ext uri="{FF2B5EF4-FFF2-40B4-BE49-F238E27FC236}">
                      <a16:creationId xmlns:a16="http://schemas.microsoft.com/office/drawing/2014/main" id="{7E56569C-D4CE-304F-A1F6-D6CCCC384B3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10642" y="3626829"/>
                  <a:ext cx="190281" cy="53180"/>
                </a:xfrm>
                <a:custGeom>
                  <a:avLst/>
                  <a:gdLst>
                    <a:gd name="T0" fmla="*/ 31829833 w 2532"/>
                    <a:gd name="T1" fmla="*/ 0 h 723"/>
                    <a:gd name="T2" fmla="*/ 31829833 w 2532"/>
                    <a:gd name="T3" fmla="*/ 0 h 723"/>
                    <a:gd name="T4" fmla="*/ 382827787 w 2532"/>
                    <a:gd name="T5" fmla="*/ 175498781 h 723"/>
                    <a:gd name="T6" fmla="*/ 382827787 w 2532"/>
                    <a:gd name="T7" fmla="*/ 175498781 h 723"/>
                    <a:gd name="T8" fmla="*/ 0 w 2532"/>
                    <a:gd name="T9" fmla="*/ 29448186 h 723"/>
                    <a:gd name="T10" fmla="*/ 31829833 w 2532"/>
                    <a:gd name="T11" fmla="*/ 0 h 7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532"/>
                    <a:gd name="T19" fmla="*/ 0 h 723"/>
                    <a:gd name="T20" fmla="*/ 2532 w 2532"/>
                    <a:gd name="T21" fmla="*/ 723 h 7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532" h="723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99" name="Freeform 1137">
                  <a:extLst>
                    <a:ext uri="{FF2B5EF4-FFF2-40B4-BE49-F238E27FC236}">
                      <a16:creationId xmlns:a16="http://schemas.microsoft.com/office/drawing/2014/main" id="{5B5EA6BC-3191-EA4C-9C12-021371AF0AE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7700668" y="3623055"/>
                  <a:ext cx="77645" cy="55066"/>
                </a:xfrm>
                <a:custGeom>
                  <a:avLst/>
                  <a:gdLst>
                    <a:gd name="T0" fmla="*/ 0 w 2532"/>
                    <a:gd name="T1" fmla="*/ 0 h 723"/>
                    <a:gd name="T2" fmla="*/ 0 w 2532"/>
                    <a:gd name="T3" fmla="*/ 0 h 723"/>
                    <a:gd name="T4" fmla="*/ 0 w 2532"/>
                    <a:gd name="T5" fmla="*/ 302641137 h 723"/>
                    <a:gd name="T6" fmla="*/ 0 w 2532"/>
                    <a:gd name="T7" fmla="*/ 302641137 h 723"/>
                    <a:gd name="T8" fmla="*/ 0 w 2532"/>
                    <a:gd name="T9" fmla="*/ 33575256 h 723"/>
                    <a:gd name="T10" fmla="*/ 0 w 2532"/>
                    <a:gd name="T11" fmla="*/ 0 h 7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532"/>
                    <a:gd name="T19" fmla="*/ 0 h 723"/>
                    <a:gd name="T20" fmla="*/ 2532 w 2532"/>
                    <a:gd name="T21" fmla="*/ 723 h 7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532" h="723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277" name="Group 1139">
                <a:extLst>
                  <a:ext uri="{FF2B5EF4-FFF2-40B4-BE49-F238E27FC236}">
                    <a16:creationId xmlns:a16="http://schemas.microsoft.com/office/drawing/2014/main" id="{1903A188-8B8B-054D-848D-079C7FB85AE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7985622" y="3537823"/>
                <a:ext cx="359261" cy="342045"/>
                <a:chOff x="2839" y="3501"/>
                <a:chExt cx="755" cy="803"/>
              </a:xfrm>
            </p:grpSpPr>
            <p:pic>
              <p:nvPicPr>
                <p:cNvPr id="281" name="Picture 1140" descr="desktop_computer_stylized_medium">
                  <a:extLst>
                    <a:ext uri="{FF2B5EF4-FFF2-40B4-BE49-F238E27FC236}">
                      <a16:creationId xmlns:a16="http://schemas.microsoft.com/office/drawing/2014/main" id="{7A99BBD3-FE56-694B-9535-979B7A969AF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839" y="3501"/>
                  <a:ext cx="755" cy="80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282" name="Freeform 1141">
                  <a:extLst>
                    <a:ext uri="{FF2B5EF4-FFF2-40B4-BE49-F238E27FC236}">
                      <a16:creationId xmlns:a16="http://schemas.microsoft.com/office/drawing/2014/main" id="{45AEFA17-2F98-634B-8185-DBB44EA031E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16" y="3578"/>
                  <a:ext cx="356" cy="368"/>
                </a:xfrm>
                <a:custGeom>
                  <a:avLst/>
                  <a:gdLst>
                    <a:gd name="T0" fmla="*/ 0 w 356"/>
                    <a:gd name="T1" fmla="*/ 0 h 368"/>
                    <a:gd name="T2" fmla="*/ 300 w 356"/>
                    <a:gd name="T3" fmla="*/ 14 h 368"/>
                    <a:gd name="T4" fmla="*/ 356 w 356"/>
                    <a:gd name="T5" fmla="*/ 294 h 368"/>
                    <a:gd name="T6" fmla="*/ 78 w 356"/>
                    <a:gd name="T7" fmla="*/ 368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56"/>
                    <a:gd name="T16" fmla="*/ 0 h 368"/>
                    <a:gd name="T17" fmla="*/ 356 w 356"/>
                    <a:gd name="T18" fmla="*/ 368 h 36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chemeClr val="bg1"/>
                    </a:gs>
                  </a:gsLst>
                  <a:lin ang="27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278" name="Group 277">
                <a:extLst>
                  <a:ext uri="{FF2B5EF4-FFF2-40B4-BE49-F238E27FC236}">
                    <a16:creationId xmlns:a16="http://schemas.microsoft.com/office/drawing/2014/main" id="{CC9C0160-0876-8848-8B89-825F0C6F9808}"/>
                  </a:ext>
                </a:extLst>
              </p:cNvPr>
              <p:cNvGrpSpPr/>
              <p:nvPr/>
            </p:nvGrpSpPr>
            <p:grpSpPr>
              <a:xfrm>
                <a:off x="7797061" y="3296104"/>
                <a:ext cx="347997" cy="396620"/>
                <a:chOff x="7797061" y="3296104"/>
                <a:chExt cx="347997" cy="396620"/>
              </a:xfrm>
            </p:grpSpPr>
            <p:pic>
              <p:nvPicPr>
                <p:cNvPr id="279" name="Picture 571" descr="fridge2.png">
                  <a:extLst>
                    <a:ext uri="{FF2B5EF4-FFF2-40B4-BE49-F238E27FC236}">
                      <a16:creationId xmlns:a16="http://schemas.microsoft.com/office/drawing/2014/main" id="{B7F98D2A-6B22-6E43-999D-925A948BA20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896825" y="3355697"/>
                  <a:ext cx="189578" cy="33702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280" name="Picture 1115" descr="antenna_stylized">
                  <a:extLst>
                    <a:ext uri="{FF2B5EF4-FFF2-40B4-BE49-F238E27FC236}">
                      <a16:creationId xmlns:a16="http://schemas.microsoft.com/office/drawing/2014/main" id="{904AB965-5EFB-7748-95DD-DB48A762057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797061" y="3296104"/>
                  <a:ext cx="347997" cy="16755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  <p:grpSp>
          <p:nvGrpSpPr>
            <p:cNvPr id="306" name="Group 305">
              <a:extLst>
                <a:ext uri="{FF2B5EF4-FFF2-40B4-BE49-F238E27FC236}">
                  <a16:creationId xmlns:a16="http://schemas.microsoft.com/office/drawing/2014/main" id="{6015FE4A-C408-634D-AC6A-2D444A315FD5}"/>
                </a:ext>
              </a:extLst>
            </p:cNvPr>
            <p:cNvGrpSpPr/>
            <p:nvPr/>
          </p:nvGrpSpPr>
          <p:grpSpPr>
            <a:xfrm>
              <a:off x="11064947" y="3428485"/>
              <a:ext cx="518448" cy="1212242"/>
              <a:chOff x="11058573" y="3399165"/>
              <a:chExt cx="518448" cy="1212242"/>
            </a:xfrm>
          </p:grpSpPr>
          <p:grpSp>
            <p:nvGrpSpPr>
              <p:cNvPr id="307" name="Group 306">
                <a:extLst>
                  <a:ext uri="{FF2B5EF4-FFF2-40B4-BE49-F238E27FC236}">
                    <a16:creationId xmlns:a16="http://schemas.microsoft.com/office/drawing/2014/main" id="{F8F17286-2445-B64B-ADD1-2EA2B43E6DC6}"/>
                  </a:ext>
                </a:extLst>
              </p:cNvPr>
              <p:cNvGrpSpPr/>
              <p:nvPr/>
            </p:nvGrpSpPr>
            <p:grpSpPr>
              <a:xfrm>
                <a:off x="11087182" y="4159591"/>
                <a:ext cx="489839" cy="451816"/>
                <a:chOff x="5103720" y="2693365"/>
                <a:chExt cx="611650" cy="414788"/>
              </a:xfrm>
            </p:grpSpPr>
            <p:cxnSp>
              <p:nvCxnSpPr>
                <p:cNvPr id="314" name="Straight Connector 313">
                  <a:extLst>
                    <a:ext uri="{FF2B5EF4-FFF2-40B4-BE49-F238E27FC236}">
                      <a16:creationId xmlns:a16="http://schemas.microsoft.com/office/drawing/2014/main" id="{A37E26D9-B32A-9D41-ACF8-1BEAC47226C1}"/>
                    </a:ext>
                  </a:extLst>
                </p:cNvPr>
                <p:cNvCxnSpPr/>
                <p:nvPr/>
              </p:nvCxnSpPr>
              <p:spPr>
                <a:xfrm>
                  <a:off x="5103720" y="2914214"/>
                  <a:ext cx="232559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15" name="Group 314">
                  <a:extLst>
                    <a:ext uri="{FF2B5EF4-FFF2-40B4-BE49-F238E27FC236}">
                      <a16:creationId xmlns:a16="http://schemas.microsoft.com/office/drawing/2014/main" id="{10D9F355-5217-2C42-98E1-F29F4107895C}"/>
                    </a:ext>
                  </a:extLst>
                </p:cNvPr>
                <p:cNvGrpSpPr/>
                <p:nvPr/>
              </p:nvGrpSpPr>
              <p:grpSpPr>
                <a:xfrm>
                  <a:off x="5275406" y="2693365"/>
                  <a:ext cx="439964" cy="414788"/>
                  <a:chOff x="5275406" y="2711455"/>
                  <a:chExt cx="452949" cy="405518"/>
                </a:xfrm>
              </p:grpSpPr>
              <p:pic>
                <p:nvPicPr>
                  <p:cNvPr id="316" name="Picture 315" descr="server_rack.png">
                    <a:extLst>
                      <a:ext uri="{FF2B5EF4-FFF2-40B4-BE49-F238E27FC236}">
                        <a16:creationId xmlns:a16="http://schemas.microsoft.com/office/drawing/2014/main" id="{5E80B71F-0A30-0542-A1FC-912F185A5A3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537367" y="2770786"/>
                    <a:ext cx="190988" cy="313366"/>
                  </a:xfrm>
                  <a:prstGeom prst="rect">
                    <a:avLst/>
                  </a:prstGeom>
                </p:spPr>
              </p:pic>
              <p:pic>
                <p:nvPicPr>
                  <p:cNvPr id="317" name="Picture 316" descr="server_rack.png">
                    <a:extLst>
                      <a:ext uri="{FF2B5EF4-FFF2-40B4-BE49-F238E27FC236}">
                        <a16:creationId xmlns:a16="http://schemas.microsoft.com/office/drawing/2014/main" id="{A9B88ED3-F018-C64D-8155-475FF5515DC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275406" y="2764002"/>
                    <a:ext cx="190988" cy="313366"/>
                  </a:xfrm>
                  <a:prstGeom prst="rect">
                    <a:avLst/>
                  </a:prstGeom>
                </p:spPr>
              </p:pic>
              <p:pic>
                <p:nvPicPr>
                  <p:cNvPr id="318" name="Picture 317" descr="server_rack.png">
                    <a:extLst>
                      <a:ext uri="{FF2B5EF4-FFF2-40B4-BE49-F238E27FC236}">
                        <a16:creationId xmlns:a16="http://schemas.microsoft.com/office/drawing/2014/main" id="{6D3739E0-97B1-3444-A51D-AD0ADFD42E6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385676" y="2711455"/>
                    <a:ext cx="247152" cy="405518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308" name="Group 307">
                <a:extLst>
                  <a:ext uri="{FF2B5EF4-FFF2-40B4-BE49-F238E27FC236}">
                    <a16:creationId xmlns:a16="http://schemas.microsoft.com/office/drawing/2014/main" id="{C5479510-5751-0147-AE56-5A4C164BAC1B}"/>
                  </a:ext>
                </a:extLst>
              </p:cNvPr>
              <p:cNvGrpSpPr/>
              <p:nvPr/>
            </p:nvGrpSpPr>
            <p:grpSpPr>
              <a:xfrm>
                <a:off x="11058573" y="3399165"/>
                <a:ext cx="423724" cy="405973"/>
                <a:chOff x="5103720" y="2693365"/>
                <a:chExt cx="611650" cy="414788"/>
              </a:xfrm>
            </p:grpSpPr>
            <p:cxnSp>
              <p:nvCxnSpPr>
                <p:cNvPr id="309" name="Straight Connector 308">
                  <a:extLst>
                    <a:ext uri="{FF2B5EF4-FFF2-40B4-BE49-F238E27FC236}">
                      <a16:creationId xmlns:a16="http://schemas.microsoft.com/office/drawing/2014/main" id="{7D486369-B75B-CA49-AE07-03278BA20D14}"/>
                    </a:ext>
                  </a:extLst>
                </p:cNvPr>
                <p:cNvCxnSpPr/>
                <p:nvPr/>
              </p:nvCxnSpPr>
              <p:spPr>
                <a:xfrm>
                  <a:off x="5103720" y="2914214"/>
                  <a:ext cx="232559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10" name="Group 309">
                  <a:extLst>
                    <a:ext uri="{FF2B5EF4-FFF2-40B4-BE49-F238E27FC236}">
                      <a16:creationId xmlns:a16="http://schemas.microsoft.com/office/drawing/2014/main" id="{CE21BFF9-2861-9A49-AE9E-BEF5D0153A2E}"/>
                    </a:ext>
                  </a:extLst>
                </p:cNvPr>
                <p:cNvGrpSpPr/>
                <p:nvPr/>
              </p:nvGrpSpPr>
              <p:grpSpPr>
                <a:xfrm>
                  <a:off x="5275406" y="2693365"/>
                  <a:ext cx="439964" cy="414788"/>
                  <a:chOff x="5275406" y="2711455"/>
                  <a:chExt cx="452949" cy="405518"/>
                </a:xfrm>
              </p:grpSpPr>
              <p:pic>
                <p:nvPicPr>
                  <p:cNvPr id="311" name="Picture 310" descr="server_rack.png">
                    <a:extLst>
                      <a:ext uri="{FF2B5EF4-FFF2-40B4-BE49-F238E27FC236}">
                        <a16:creationId xmlns:a16="http://schemas.microsoft.com/office/drawing/2014/main" id="{0016EF51-D31B-6B41-B5CE-577D80407BF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537367" y="2770786"/>
                    <a:ext cx="190988" cy="313366"/>
                  </a:xfrm>
                  <a:prstGeom prst="rect">
                    <a:avLst/>
                  </a:prstGeom>
                </p:spPr>
              </p:pic>
              <p:pic>
                <p:nvPicPr>
                  <p:cNvPr id="312" name="Picture 311" descr="server_rack.png">
                    <a:extLst>
                      <a:ext uri="{FF2B5EF4-FFF2-40B4-BE49-F238E27FC236}">
                        <a16:creationId xmlns:a16="http://schemas.microsoft.com/office/drawing/2014/main" id="{CD93F9C5-E5A2-9A4E-AD80-93110CBCBB4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275406" y="2764002"/>
                    <a:ext cx="190988" cy="313366"/>
                  </a:xfrm>
                  <a:prstGeom prst="rect">
                    <a:avLst/>
                  </a:prstGeom>
                </p:spPr>
              </p:pic>
              <p:pic>
                <p:nvPicPr>
                  <p:cNvPr id="313" name="Picture 312" descr="server_rack.png">
                    <a:extLst>
                      <a:ext uri="{FF2B5EF4-FFF2-40B4-BE49-F238E27FC236}">
                        <a16:creationId xmlns:a16="http://schemas.microsoft.com/office/drawing/2014/main" id="{8EA58A5B-0C03-6A42-B7AF-1066AAB2F53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385676" y="2711455"/>
                    <a:ext cx="247152" cy="405518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319" name="Group 590">
              <a:extLst>
                <a:ext uri="{FF2B5EF4-FFF2-40B4-BE49-F238E27FC236}">
                  <a16:creationId xmlns:a16="http://schemas.microsoft.com/office/drawing/2014/main" id="{74DC5E45-2B97-174B-8D40-92579A841128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7980855" y="4900161"/>
              <a:ext cx="345630" cy="320302"/>
              <a:chOff x="2839" y="3501"/>
              <a:chExt cx="755" cy="803"/>
            </a:xfrm>
          </p:grpSpPr>
          <p:pic>
            <p:nvPicPr>
              <p:cNvPr id="320" name="Picture 591" descr="desktop_computer_stylized_medium">
                <a:extLst>
                  <a:ext uri="{FF2B5EF4-FFF2-40B4-BE49-F238E27FC236}">
                    <a16:creationId xmlns:a16="http://schemas.microsoft.com/office/drawing/2014/main" id="{31586901-8738-F14A-9DEC-C6656B9A6B6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21" name="Freeform 592">
                <a:extLst>
                  <a:ext uri="{FF2B5EF4-FFF2-40B4-BE49-F238E27FC236}">
                    <a16:creationId xmlns:a16="http://schemas.microsoft.com/office/drawing/2014/main" id="{B1BC6C1F-F101-1045-9324-EACBA96BF0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322" name="Group 1064">
              <a:extLst>
                <a:ext uri="{FF2B5EF4-FFF2-40B4-BE49-F238E27FC236}">
                  <a16:creationId xmlns:a16="http://schemas.microsoft.com/office/drawing/2014/main" id="{7CB09D3E-354F-A242-87B5-2949709889D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201681" y="5852809"/>
              <a:ext cx="310186" cy="307808"/>
              <a:chOff x="877" y="1008"/>
              <a:chExt cx="2747" cy="2591"/>
            </a:xfrm>
          </p:grpSpPr>
          <p:pic>
            <p:nvPicPr>
              <p:cNvPr id="323" name="Picture 1065" descr="antenna_stylized">
                <a:extLst>
                  <a:ext uri="{FF2B5EF4-FFF2-40B4-BE49-F238E27FC236}">
                    <a16:creationId xmlns:a16="http://schemas.microsoft.com/office/drawing/2014/main" id="{65A4BF9F-2A94-A241-851C-A1007D6429D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77" y="1008"/>
                <a:ext cx="2725" cy="14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24" name="Picture 1066" descr="laptop_keyboard">
                <a:extLst>
                  <a:ext uri="{FF2B5EF4-FFF2-40B4-BE49-F238E27FC236}">
                    <a16:creationId xmlns:a16="http://schemas.microsoft.com/office/drawing/2014/main" id="{61A59FA3-F7C6-6449-9E80-8EB9018725A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9064" flipH="1">
                <a:off x="1009" y="2586"/>
                <a:ext cx="2245" cy="10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25" name="Freeform 1067">
                <a:extLst>
                  <a:ext uri="{FF2B5EF4-FFF2-40B4-BE49-F238E27FC236}">
                    <a16:creationId xmlns:a16="http://schemas.microsoft.com/office/drawing/2014/main" id="{E80C3855-9627-DF45-B28A-73CEE02B79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3" y="1603"/>
                <a:ext cx="1807" cy="1322"/>
              </a:xfrm>
              <a:custGeom>
                <a:avLst/>
                <a:gdLst>
                  <a:gd name="T0" fmla="*/ 1 w 2982"/>
                  <a:gd name="T1" fmla="*/ 0 h 2442"/>
                  <a:gd name="T2" fmla="*/ 0 w 2982"/>
                  <a:gd name="T3" fmla="*/ 1 h 2442"/>
                  <a:gd name="T4" fmla="*/ 2 w 2982"/>
                  <a:gd name="T5" fmla="*/ 1 h 2442"/>
                  <a:gd name="T6" fmla="*/ 2 w 2982"/>
                  <a:gd name="T7" fmla="*/ 1 h 2442"/>
                  <a:gd name="T8" fmla="*/ 1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326" name="Picture 1068" descr="screen">
                <a:extLst>
                  <a:ext uri="{FF2B5EF4-FFF2-40B4-BE49-F238E27FC236}">
                    <a16:creationId xmlns:a16="http://schemas.microsoft.com/office/drawing/2014/main" id="{E7C93D9F-8B8E-164C-A0FC-F93062A51E4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42" y="1637"/>
                <a:ext cx="1642" cy="12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27" name="Freeform 1069">
                <a:extLst>
                  <a:ext uri="{FF2B5EF4-FFF2-40B4-BE49-F238E27FC236}">
                    <a16:creationId xmlns:a16="http://schemas.microsoft.com/office/drawing/2014/main" id="{587F3D8A-D6A6-044A-8940-A7EEC45001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82" y="1564"/>
                <a:ext cx="1531" cy="246"/>
              </a:xfrm>
              <a:custGeom>
                <a:avLst/>
                <a:gdLst>
                  <a:gd name="T0" fmla="*/ 1 w 2528"/>
                  <a:gd name="T1" fmla="*/ 0 h 455"/>
                  <a:gd name="T2" fmla="*/ 2 w 2528"/>
                  <a:gd name="T3" fmla="*/ 1 h 455"/>
                  <a:gd name="T4" fmla="*/ 2 w 2528"/>
                  <a:gd name="T5" fmla="*/ 1 h 455"/>
                  <a:gd name="T6" fmla="*/ 0 w 2528"/>
                  <a:gd name="T7" fmla="*/ 1 h 455"/>
                  <a:gd name="T8" fmla="*/ 1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28" name="Freeform 1070">
                <a:extLst>
                  <a:ext uri="{FF2B5EF4-FFF2-40B4-BE49-F238E27FC236}">
                    <a16:creationId xmlns:a16="http://schemas.microsoft.com/office/drawing/2014/main" id="{BE20F855-65B9-624C-83DA-B707B82237D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37" y="1562"/>
                <a:ext cx="425" cy="1024"/>
              </a:xfrm>
              <a:custGeom>
                <a:avLst/>
                <a:gdLst>
                  <a:gd name="T0" fmla="*/ 1 w 702"/>
                  <a:gd name="T1" fmla="*/ 0 h 1893"/>
                  <a:gd name="T2" fmla="*/ 0 w 702"/>
                  <a:gd name="T3" fmla="*/ 1 h 1893"/>
                  <a:gd name="T4" fmla="*/ 1 w 702"/>
                  <a:gd name="T5" fmla="*/ 1 h 1893"/>
                  <a:gd name="T6" fmla="*/ 1 w 702"/>
                  <a:gd name="T7" fmla="*/ 1 h 1893"/>
                  <a:gd name="T8" fmla="*/ 1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29" name="Freeform 1071">
                <a:extLst>
                  <a:ext uri="{FF2B5EF4-FFF2-40B4-BE49-F238E27FC236}">
                    <a16:creationId xmlns:a16="http://schemas.microsoft.com/office/drawing/2014/main" id="{A05F5469-D96D-594F-A9F9-D005540616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44" y="1745"/>
                <a:ext cx="458" cy="1182"/>
              </a:xfrm>
              <a:custGeom>
                <a:avLst/>
                <a:gdLst>
                  <a:gd name="T0" fmla="*/ 1 w 756"/>
                  <a:gd name="T1" fmla="*/ 0 h 2184"/>
                  <a:gd name="T2" fmla="*/ 1 w 756"/>
                  <a:gd name="T3" fmla="*/ 1 h 2184"/>
                  <a:gd name="T4" fmla="*/ 0 w 756"/>
                  <a:gd name="T5" fmla="*/ 1 h 2184"/>
                  <a:gd name="T6" fmla="*/ 1 w 756"/>
                  <a:gd name="T7" fmla="*/ 1 h 2184"/>
                  <a:gd name="T8" fmla="*/ 1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30" name="Freeform 1072">
                <a:extLst>
                  <a:ext uri="{FF2B5EF4-FFF2-40B4-BE49-F238E27FC236}">
                    <a16:creationId xmlns:a16="http://schemas.microsoft.com/office/drawing/2014/main" id="{397C351A-5EAF-7546-8FEB-C4FD015933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32" y="2534"/>
                <a:ext cx="1680" cy="399"/>
              </a:xfrm>
              <a:custGeom>
                <a:avLst/>
                <a:gdLst>
                  <a:gd name="T0" fmla="*/ 1 w 2773"/>
                  <a:gd name="T1" fmla="*/ 0 h 738"/>
                  <a:gd name="T2" fmla="*/ 0 w 2773"/>
                  <a:gd name="T3" fmla="*/ 1 h 738"/>
                  <a:gd name="T4" fmla="*/ 2 w 2773"/>
                  <a:gd name="T5" fmla="*/ 1 h 738"/>
                  <a:gd name="T6" fmla="*/ 2 w 2773"/>
                  <a:gd name="T7" fmla="*/ 1 h 738"/>
                  <a:gd name="T8" fmla="*/ 1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31" name="Freeform 1073">
                <a:extLst>
                  <a:ext uri="{FF2B5EF4-FFF2-40B4-BE49-F238E27FC236}">
                    <a16:creationId xmlns:a16="http://schemas.microsoft.com/office/drawing/2014/main" id="{0EFD1F50-1BEE-0A47-8071-92119C7189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95" y="1755"/>
                <a:ext cx="429" cy="1187"/>
              </a:xfrm>
              <a:custGeom>
                <a:avLst/>
                <a:gdLst>
                  <a:gd name="T0" fmla="*/ 2 w 637"/>
                  <a:gd name="T1" fmla="*/ 0 h 1659"/>
                  <a:gd name="T2" fmla="*/ 2 w 637"/>
                  <a:gd name="T3" fmla="*/ 0 h 1659"/>
                  <a:gd name="T4" fmla="*/ 1 w 637"/>
                  <a:gd name="T5" fmla="*/ 15 h 1659"/>
                  <a:gd name="T6" fmla="*/ 0 w 637"/>
                  <a:gd name="T7" fmla="*/ 15 h 1659"/>
                  <a:gd name="T8" fmla="*/ 2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32" name="Freeform 1074">
                <a:extLst>
                  <a:ext uri="{FF2B5EF4-FFF2-40B4-BE49-F238E27FC236}">
                    <a16:creationId xmlns:a16="http://schemas.microsoft.com/office/drawing/2014/main" id="{53887AFA-DB5A-CD48-84C9-4D60565A64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34" y="2587"/>
                <a:ext cx="1494" cy="394"/>
              </a:xfrm>
              <a:custGeom>
                <a:avLst/>
                <a:gdLst>
                  <a:gd name="T0" fmla="*/ 0 w 2216"/>
                  <a:gd name="T1" fmla="*/ 0 h 550"/>
                  <a:gd name="T2" fmla="*/ 1 w 2216"/>
                  <a:gd name="T3" fmla="*/ 1 h 550"/>
                  <a:gd name="T4" fmla="*/ 9 w 2216"/>
                  <a:gd name="T5" fmla="*/ 5 h 550"/>
                  <a:gd name="T6" fmla="*/ 9 w 2216"/>
                  <a:gd name="T7" fmla="*/ 4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333" name="Group 1075">
                <a:extLst>
                  <a:ext uri="{FF2B5EF4-FFF2-40B4-BE49-F238E27FC236}">
                    <a16:creationId xmlns:a16="http://schemas.microsoft.com/office/drawing/2014/main" id="{EFF545BE-71B9-6E4D-86FB-A4713946C55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09" y="3008"/>
                <a:ext cx="507" cy="234"/>
                <a:chOff x="1740" y="2642"/>
                <a:chExt cx="752" cy="327"/>
              </a:xfrm>
            </p:grpSpPr>
            <p:sp>
              <p:nvSpPr>
                <p:cNvPr id="340" name="Freeform 1076">
                  <a:extLst>
                    <a:ext uri="{FF2B5EF4-FFF2-40B4-BE49-F238E27FC236}">
                      <a16:creationId xmlns:a16="http://schemas.microsoft.com/office/drawing/2014/main" id="{2DE542C8-1A8B-0246-A18E-C0E28724786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41" name="Freeform 1077">
                  <a:extLst>
                    <a:ext uri="{FF2B5EF4-FFF2-40B4-BE49-F238E27FC236}">
                      <a16:creationId xmlns:a16="http://schemas.microsoft.com/office/drawing/2014/main" id="{40762197-1674-C740-A9A7-3115ECF0374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42" name="Freeform 1078">
                  <a:extLst>
                    <a:ext uri="{FF2B5EF4-FFF2-40B4-BE49-F238E27FC236}">
                      <a16:creationId xmlns:a16="http://schemas.microsoft.com/office/drawing/2014/main" id="{87C5CBC1-5FC0-2E49-BD4F-18771CA7BCF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43" name="Freeform 1079">
                  <a:extLst>
                    <a:ext uri="{FF2B5EF4-FFF2-40B4-BE49-F238E27FC236}">
                      <a16:creationId xmlns:a16="http://schemas.microsoft.com/office/drawing/2014/main" id="{CCCB3CA8-E7E8-D445-98C0-01DC79A5CDB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44" name="Freeform 1080">
                  <a:extLst>
                    <a:ext uri="{FF2B5EF4-FFF2-40B4-BE49-F238E27FC236}">
                      <a16:creationId xmlns:a16="http://schemas.microsoft.com/office/drawing/2014/main" id="{D15AAEA1-A1A6-1240-8B5A-3AAC369B938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45" name="Freeform 1081">
                  <a:extLst>
                    <a:ext uri="{FF2B5EF4-FFF2-40B4-BE49-F238E27FC236}">
                      <a16:creationId xmlns:a16="http://schemas.microsoft.com/office/drawing/2014/main" id="{67E793D4-1941-A941-BBDD-76CE6A679A1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334" name="Freeform 1082">
                <a:extLst>
                  <a:ext uri="{FF2B5EF4-FFF2-40B4-BE49-F238E27FC236}">
                    <a16:creationId xmlns:a16="http://schemas.microsoft.com/office/drawing/2014/main" id="{D8807FF1-DDC5-674C-81A8-C99456AE16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77" y="3043"/>
                <a:ext cx="614" cy="514"/>
              </a:xfrm>
              <a:custGeom>
                <a:avLst/>
                <a:gdLst>
                  <a:gd name="T0" fmla="*/ 1 w 990"/>
                  <a:gd name="T1" fmla="*/ 2 h 792"/>
                  <a:gd name="T2" fmla="*/ 1 w 990"/>
                  <a:gd name="T3" fmla="*/ 0 h 792"/>
                  <a:gd name="T4" fmla="*/ 1 w 990"/>
                  <a:gd name="T5" fmla="*/ 1 h 792"/>
                  <a:gd name="T6" fmla="*/ 0 w 990"/>
                  <a:gd name="T7" fmla="*/ 2 h 792"/>
                  <a:gd name="T8" fmla="*/ 1 w 990"/>
                  <a:gd name="T9" fmla="*/ 2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35" name="Freeform 1083">
                <a:extLst>
                  <a:ext uri="{FF2B5EF4-FFF2-40B4-BE49-F238E27FC236}">
                    <a16:creationId xmlns:a16="http://schemas.microsoft.com/office/drawing/2014/main" id="{18370411-726A-5946-A1F0-062A638A68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0" y="3084"/>
                <a:ext cx="1571" cy="469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4 w 2532"/>
                  <a:gd name="T5" fmla="*/ 2 h 723"/>
                  <a:gd name="T6" fmla="*/ 4 w 2532"/>
                  <a:gd name="T7" fmla="*/ 2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36" name="Freeform 1084">
                <a:extLst>
                  <a:ext uri="{FF2B5EF4-FFF2-40B4-BE49-F238E27FC236}">
                    <a16:creationId xmlns:a16="http://schemas.microsoft.com/office/drawing/2014/main" id="{930A3C01-0193-4A4B-A217-2F00074764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1" y="2998"/>
                <a:ext cx="17" cy="95"/>
              </a:xfrm>
              <a:custGeom>
                <a:avLst/>
                <a:gdLst>
                  <a:gd name="T0" fmla="*/ 1 w 26"/>
                  <a:gd name="T1" fmla="*/ 1 h 147"/>
                  <a:gd name="T2" fmla="*/ 1 w 26"/>
                  <a:gd name="T3" fmla="*/ 1 h 147"/>
                  <a:gd name="T4" fmla="*/ 0 w 26"/>
                  <a:gd name="T5" fmla="*/ 1 h 147"/>
                  <a:gd name="T6" fmla="*/ 1 w 26"/>
                  <a:gd name="T7" fmla="*/ 0 h 147"/>
                  <a:gd name="T8" fmla="*/ 1 w 26"/>
                  <a:gd name="T9" fmla="*/ 1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37" name="Freeform 1085">
                <a:extLst>
                  <a:ext uri="{FF2B5EF4-FFF2-40B4-BE49-F238E27FC236}">
                    <a16:creationId xmlns:a16="http://schemas.microsoft.com/office/drawing/2014/main" id="{381ED7A2-2549-4143-820E-94A65D5078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2" y="2611"/>
                <a:ext cx="730" cy="393"/>
              </a:xfrm>
              <a:custGeom>
                <a:avLst/>
                <a:gdLst>
                  <a:gd name="T0" fmla="*/ 1 w 1176"/>
                  <a:gd name="T1" fmla="*/ 0 h 606"/>
                  <a:gd name="T2" fmla="*/ 0 w 1176"/>
                  <a:gd name="T3" fmla="*/ 1 h 606"/>
                  <a:gd name="T4" fmla="*/ 1 w 1176"/>
                  <a:gd name="T5" fmla="*/ 1 h 606"/>
                  <a:gd name="T6" fmla="*/ 1 w 1176"/>
                  <a:gd name="T7" fmla="*/ 1 h 606"/>
                  <a:gd name="T8" fmla="*/ 1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38" name="Freeform 1086">
                <a:extLst>
                  <a:ext uri="{FF2B5EF4-FFF2-40B4-BE49-F238E27FC236}">
                    <a16:creationId xmlns:a16="http://schemas.microsoft.com/office/drawing/2014/main" id="{94C4C2A7-8EE0-DE45-8454-D0C4AF3FCD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1" y="3018"/>
                <a:ext cx="1490" cy="451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1 w 2532"/>
                  <a:gd name="T5" fmla="*/ 1 h 723"/>
                  <a:gd name="T6" fmla="*/ 1 w 2532"/>
                  <a:gd name="T7" fmla="*/ 1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39" name="Freeform 1087">
                <a:extLst>
                  <a:ext uri="{FF2B5EF4-FFF2-40B4-BE49-F238E27FC236}">
                    <a16:creationId xmlns:a16="http://schemas.microsoft.com/office/drawing/2014/main" id="{91D070D8-E332-234F-9C91-4E403E79A73D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2549" y="2986"/>
                <a:ext cx="608" cy="467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2 h 723"/>
                  <a:gd name="T6" fmla="*/ 0 w 2532"/>
                  <a:gd name="T7" fmla="*/ 2 h 723"/>
                  <a:gd name="T8" fmla="*/ 0 w 2532"/>
                  <a:gd name="T9" fmla="*/ 1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346" name="Group 590">
              <a:extLst>
                <a:ext uri="{FF2B5EF4-FFF2-40B4-BE49-F238E27FC236}">
                  <a16:creationId xmlns:a16="http://schemas.microsoft.com/office/drawing/2014/main" id="{FD7389D9-B122-A748-97AC-8400B40B020A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8153909" y="5504657"/>
              <a:ext cx="345630" cy="320302"/>
              <a:chOff x="2839" y="3501"/>
              <a:chExt cx="755" cy="803"/>
            </a:xfrm>
          </p:grpSpPr>
          <p:pic>
            <p:nvPicPr>
              <p:cNvPr id="347" name="Picture 591" descr="desktop_computer_stylized_medium">
                <a:extLst>
                  <a:ext uri="{FF2B5EF4-FFF2-40B4-BE49-F238E27FC236}">
                    <a16:creationId xmlns:a16="http://schemas.microsoft.com/office/drawing/2014/main" id="{6E75B404-2559-564F-A99C-2B8C0454F80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48" name="Freeform 592">
                <a:extLst>
                  <a:ext uri="{FF2B5EF4-FFF2-40B4-BE49-F238E27FC236}">
                    <a16:creationId xmlns:a16="http://schemas.microsoft.com/office/drawing/2014/main" id="{ED38F4AA-6ED7-874D-8808-6A55B3DF4B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349" name="Group 590">
              <a:extLst>
                <a:ext uri="{FF2B5EF4-FFF2-40B4-BE49-F238E27FC236}">
                  <a16:creationId xmlns:a16="http://schemas.microsoft.com/office/drawing/2014/main" id="{8417EECB-9A2E-C443-8A41-95B65FCD51CC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8552134" y="5526130"/>
              <a:ext cx="345630" cy="320302"/>
              <a:chOff x="2839" y="3501"/>
              <a:chExt cx="755" cy="803"/>
            </a:xfrm>
          </p:grpSpPr>
          <p:pic>
            <p:nvPicPr>
              <p:cNvPr id="350" name="Picture 591" descr="desktop_computer_stylized_medium">
                <a:extLst>
                  <a:ext uri="{FF2B5EF4-FFF2-40B4-BE49-F238E27FC236}">
                    <a16:creationId xmlns:a16="http://schemas.microsoft.com/office/drawing/2014/main" id="{39AF1105-0544-2645-AD61-74806161541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51" name="Freeform 592">
                <a:extLst>
                  <a:ext uri="{FF2B5EF4-FFF2-40B4-BE49-F238E27FC236}">
                    <a16:creationId xmlns:a16="http://schemas.microsoft.com/office/drawing/2014/main" id="{3F5FD799-94A9-6544-8D55-0B309D1514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352" name="Group 1064">
              <a:extLst>
                <a:ext uri="{FF2B5EF4-FFF2-40B4-BE49-F238E27FC236}">
                  <a16:creationId xmlns:a16="http://schemas.microsoft.com/office/drawing/2014/main" id="{1AFD46E4-BC02-BB48-8EAB-C170D63CFB2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534746" y="5795138"/>
              <a:ext cx="319264" cy="253379"/>
              <a:chOff x="877" y="1008"/>
              <a:chExt cx="2747" cy="2591"/>
            </a:xfrm>
          </p:grpSpPr>
          <p:pic>
            <p:nvPicPr>
              <p:cNvPr id="353" name="Picture 1065" descr="antenna_stylized">
                <a:extLst>
                  <a:ext uri="{FF2B5EF4-FFF2-40B4-BE49-F238E27FC236}">
                    <a16:creationId xmlns:a16="http://schemas.microsoft.com/office/drawing/2014/main" id="{700C280F-9E3E-AE41-8466-C5968A56E40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77" y="1008"/>
                <a:ext cx="2725" cy="14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54" name="Picture 1066" descr="laptop_keyboard">
                <a:extLst>
                  <a:ext uri="{FF2B5EF4-FFF2-40B4-BE49-F238E27FC236}">
                    <a16:creationId xmlns:a16="http://schemas.microsoft.com/office/drawing/2014/main" id="{74D67B2E-B0DC-AC4A-9D49-64659667930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9064" flipH="1">
                <a:off x="1009" y="2586"/>
                <a:ext cx="2245" cy="10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55" name="Freeform 1067">
                <a:extLst>
                  <a:ext uri="{FF2B5EF4-FFF2-40B4-BE49-F238E27FC236}">
                    <a16:creationId xmlns:a16="http://schemas.microsoft.com/office/drawing/2014/main" id="{D8E918F0-5022-1840-97CC-28C318DEDC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3" y="1603"/>
                <a:ext cx="1807" cy="1322"/>
              </a:xfrm>
              <a:custGeom>
                <a:avLst/>
                <a:gdLst>
                  <a:gd name="T0" fmla="*/ 1 w 2982"/>
                  <a:gd name="T1" fmla="*/ 0 h 2442"/>
                  <a:gd name="T2" fmla="*/ 0 w 2982"/>
                  <a:gd name="T3" fmla="*/ 1 h 2442"/>
                  <a:gd name="T4" fmla="*/ 2 w 2982"/>
                  <a:gd name="T5" fmla="*/ 1 h 2442"/>
                  <a:gd name="T6" fmla="*/ 2 w 2982"/>
                  <a:gd name="T7" fmla="*/ 1 h 2442"/>
                  <a:gd name="T8" fmla="*/ 1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356" name="Picture 1068" descr="screen">
                <a:extLst>
                  <a:ext uri="{FF2B5EF4-FFF2-40B4-BE49-F238E27FC236}">
                    <a16:creationId xmlns:a16="http://schemas.microsoft.com/office/drawing/2014/main" id="{795FA944-1D05-4E46-BF0D-46BBB4D398F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42" y="1637"/>
                <a:ext cx="1642" cy="12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57" name="Freeform 1069">
                <a:extLst>
                  <a:ext uri="{FF2B5EF4-FFF2-40B4-BE49-F238E27FC236}">
                    <a16:creationId xmlns:a16="http://schemas.microsoft.com/office/drawing/2014/main" id="{8EC91DDA-8D97-E044-AECC-0F17F26FF8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82" y="1564"/>
                <a:ext cx="1531" cy="246"/>
              </a:xfrm>
              <a:custGeom>
                <a:avLst/>
                <a:gdLst>
                  <a:gd name="T0" fmla="*/ 1 w 2528"/>
                  <a:gd name="T1" fmla="*/ 0 h 455"/>
                  <a:gd name="T2" fmla="*/ 2 w 2528"/>
                  <a:gd name="T3" fmla="*/ 1 h 455"/>
                  <a:gd name="T4" fmla="*/ 2 w 2528"/>
                  <a:gd name="T5" fmla="*/ 1 h 455"/>
                  <a:gd name="T6" fmla="*/ 0 w 2528"/>
                  <a:gd name="T7" fmla="*/ 1 h 455"/>
                  <a:gd name="T8" fmla="*/ 1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58" name="Freeform 1070">
                <a:extLst>
                  <a:ext uri="{FF2B5EF4-FFF2-40B4-BE49-F238E27FC236}">
                    <a16:creationId xmlns:a16="http://schemas.microsoft.com/office/drawing/2014/main" id="{20C4B7FA-9A31-494A-9E8C-FF296099A8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37" y="1562"/>
                <a:ext cx="425" cy="1024"/>
              </a:xfrm>
              <a:custGeom>
                <a:avLst/>
                <a:gdLst>
                  <a:gd name="T0" fmla="*/ 1 w 702"/>
                  <a:gd name="T1" fmla="*/ 0 h 1893"/>
                  <a:gd name="T2" fmla="*/ 0 w 702"/>
                  <a:gd name="T3" fmla="*/ 1 h 1893"/>
                  <a:gd name="T4" fmla="*/ 1 w 702"/>
                  <a:gd name="T5" fmla="*/ 1 h 1893"/>
                  <a:gd name="T6" fmla="*/ 1 w 702"/>
                  <a:gd name="T7" fmla="*/ 1 h 1893"/>
                  <a:gd name="T8" fmla="*/ 1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59" name="Freeform 1071">
                <a:extLst>
                  <a:ext uri="{FF2B5EF4-FFF2-40B4-BE49-F238E27FC236}">
                    <a16:creationId xmlns:a16="http://schemas.microsoft.com/office/drawing/2014/main" id="{E8CD6F8A-A1ED-D943-9C77-65398AC5BE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44" y="1745"/>
                <a:ext cx="458" cy="1182"/>
              </a:xfrm>
              <a:custGeom>
                <a:avLst/>
                <a:gdLst>
                  <a:gd name="T0" fmla="*/ 1 w 756"/>
                  <a:gd name="T1" fmla="*/ 0 h 2184"/>
                  <a:gd name="T2" fmla="*/ 1 w 756"/>
                  <a:gd name="T3" fmla="*/ 1 h 2184"/>
                  <a:gd name="T4" fmla="*/ 0 w 756"/>
                  <a:gd name="T5" fmla="*/ 1 h 2184"/>
                  <a:gd name="T6" fmla="*/ 1 w 756"/>
                  <a:gd name="T7" fmla="*/ 1 h 2184"/>
                  <a:gd name="T8" fmla="*/ 1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60" name="Freeform 1072">
                <a:extLst>
                  <a:ext uri="{FF2B5EF4-FFF2-40B4-BE49-F238E27FC236}">
                    <a16:creationId xmlns:a16="http://schemas.microsoft.com/office/drawing/2014/main" id="{8C4BF778-4C22-1042-BA26-FD3CCB0F27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32" y="2534"/>
                <a:ext cx="1680" cy="399"/>
              </a:xfrm>
              <a:custGeom>
                <a:avLst/>
                <a:gdLst>
                  <a:gd name="T0" fmla="*/ 1 w 2773"/>
                  <a:gd name="T1" fmla="*/ 0 h 738"/>
                  <a:gd name="T2" fmla="*/ 0 w 2773"/>
                  <a:gd name="T3" fmla="*/ 1 h 738"/>
                  <a:gd name="T4" fmla="*/ 2 w 2773"/>
                  <a:gd name="T5" fmla="*/ 1 h 738"/>
                  <a:gd name="T6" fmla="*/ 2 w 2773"/>
                  <a:gd name="T7" fmla="*/ 1 h 738"/>
                  <a:gd name="T8" fmla="*/ 1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61" name="Freeform 1073">
                <a:extLst>
                  <a:ext uri="{FF2B5EF4-FFF2-40B4-BE49-F238E27FC236}">
                    <a16:creationId xmlns:a16="http://schemas.microsoft.com/office/drawing/2014/main" id="{8BD1B6DE-00E8-E240-9481-7E3059CB51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95" y="1755"/>
                <a:ext cx="429" cy="1187"/>
              </a:xfrm>
              <a:custGeom>
                <a:avLst/>
                <a:gdLst>
                  <a:gd name="T0" fmla="*/ 2 w 637"/>
                  <a:gd name="T1" fmla="*/ 0 h 1659"/>
                  <a:gd name="T2" fmla="*/ 2 w 637"/>
                  <a:gd name="T3" fmla="*/ 0 h 1659"/>
                  <a:gd name="T4" fmla="*/ 1 w 637"/>
                  <a:gd name="T5" fmla="*/ 15 h 1659"/>
                  <a:gd name="T6" fmla="*/ 0 w 637"/>
                  <a:gd name="T7" fmla="*/ 15 h 1659"/>
                  <a:gd name="T8" fmla="*/ 2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62" name="Freeform 1074">
                <a:extLst>
                  <a:ext uri="{FF2B5EF4-FFF2-40B4-BE49-F238E27FC236}">
                    <a16:creationId xmlns:a16="http://schemas.microsoft.com/office/drawing/2014/main" id="{B43E0E7D-E148-5D48-9362-979701A53D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34" y="2587"/>
                <a:ext cx="1494" cy="394"/>
              </a:xfrm>
              <a:custGeom>
                <a:avLst/>
                <a:gdLst>
                  <a:gd name="T0" fmla="*/ 0 w 2216"/>
                  <a:gd name="T1" fmla="*/ 0 h 550"/>
                  <a:gd name="T2" fmla="*/ 1 w 2216"/>
                  <a:gd name="T3" fmla="*/ 1 h 550"/>
                  <a:gd name="T4" fmla="*/ 9 w 2216"/>
                  <a:gd name="T5" fmla="*/ 5 h 550"/>
                  <a:gd name="T6" fmla="*/ 9 w 2216"/>
                  <a:gd name="T7" fmla="*/ 4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363" name="Group 1075">
                <a:extLst>
                  <a:ext uri="{FF2B5EF4-FFF2-40B4-BE49-F238E27FC236}">
                    <a16:creationId xmlns:a16="http://schemas.microsoft.com/office/drawing/2014/main" id="{007B1DDA-2833-3E48-BC71-444DCFFE5F8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09" y="3008"/>
                <a:ext cx="507" cy="234"/>
                <a:chOff x="1740" y="2642"/>
                <a:chExt cx="752" cy="327"/>
              </a:xfrm>
            </p:grpSpPr>
            <p:sp>
              <p:nvSpPr>
                <p:cNvPr id="370" name="Freeform 1076">
                  <a:extLst>
                    <a:ext uri="{FF2B5EF4-FFF2-40B4-BE49-F238E27FC236}">
                      <a16:creationId xmlns:a16="http://schemas.microsoft.com/office/drawing/2014/main" id="{4327F2EA-F792-EB44-A7A1-965C8015756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71" name="Freeform 1077">
                  <a:extLst>
                    <a:ext uri="{FF2B5EF4-FFF2-40B4-BE49-F238E27FC236}">
                      <a16:creationId xmlns:a16="http://schemas.microsoft.com/office/drawing/2014/main" id="{1F6E22C8-D2DE-2B41-9C21-986A761EEA1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72" name="Freeform 1078">
                  <a:extLst>
                    <a:ext uri="{FF2B5EF4-FFF2-40B4-BE49-F238E27FC236}">
                      <a16:creationId xmlns:a16="http://schemas.microsoft.com/office/drawing/2014/main" id="{C7635A51-FFF6-2B4B-8D68-767809096CC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73" name="Freeform 1079">
                  <a:extLst>
                    <a:ext uri="{FF2B5EF4-FFF2-40B4-BE49-F238E27FC236}">
                      <a16:creationId xmlns:a16="http://schemas.microsoft.com/office/drawing/2014/main" id="{F1C00D30-EC21-7D40-BF43-A990B7C2611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74" name="Freeform 1080">
                  <a:extLst>
                    <a:ext uri="{FF2B5EF4-FFF2-40B4-BE49-F238E27FC236}">
                      <a16:creationId xmlns:a16="http://schemas.microsoft.com/office/drawing/2014/main" id="{0D21BF6B-5BCF-B940-9FF1-ADEB6813C52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75" name="Freeform 1081">
                  <a:extLst>
                    <a:ext uri="{FF2B5EF4-FFF2-40B4-BE49-F238E27FC236}">
                      <a16:creationId xmlns:a16="http://schemas.microsoft.com/office/drawing/2014/main" id="{038E06A4-2E8B-B44B-9934-DE16D27E56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364" name="Freeform 1082">
                <a:extLst>
                  <a:ext uri="{FF2B5EF4-FFF2-40B4-BE49-F238E27FC236}">
                    <a16:creationId xmlns:a16="http://schemas.microsoft.com/office/drawing/2014/main" id="{622A762E-F90E-D642-9EC8-C3E44A346F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77" y="3043"/>
                <a:ext cx="614" cy="514"/>
              </a:xfrm>
              <a:custGeom>
                <a:avLst/>
                <a:gdLst>
                  <a:gd name="T0" fmla="*/ 1 w 990"/>
                  <a:gd name="T1" fmla="*/ 2 h 792"/>
                  <a:gd name="T2" fmla="*/ 1 w 990"/>
                  <a:gd name="T3" fmla="*/ 0 h 792"/>
                  <a:gd name="T4" fmla="*/ 1 w 990"/>
                  <a:gd name="T5" fmla="*/ 1 h 792"/>
                  <a:gd name="T6" fmla="*/ 0 w 990"/>
                  <a:gd name="T7" fmla="*/ 2 h 792"/>
                  <a:gd name="T8" fmla="*/ 1 w 990"/>
                  <a:gd name="T9" fmla="*/ 2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65" name="Freeform 1083">
                <a:extLst>
                  <a:ext uri="{FF2B5EF4-FFF2-40B4-BE49-F238E27FC236}">
                    <a16:creationId xmlns:a16="http://schemas.microsoft.com/office/drawing/2014/main" id="{BD88BD95-C1F2-8042-90B2-79BD4D21EC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0" y="3084"/>
                <a:ext cx="1571" cy="469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4 w 2532"/>
                  <a:gd name="T5" fmla="*/ 2 h 723"/>
                  <a:gd name="T6" fmla="*/ 4 w 2532"/>
                  <a:gd name="T7" fmla="*/ 2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66" name="Freeform 1084">
                <a:extLst>
                  <a:ext uri="{FF2B5EF4-FFF2-40B4-BE49-F238E27FC236}">
                    <a16:creationId xmlns:a16="http://schemas.microsoft.com/office/drawing/2014/main" id="{295D846F-D278-274B-AA86-F00974A23D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1" y="2998"/>
                <a:ext cx="17" cy="95"/>
              </a:xfrm>
              <a:custGeom>
                <a:avLst/>
                <a:gdLst>
                  <a:gd name="T0" fmla="*/ 1 w 26"/>
                  <a:gd name="T1" fmla="*/ 1 h 147"/>
                  <a:gd name="T2" fmla="*/ 1 w 26"/>
                  <a:gd name="T3" fmla="*/ 1 h 147"/>
                  <a:gd name="T4" fmla="*/ 0 w 26"/>
                  <a:gd name="T5" fmla="*/ 1 h 147"/>
                  <a:gd name="T6" fmla="*/ 1 w 26"/>
                  <a:gd name="T7" fmla="*/ 0 h 147"/>
                  <a:gd name="T8" fmla="*/ 1 w 26"/>
                  <a:gd name="T9" fmla="*/ 1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67" name="Freeform 1085">
                <a:extLst>
                  <a:ext uri="{FF2B5EF4-FFF2-40B4-BE49-F238E27FC236}">
                    <a16:creationId xmlns:a16="http://schemas.microsoft.com/office/drawing/2014/main" id="{51E1486B-0E0D-254A-8B04-9DB0A77806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2" y="2611"/>
                <a:ext cx="730" cy="393"/>
              </a:xfrm>
              <a:custGeom>
                <a:avLst/>
                <a:gdLst>
                  <a:gd name="T0" fmla="*/ 1 w 1176"/>
                  <a:gd name="T1" fmla="*/ 0 h 606"/>
                  <a:gd name="T2" fmla="*/ 0 w 1176"/>
                  <a:gd name="T3" fmla="*/ 1 h 606"/>
                  <a:gd name="T4" fmla="*/ 1 w 1176"/>
                  <a:gd name="T5" fmla="*/ 1 h 606"/>
                  <a:gd name="T6" fmla="*/ 1 w 1176"/>
                  <a:gd name="T7" fmla="*/ 1 h 606"/>
                  <a:gd name="T8" fmla="*/ 1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68" name="Freeform 1086">
                <a:extLst>
                  <a:ext uri="{FF2B5EF4-FFF2-40B4-BE49-F238E27FC236}">
                    <a16:creationId xmlns:a16="http://schemas.microsoft.com/office/drawing/2014/main" id="{39112883-5B6D-1B40-9704-6354F906FE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1" y="3018"/>
                <a:ext cx="1490" cy="451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1 w 2532"/>
                  <a:gd name="T5" fmla="*/ 1 h 723"/>
                  <a:gd name="T6" fmla="*/ 1 w 2532"/>
                  <a:gd name="T7" fmla="*/ 1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69" name="Freeform 1087">
                <a:extLst>
                  <a:ext uri="{FF2B5EF4-FFF2-40B4-BE49-F238E27FC236}">
                    <a16:creationId xmlns:a16="http://schemas.microsoft.com/office/drawing/2014/main" id="{63FAF344-C851-6043-9557-0B288E642F93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2549" y="2986"/>
                <a:ext cx="608" cy="467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2 h 723"/>
                  <a:gd name="T6" fmla="*/ 0 w 2532"/>
                  <a:gd name="T7" fmla="*/ 2 h 723"/>
                  <a:gd name="T8" fmla="*/ 0 w 2532"/>
                  <a:gd name="T9" fmla="*/ 1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376" name="Freeform 984">
              <a:extLst>
                <a:ext uri="{FF2B5EF4-FFF2-40B4-BE49-F238E27FC236}">
                  <a16:creationId xmlns:a16="http://schemas.microsoft.com/office/drawing/2014/main" id="{652A83AC-968A-CA45-9B46-B20F638C3F1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53593" y="5636971"/>
              <a:ext cx="34049" cy="332924"/>
            </a:xfrm>
            <a:custGeom>
              <a:avLst/>
              <a:gdLst>
                <a:gd name="T0" fmla="*/ 3 w 354"/>
                <a:gd name="T1" fmla="*/ 0 h 2742"/>
                <a:gd name="T2" fmla="*/ 15 w 354"/>
                <a:gd name="T3" fmla="*/ 27 h 2742"/>
                <a:gd name="T4" fmla="*/ 15 w 354"/>
                <a:gd name="T5" fmla="*/ 205 h 2742"/>
                <a:gd name="T6" fmla="*/ 0 w 354"/>
                <a:gd name="T7" fmla="*/ 215 h 2742"/>
                <a:gd name="T8" fmla="*/ 3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7" name="Freeform 986">
              <a:extLst>
                <a:ext uri="{FF2B5EF4-FFF2-40B4-BE49-F238E27FC236}">
                  <a16:creationId xmlns:a16="http://schemas.microsoft.com/office/drawing/2014/main" id="{20910606-46DB-8549-B6E8-73059C0B13B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59970" y="5656923"/>
              <a:ext cx="20333" cy="308020"/>
            </a:xfrm>
            <a:custGeom>
              <a:avLst/>
              <a:gdLst>
                <a:gd name="T0" fmla="*/ 2 w 211"/>
                <a:gd name="T1" fmla="*/ 0 h 2537"/>
                <a:gd name="T2" fmla="*/ 9 w 211"/>
                <a:gd name="T3" fmla="*/ 18 h 2537"/>
                <a:gd name="T4" fmla="*/ 2 w 211"/>
                <a:gd name="T5" fmla="*/ 196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8" name="Freeform 987">
              <a:extLst>
                <a:ext uri="{FF2B5EF4-FFF2-40B4-BE49-F238E27FC236}">
                  <a16:creationId xmlns:a16="http://schemas.microsoft.com/office/drawing/2014/main" id="{9AA9745A-038F-B34A-A6A1-9872EC6FC4E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55518" y="5812753"/>
              <a:ext cx="31643" cy="27525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1 h 226"/>
                <a:gd name="T4" fmla="*/ 14 w 328"/>
                <a:gd name="T5" fmla="*/ 19 h 226"/>
                <a:gd name="T6" fmla="*/ 0 w 328"/>
                <a:gd name="T7" fmla="*/ 8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9" name="Rectangle 988">
              <a:extLst>
                <a:ext uri="{FF2B5EF4-FFF2-40B4-BE49-F238E27FC236}">
                  <a16:creationId xmlns:a16="http://schemas.microsoft.com/office/drawing/2014/main" id="{8F13BD24-1CE2-9147-8369-BC8AE0A9B6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26299" y="5674399"/>
              <a:ext cx="71949" cy="6845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grpSp>
          <p:nvGrpSpPr>
            <p:cNvPr id="380" name="Group 989">
              <a:extLst>
                <a:ext uri="{FF2B5EF4-FFF2-40B4-BE49-F238E27FC236}">
                  <a16:creationId xmlns:a16="http://schemas.microsoft.com/office/drawing/2014/main" id="{DDD3681D-2868-0C46-B863-7742C85C9C6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091149" y="5671195"/>
              <a:ext cx="69903" cy="21117"/>
              <a:chOff x="614" y="2568"/>
              <a:chExt cx="725" cy="139"/>
            </a:xfrm>
          </p:grpSpPr>
          <p:sp>
            <p:nvSpPr>
              <p:cNvPr id="381" name="AutoShape 990">
                <a:extLst>
                  <a:ext uri="{FF2B5EF4-FFF2-40B4-BE49-F238E27FC236}">
                    <a16:creationId xmlns:a16="http://schemas.microsoft.com/office/drawing/2014/main" id="{41BF963D-AD94-3E45-8F18-08575ED656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66"/>
                <a:ext cx="721" cy="14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382" name="AutoShape 991">
                <a:extLst>
                  <a:ext uri="{FF2B5EF4-FFF2-40B4-BE49-F238E27FC236}">
                    <a16:creationId xmlns:a16="http://schemas.microsoft.com/office/drawing/2014/main" id="{9DFC9EAB-F2DB-FC4D-829C-E8D858000A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1"/>
                <a:ext cx="696" cy="11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383" name="Rectangle 992">
              <a:extLst>
                <a:ext uri="{FF2B5EF4-FFF2-40B4-BE49-F238E27FC236}">
                  <a16:creationId xmlns:a16="http://schemas.microsoft.com/office/drawing/2014/main" id="{8354151A-1380-E24B-9B6C-8BD712A744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27502" y="5722750"/>
              <a:ext cx="71949" cy="6845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grpSp>
          <p:nvGrpSpPr>
            <p:cNvPr id="384" name="Group 993">
              <a:extLst>
                <a:ext uri="{FF2B5EF4-FFF2-40B4-BE49-F238E27FC236}">
                  <a16:creationId xmlns:a16="http://schemas.microsoft.com/office/drawing/2014/main" id="{3F849220-5DCC-A941-98E5-94F3CE8560E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090909" y="5718672"/>
              <a:ext cx="69903" cy="19515"/>
              <a:chOff x="614" y="2568"/>
              <a:chExt cx="725" cy="139"/>
            </a:xfrm>
          </p:grpSpPr>
          <p:sp>
            <p:nvSpPr>
              <p:cNvPr id="385" name="AutoShape 994">
                <a:extLst>
                  <a:ext uri="{FF2B5EF4-FFF2-40B4-BE49-F238E27FC236}">
                    <a16:creationId xmlns:a16="http://schemas.microsoft.com/office/drawing/2014/main" id="{4EE272E5-7771-3B4C-833D-B136BB3CB2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" y="2564"/>
                <a:ext cx="721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386" name="AutoShape 995">
                <a:extLst>
                  <a:ext uri="{FF2B5EF4-FFF2-40B4-BE49-F238E27FC236}">
                    <a16:creationId xmlns:a16="http://schemas.microsoft.com/office/drawing/2014/main" id="{99E98F4E-2601-8F4E-ACEE-ADBB43D960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" y="2581"/>
                <a:ext cx="696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387" name="Rectangle 996">
              <a:extLst>
                <a:ext uri="{FF2B5EF4-FFF2-40B4-BE49-F238E27FC236}">
                  <a16:creationId xmlns:a16="http://schemas.microsoft.com/office/drawing/2014/main" id="{3BC9A5E6-67A4-A546-B11C-E43851890A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27502" y="5771101"/>
              <a:ext cx="71949" cy="6845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388" name="Rectangle 997">
              <a:extLst>
                <a:ext uri="{FF2B5EF4-FFF2-40B4-BE49-F238E27FC236}">
                  <a16:creationId xmlns:a16="http://schemas.microsoft.com/office/drawing/2014/main" id="{E809FAB6-04C1-0E43-912A-2282C7D290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28705" y="5814938"/>
              <a:ext cx="71949" cy="6845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grpSp>
          <p:nvGrpSpPr>
            <p:cNvPr id="389" name="Group 998">
              <a:extLst>
                <a:ext uri="{FF2B5EF4-FFF2-40B4-BE49-F238E27FC236}">
                  <a16:creationId xmlns:a16="http://schemas.microsoft.com/office/drawing/2014/main" id="{CA3639A3-C639-054D-8100-A16D3E75714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089465" y="5810860"/>
              <a:ext cx="70024" cy="21991"/>
              <a:chOff x="614" y="2568"/>
              <a:chExt cx="725" cy="139"/>
            </a:xfrm>
          </p:grpSpPr>
          <p:sp>
            <p:nvSpPr>
              <p:cNvPr id="390" name="AutoShape 999">
                <a:extLst>
                  <a:ext uri="{FF2B5EF4-FFF2-40B4-BE49-F238E27FC236}">
                    <a16:creationId xmlns:a16="http://schemas.microsoft.com/office/drawing/2014/main" id="{CD6AFC3C-9570-5641-A3D3-D938012C33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8" y="2586"/>
                <a:ext cx="720" cy="12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391" name="AutoShape 1000">
                <a:extLst>
                  <a:ext uri="{FF2B5EF4-FFF2-40B4-BE49-F238E27FC236}">
                    <a16:creationId xmlns:a16="http://schemas.microsoft.com/office/drawing/2014/main" id="{ABDC107B-0952-C649-8D1C-9128278F35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6"/>
                <a:ext cx="695" cy="10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392" name="Freeform 1001">
              <a:extLst>
                <a:ext uri="{FF2B5EF4-FFF2-40B4-BE49-F238E27FC236}">
                  <a16:creationId xmlns:a16="http://schemas.microsoft.com/office/drawing/2014/main" id="{CC3B3272-1B96-5B42-8809-DCF9B4369D7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56000" y="5771101"/>
              <a:ext cx="31643" cy="27380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0 h 226"/>
                <a:gd name="T4" fmla="*/ 14 w 328"/>
                <a:gd name="T5" fmla="*/ 17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393" name="Group 1002">
              <a:extLst>
                <a:ext uri="{FF2B5EF4-FFF2-40B4-BE49-F238E27FC236}">
                  <a16:creationId xmlns:a16="http://schemas.microsoft.com/office/drawing/2014/main" id="{39876186-B170-0447-A89E-3B16DBDAF7D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089946" y="5767169"/>
              <a:ext cx="70024" cy="20243"/>
              <a:chOff x="614" y="2568"/>
              <a:chExt cx="725" cy="139"/>
            </a:xfrm>
          </p:grpSpPr>
          <p:sp>
            <p:nvSpPr>
              <p:cNvPr id="394" name="AutoShape 1003">
                <a:extLst>
                  <a:ext uri="{FF2B5EF4-FFF2-40B4-BE49-F238E27FC236}">
                    <a16:creationId xmlns:a16="http://schemas.microsoft.com/office/drawing/2014/main" id="{8DD174EE-498C-504D-838E-B8D82F8C34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71"/>
                <a:ext cx="732" cy="13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395" name="AutoShape 1004">
                <a:extLst>
                  <a:ext uri="{FF2B5EF4-FFF2-40B4-BE49-F238E27FC236}">
                    <a16:creationId xmlns:a16="http://schemas.microsoft.com/office/drawing/2014/main" id="{D714C29E-AD4E-FF48-8367-41C4F3426C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7"/>
                <a:ext cx="720" cy="103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396" name="Rectangle 1005">
              <a:extLst>
                <a:ext uri="{FF2B5EF4-FFF2-40B4-BE49-F238E27FC236}">
                  <a16:creationId xmlns:a16="http://schemas.microsoft.com/office/drawing/2014/main" id="{9A974714-6036-434D-95F0-FFF5F2A303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150946" y="5636388"/>
              <a:ext cx="8422" cy="332778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397" name="Freeform 1006">
              <a:extLst>
                <a:ext uri="{FF2B5EF4-FFF2-40B4-BE49-F238E27FC236}">
                  <a16:creationId xmlns:a16="http://schemas.microsoft.com/office/drawing/2014/main" id="{1661CC8B-0AE2-8F44-B749-EAD12A71A7A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58887" y="5720566"/>
              <a:ext cx="28515" cy="31020"/>
            </a:xfrm>
            <a:custGeom>
              <a:avLst/>
              <a:gdLst>
                <a:gd name="T0" fmla="*/ 2 w 296"/>
                <a:gd name="T1" fmla="*/ 0 h 256"/>
                <a:gd name="T2" fmla="*/ 14 w 296"/>
                <a:gd name="T3" fmla="*/ 10 h 256"/>
                <a:gd name="T4" fmla="*/ 14 w 296"/>
                <a:gd name="T5" fmla="*/ 19 h 256"/>
                <a:gd name="T6" fmla="*/ 0 w 296"/>
                <a:gd name="T7" fmla="*/ 7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8" name="Freeform 1007">
              <a:extLst>
                <a:ext uri="{FF2B5EF4-FFF2-40B4-BE49-F238E27FC236}">
                  <a16:creationId xmlns:a16="http://schemas.microsoft.com/office/drawing/2014/main" id="{2F85122E-184F-AA4A-B8E2-AC4BCD3B139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59248" y="5672943"/>
              <a:ext cx="29357" cy="34953"/>
            </a:xfrm>
            <a:custGeom>
              <a:avLst/>
              <a:gdLst>
                <a:gd name="T0" fmla="*/ 0 w 304"/>
                <a:gd name="T1" fmla="*/ 0 h 288"/>
                <a:gd name="T2" fmla="*/ 14 w 304"/>
                <a:gd name="T3" fmla="*/ 13 h 288"/>
                <a:gd name="T4" fmla="*/ 13 w 304"/>
                <a:gd name="T5" fmla="*/ 23 h 288"/>
                <a:gd name="T6" fmla="*/ 2 w 304"/>
                <a:gd name="T7" fmla="*/ 1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9" name="Oval 1008">
              <a:extLst>
                <a:ext uri="{FF2B5EF4-FFF2-40B4-BE49-F238E27FC236}">
                  <a16:creationId xmlns:a16="http://schemas.microsoft.com/office/drawing/2014/main" id="{B12E43C8-E81A-7E43-AB28-D842E039DE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183311" y="5954166"/>
              <a:ext cx="6016" cy="1383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400" name="Freeform 1009">
              <a:extLst>
                <a:ext uri="{FF2B5EF4-FFF2-40B4-BE49-F238E27FC236}">
                  <a16:creationId xmlns:a16="http://schemas.microsoft.com/office/drawing/2014/main" id="{D2618270-D8B6-B541-ABB4-3E0C16E5B8A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57684" y="5954603"/>
              <a:ext cx="29477" cy="29127"/>
            </a:xfrm>
            <a:custGeom>
              <a:avLst/>
              <a:gdLst>
                <a:gd name="T0" fmla="*/ 0 w 306"/>
                <a:gd name="T1" fmla="*/ 9 h 240"/>
                <a:gd name="T2" fmla="*/ 2 w 306"/>
                <a:gd name="T3" fmla="*/ 19 h 240"/>
                <a:gd name="T4" fmla="*/ 14 w 306"/>
                <a:gd name="T5" fmla="*/ 9 h 240"/>
                <a:gd name="T6" fmla="*/ 14 w 306"/>
                <a:gd name="T7" fmla="*/ 0 h 240"/>
                <a:gd name="T8" fmla="*/ 0 w 306"/>
                <a:gd name="T9" fmla="*/ 9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1" name="AutoShape 1010">
              <a:extLst>
                <a:ext uri="{FF2B5EF4-FFF2-40B4-BE49-F238E27FC236}">
                  <a16:creationId xmlns:a16="http://schemas.microsoft.com/office/drawing/2014/main" id="{AA77A348-01DC-5348-A40A-7C06BBBAB3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17877" y="5963487"/>
              <a:ext cx="143898" cy="21845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402" name="AutoShape 1011">
              <a:extLst>
                <a:ext uri="{FF2B5EF4-FFF2-40B4-BE49-F238E27FC236}">
                  <a16:creationId xmlns:a16="http://schemas.microsoft.com/office/drawing/2014/main" id="{49FCD193-E29B-7D4F-B4E8-427A014734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26299" y="5969166"/>
              <a:ext cx="128257" cy="11505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403" name="Oval 1012">
              <a:extLst>
                <a:ext uri="{FF2B5EF4-FFF2-40B4-BE49-F238E27FC236}">
                  <a16:creationId xmlns:a16="http://schemas.microsoft.com/office/drawing/2014/main" id="{DD90B81C-2942-E842-A4E9-FD87A14E3C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38210" y="5920815"/>
              <a:ext cx="19130" cy="20680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404" name="Oval 1013">
              <a:extLst>
                <a:ext uri="{FF2B5EF4-FFF2-40B4-BE49-F238E27FC236}">
                  <a16:creationId xmlns:a16="http://schemas.microsoft.com/office/drawing/2014/main" id="{0D86E13B-914D-4144-8456-400C30CF57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59867" y="5920815"/>
              <a:ext cx="19130" cy="2068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405" name="Oval 1014">
              <a:extLst>
                <a:ext uri="{FF2B5EF4-FFF2-40B4-BE49-F238E27FC236}">
                  <a16:creationId xmlns:a16="http://schemas.microsoft.com/office/drawing/2014/main" id="{55D50B55-1019-3F4A-8477-91C8AF7463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0201" y="5920815"/>
              <a:ext cx="19130" cy="20680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406" name="Rectangle 1015">
              <a:extLst>
                <a:ext uri="{FF2B5EF4-FFF2-40B4-BE49-F238E27FC236}">
                  <a16:creationId xmlns:a16="http://schemas.microsoft.com/office/drawing/2014/main" id="{FDA627DE-BF9F-FD42-A10B-CFF3DDFD1A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129410" y="5841444"/>
              <a:ext cx="9625" cy="110538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grpSp>
          <p:nvGrpSpPr>
            <p:cNvPr id="407" name="Group 590">
              <a:extLst>
                <a:ext uri="{FF2B5EF4-FFF2-40B4-BE49-F238E27FC236}">
                  <a16:creationId xmlns:a16="http://schemas.microsoft.com/office/drawing/2014/main" id="{4756F70B-B10E-0F46-9428-6BFB83E519C8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7773981" y="5281060"/>
              <a:ext cx="345630" cy="320302"/>
              <a:chOff x="2839" y="3501"/>
              <a:chExt cx="755" cy="803"/>
            </a:xfrm>
          </p:grpSpPr>
          <p:pic>
            <p:nvPicPr>
              <p:cNvPr id="408" name="Picture 591" descr="desktop_computer_stylized_medium">
                <a:extLst>
                  <a:ext uri="{FF2B5EF4-FFF2-40B4-BE49-F238E27FC236}">
                    <a16:creationId xmlns:a16="http://schemas.microsoft.com/office/drawing/2014/main" id="{61120441-B0FF-934C-909D-4CFF928739C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09" name="Freeform 592">
                <a:extLst>
                  <a:ext uri="{FF2B5EF4-FFF2-40B4-BE49-F238E27FC236}">
                    <a16:creationId xmlns:a16="http://schemas.microsoft.com/office/drawing/2014/main" id="{BA5025AD-92CF-5643-BE12-72ABF67DB2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410" name="Rectangle 409">
              <a:extLst>
                <a:ext uri="{FF2B5EF4-FFF2-40B4-BE49-F238E27FC236}">
                  <a16:creationId xmlns:a16="http://schemas.microsoft.com/office/drawing/2014/main" id="{25DE452B-B832-B34B-8AA8-C525F54BF468}"/>
                </a:ext>
              </a:extLst>
            </p:cNvPr>
            <p:cNvSpPr/>
            <p:nvPr/>
          </p:nvSpPr>
          <p:spPr>
            <a:xfrm>
              <a:off x="6406266" y="1372497"/>
              <a:ext cx="5359400" cy="4954628"/>
            </a:xfrm>
            <a:prstGeom prst="rect">
              <a:avLst/>
            </a:prstGeom>
            <a:solidFill>
              <a:schemeClr val="bg1">
                <a:alpha val="6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411" name="Group 652">
              <a:extLst>
                <a:ext uri="{FF2B5EF4-FFF2-40B4-BE49-F238E27FC236}">
                  <a16:creationId xmlns:a16="http://schemas.microsoft.com/office/drawing/2014/main" id="{87F8D6F5-66A9-834E-8656-E4FE6FFC1A7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750224" y="1859725"/>
              <a:ext cx="415925" cy="385763"/>
              <a:chOff x="2751" y="1851"/>
              <a:chExt cx="462" cy="478"/>
            </a:xfrm>
          </p:grpSpPr>
          <p:pic>
            <p:nvPicPr>
              <p:cNvPr id="412" name="Picture 653" descr="iphone_stylized_small">
                <a:extLst>
                  <a:ext uri="{FF2B5EF4-FFF2-40B4-BE49-F238E27FC236}">
                    <a16:creationId xmlns:a16="http://schemas.microsoft.com/office/drawing/2014/main" id="{2F3EAD25-83F8-9649-AA18-4289EE88044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28" y="1922"/>
                <a:ext cx="152" cy="4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13" name="Picture 654" descr="antenna_radiation_stylized">
                <a:extLst>
                  <a:ext uri="{FF2B5EF4-FFF2-40B4-BE49-F238E27FC236}">
                    <a16:creationId xmlns:a16="http://schemas.microsoft.com/office/drawing/2014/main" id="{F5EE6E5B-72D0-7646-986D-F1DD0916A0B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51" y="1851"/>
                <a:ext cx="462" cy="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414" name="Group 950">
              <a:extLst>
                <a:ext uri="{FF2B5EF4-FFF2-40B4-BE49-F238E27FC236}">
                  <a16:creationId xmlns:a16="http://schemas.microsoft.com/office/drawing/2014/main" id="{52671F92-37C0-9841-8C25-E435A646608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002508" y="5616400"/>
              <a:ext cx="214974" cy="403920"/>
              <a:chOff x="4140" y="429"/>
              <a:chExt cx="1425" cy="2396"/>
            </a:xfrm>
          </p:grpSpPr>
          <p:sp>
            <p:nvSpPr>
              <p:cNvPr id="415" name="Freeform 951">
                <a:extLst>
                  <a:ext uri="{FF2B5EF4-FFF2-40B4-BE49-F238E27FC236}">
                    <a16:creationId xmlns:a16="http://schemas.microsoft.com/office/drawing/2014/main" id="{158AF8B6-E8FB-C84C-AFFF-EE882ED1FC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3 w 354"/>
                  <a:gd name="T1" fmla="*/ 0 h 2742"/>
                  <a:gd name="T2" fmla="*/ 15 w 354"/>
                  <a:gd name="T3" fmla="*/ 27 h 2742"/>
                  <a:gd name="T4" fmla="*/ 15 w 354"/>
                  <a:gd name="T5" fmla="*/ 205 h 2742"/>
                  <a:gd name="T6" fmla="*/ 0 w 354"/>
                  <a:gd name="T7" fmla="*/ 215 h 2742"/>
                  <a:gd name="T8" fmla="*/ 3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16" name="Rectangle 952">
                <a:extLst>
                  <a:ext uri="{FF2B5EF4-FFF2-40B4-BE49-F238E27FC236}">
                    <a16:creationId xmlns:a16="http://schemas.microsoft.com/office/drawing/2014/main" id="{07AC42C3-2DD4-BE4D-8222-374C64C378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0" y="429"/>
                <a:ext cx="1046" cy="2285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417" name="Freeform 953">
                <a:extLst>
                  <a:ext uri="{FF2B5EF4-FFF2-40B4-BE49-F238E27FC236}">
                    <a16:creationId xmlns:a16="http://schemas.microsoft.com/office/drawing/2014/main" id="{25A00467-BF82-FD4D-9820-CA4F624594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9 w 211"/>
                  <a:gd name="T3" fmla="*/ 18 h 2537"/>
                  <a:gd name="T4" fmla="*/ 2 w 211"/>
                  <a:gd name="T5" fmla="*/ 196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18" name="Freeform 954">
                <a:extLst>
                  <a:ext uri="{FF2B5EF4-FFF2-40B4-BE49-F238E27FC236}">
                    <a16:creationId xmlns:a16="http://schemas.microsoft.com/office/drawing/2014/main" id="{6C70366A-9627-B34F-B661-9667A9B920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1 h 226"/>
                  <a:gd name="T4" fmla="*/ 14 w 328"/>
                  <a:gd name="T5" fmla="*/ 19 h 226"/>
                  <a:gd name="T6" fmla="*/ 0 w 328"/>
                  <a:gd name="T7" fmla="*/ 8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19" name="Rectangle 955">
                <a:extLst>
                  <a:ext uri="{FF2B5EF4-FFF2-40B4-BE49-F238E27FC236}">
                    <a16:creationId xmlns:a16="http://schemas.microsoft.com/office/drawing/2014/main" id="{0391F797-C4A6-2E49-BA6D-BB51E84912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0" y="690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grpSp>
            <p:nvGrpSpPr>
              <p:cNvPr id="420" name="Group 956">
                <a:extLst>
                  <a:ext uri="{FF2B5EF4-FFF2-40B4-BE49-F238E27FC236}">
                    <a16:creationId xmlns:a16="http://schemas.microsoft.com/office/drawing/2014/main" id="{5CC079DB-2B3F-F94C-A3B9-C4128E35CAF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445" name="AutoShape 957">
                  <a:extLst>
                    <a:ext uri="{FF2B5EF4-FFF2-40B4-BE49-F238E27FC236}">
                      <a16:creationId xmlns:a16="http://schemas.microsoft.com/office/drawing/2014/main" id="{2F18BCB0-AFD2-E740-B788-24D1EA9B3C4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3" y="2566"/>
                  <a:ext cx="721" cy="14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46" name="AutoShape 958">
                  <a:extLst>
                    <a:ext uri="{FF2B5EF4-FFF2-40B4-BE49-F238E27FC236}">
                      <a16:creationId xmlns:a16="http://schemas.microsoft.com/office/drawing/2014/main" id="{10C22B5F-A20F-C94C-B972-01111F97B8E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5" y="2581"/>
                  <a:ext cx="696" cy="11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421" name="Rectangle 959">
                <a:extLst>
                  <a:ext uri="{FF2B5EF4-FFF2-40B4-BE49-F238E27FC236}">
                    <a16:creationId xmlns:a16="http://schemas.microsoft.com/office/drawing/2014/main" id="{58598BFF-829A-B54B-9043-ACAF54AAF2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0" y="1022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grpSp>
            <p:nvGrpSpPr>
              <p:cNvPr id="422" name="Group 960">
                <a:extLst>
                  <a:ext uri="{FF2B5EF4-FFF2-40B4-BE49-F238E27FC236}">
                    <a16:creationId xmlns:a16="http://schemas.microsoft.com/office/drawing/2014/main" id="{8B7118E3-DE99-CB48-8F0A-98F9951B444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443" name="AutoShape 961">
                  <a:extLst>
                    <a:ext uri="{FF2B5EF4-FFF2-40B4-BE49-F238E27FC236}">
                      <a16:creationId xmlns:a16="http://schemas.microsoft.com/office/drawing/2014/main" id="{4E370C21-2BB2-5942-B77C-C9FE9729D38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5" y="2564"/>
                  <a:ext cx="721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44" name="AutoShape 962">
                  <a:extLst>
                    <a:ext uri="{FF2B5EF4-FFF2-40B4-BE49-F238E27FC236}">
                      <a16:creationId xmlns:a16="http://schemas.microsoft.com/office/drawing/2014/main" id="{AF59B98B-3B6C-E846-8C84-0A141B0B42E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8" y="2581"/>
                  <a:ext cx="696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423" name="Rectangle 963">
                <a:extLst>
                  <a:ext uri="{FF2B5EF4-FFF2-40B4-BE49-F238E27FC236}">
                    <a16:creationId xmlns:a16="http://schemas.microsoft.com/office/drawing/2014/main" id="{B18A3279-6419-9948-B196-EA04D15CBB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0" y="1354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424" name="Rectangle 964">
                <a:extLst>
                  <a:ext uri="{FF2B5EF4-FFF2-40B4-BE49-F238E27FC236}">
                    <a16:creationId xmlns:a16="http://schemas.microsoft.com/office/drawing/2014/main" id="{058C4596-238A-F54F-87B8-B4A674D8AF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30" y="1655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grpSp>
            <p:nvGrpSpPr>
              <p:cNvPr id="425" name="Group 965">
                <a:extLst>
                  <a:ext uri="{FF2B5EF4-FFF2-40B4-BE49-F238E27FC236}">
                    <a16:creationId xmlns:a16="http://schemas.microsoft.com/office/drawing/2014/main" id="{DA5DF0AA-DDA8-B245-8B63-E565059972B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441" name="AutoShape 966">
                  <a:extLst>
                    <a:ext uri="{FF2B5EF4-FFF2-40B4-BE49-F238E27FC236}">
                      <a16:creationId xmlns:a16="http://schemas.microsoft.com/office/drawing/2014/main" id="{9EB3DA86-4308-B94D-BC06-ADEFD032EB4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8" y="2586"/>
                  <a:ext cx="720" cy="12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42" name="AutoShape 967">
                  <a:extLst>
                    <a:ext uri="{FF2B5EF4-FFF2-40B4-BE49-F238E27FC236}">
                      <a16:creationId xmlns:a16="http://schemas.microsoft.com/office/drawing/2014/main" id="{C9981A19-1CD8-2F49-9BBA-49513E52AB9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0" y="2586"/>
                  <a:ext cx="695" cy="10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426" name="Freeform 968">
                <a:extLst>
                  <a:ext uri="{FF2B5EF4-FFF2-40B4-BE49-F238E27FC236}">
                    <a16:creationId xmlns:a16="http://schemas.microsoft.com/office/drawing/2014/main" id="{AFD2390E-8621-DE4E-B0B3-6BDF705079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0 h 226"/>
                  <a:gd name="T4" fmla="*/ 14 w 328"/>
                  <a:gd name="T5" fmla="*/ 17 h 226"/>
                  <a:gd name="T6" fmla="*/ 0 w 328"/>
                  <a:gd name="T7" fmla="*/ 7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427" name="Group 969">
                <a:extLst>
                  <a:ext uri="{FF2B5EF4-FFF2-40B4-BE49-F238E27FC236}">
                    <a16:creationId xmlns:a16="http://schemas.microsoft.com/office/drawing/2014/main" id="{57D35296-85E9-D44E-BB66-A1B78F7C465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439" name="AutoShape 970">
                  <a:extLst>
                    <a:ext uri="{FF2B5EF4-FFF2-40B4-BE49-F238E27FC236}">
                      <a16:creationId xmlns:a16="http://schemas.microsoft.com/office/drawing/2014/main" id="{BF32838C-5E3B-7A4E-8F4A-AE1E37631CC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3" y="2571"/>
                  <a:ext cx="732" cy="13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40" name="AutoShape 971">
                  <a:extLst>
                    <a:ext uri="{FF2B5EF4-FFF2-40B4-BE49-F238E27FC236}">
                      <a16:creationId xmlns:a16="http://schemas.microsoft.com/office/drawing/2014/main" id="{D055CCC2-7436-BC40-A669-3E155E66ABB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5" y="2587"/>
                  <a:ext cx="720" cy="103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428" name="Rectangle 972">
                <a:extLst>
                  <a:ext uri="{FF2B5EF4-FFF2-40B4-BE49-F238E27FC236}">
                    <a16:creationId xmlns:a16="http://schemas.microsoft.com/office/drawing/2014/main" id="{4495A08B-DE32-6D4D-88DD-323E3A9F85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46" y="429"/>
                <a:ext cx="70" cy="2285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429" name="Freeform 973">
                <a:extLst>
                  <a:ext uri="{FF2B5EF4-FFF2-40B4-BE49-F238E27FC236}">
                    <a16:creationId xmlns:a16="http://schemas.microsoft.com/office/drawing/2014/main" id="{A12256ED-6BA7-F94F-ACA5-3E977CA5F6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14 w 296"/>
                  <a:gd name="T3" fmla="*/ 10 h 256"/>
                  <a:gd name="T4" fmla="*/ 14 w 296"/>
                  <a:gd name="T5" fmla="*/ 19 h 256"/>
                  <a:gd name="T6" fmla="*/ 0 w 296"/>
                  <a:gd name="T7" fmla="*/ 7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30" name="Freeform 974">
                <a:extLst>
                  <a:ext uri="{FF2B5EF4-FFF2-40B4-BE49-F238E27FC236}">
                    <a16:creationId xmlns:a16="http://schemas.microsoft.com/office/drawing/2014/main" id="{EA6BABE8-2AF0-9B47-9236-07EA18D135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14 w 304"/>
                  <a:gd name="T3" fmla="*/ 13 h 288"/>
                  <a:gd name="T4" fmla="*/ 13 w 304"/>
                  <a:gd name="T5" fmla="*/ 23 h 288"/>
                  <a:gd name="T6" fmla="*/ 2 w 304"/>
                  <a:gd name="T7" fmla="*/ 10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31" name="Oval 975">
                <a:extLst>
                  <a:ext uri="{FF2B5EF4-FFF2-40B4-BE49-F238E27FC236}">
                    <a16:creationId xmlns:a16="http://schemas.microsoft.com/office/drawing/2014/main" id="{234F2EED-9840-284A-915F-ED8C8BEF85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15" y="2611"/>
                <a:ext cx="50" cy="95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432" name="Freeform 976">
                <a:extLst>
                  <a:ext uri="{FF2B5EF4-FFF2-40B4-BE49-F238E27FC236}">
                    <a16:creationId xmlns:a16="http://schemas.microsoft.com/office/drawing/2014/main" id="{C8CE1103-6DE5-DC41-92D3-423D2C831A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9 h 240"/>
                  <a:gd name="T2" fmla="*/ 2 w 306"/>
                  <a:gd name="T3" fmla="*/ 19 h 240"/>
                  <a:gd name="T4" fmla="*/ 14 w 306"/>
                  <a:gd name="T5" fmla="*/ 9 h 240"/>
                  <a:gd name="T6" fmla="*/ 14 w 306"/>
                  <a:gd name="T7" fmla="*/ 0 h 240"/>
                  <a:gd name="T8" fmla="*/ 0 w 306"/>
                  <a:gd name="T9" fmla="*/ 9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33" name="AutoShape 977">
                <a:extLst>
                  <a:ext uri="{FF2B5EF4-FFF2-40B4-BE49-F238E27FC236}">
                    <a16:creationId xmlns:a16="http://schemas.microsoft.com/office/drawing/2014/main" id="{56113F58-9F3A-9D48-BE48-D0FD011ABD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40" y="2675"/>
                <a:ext cx="1196" cy="15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434" name="AutoShape 978">
                <a:extLst>
                  <a:ext uri="{FF2B5EF4-FFF2-40B4-BE49-F238E27FC236}">
                    <a16:creationId xmlns:a16="http://schemas.microsoft.com/office/drawing/2014/main" id="{B1C9FDD0-ECEE-864E-A009-30BE483730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0" y="2714"/>
                <a:ext cx="1066" cy="7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435" name="Oval 979">
                <a:extLst>
                  <a:ext uri="{FF2B5EF4-FFF2-40B4-BE49-F238E27FC236}">
                    <a16:creationId xmlns:a16="http://schemas.microsoft.com/office/drawing/2014/main" id="{9B60E244-7678-6C4D-80FD-2BDB8AEC09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09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436" name="Oval 980">
                <a:extLst>
                  <a:ext uri="{FF2B5EF4-FFF2-40B4-BE49-F238E27FC236}">
                    <a16:creationId xmlns:a16="http://schemas.microsoft.com/office/drawing/2014/main" id="{7D22A986-D4F1-614A-8F95-9FEB9C222A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89" y="2382"/>
                <a:ext cx="159" cy="142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437" name="Oval 981">
                <a:extLst>
                  <a:ext uri="{FF2B5EF4-FFF2-40B4-BE49-F238E27FC236}">
                    <a16:creationId xmlns:a16="http://schemas.microsoft.com/office/drawing/2014/main" id="{A73281E1-F12C-FA49-A4C3-9F1FF14036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8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438" name="Rectangle 982">
                <a:extLst>
                  <a:ext uri="{FF2B5EF4-FFF2-40B4-BE49-F238E27FC236}">
                    <a16:creationId xmlns:a16="http://schemas.microsoft.com/office/drawing/2014/main" id="{3F175495-5E9D-8C4C-8553-D046BE886A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67" y="1837"/>
                <a:ext cx="80" cy="759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447" name="Group 446">
              <a:extLst>
                <a:ext uri="{FF2B5EF4-FFF2-40B4-BE49-F238E27FC236}">
                  <a16:creationId xmlns:a16="http://schemas.microsoft.com/office/drawing/2014/main" id="{AAFA6A12-A7F6-EB45-9180-F2136D6595E6}"/>
                </a:ext>
              </a:extLst>
            </p:cNvPr>
            <p:cNvGrpSpPr/>
            <p:nvPr/>
          </p:nvGrpSpPr>
          <p:grpSpPr>
            <a:xfrm>
              <a:off x="7680324" y="1137866"/>
              <a:ext cx="3489213" cy="4926975"/>
              <a:chOff x="7680324" y="1137866"/>
              <a:chExt cx="3489213" cy="4926975"/>
            </a:xfrm>
          </p:grpSpPr>
          <p:sp>
            <p:nvSpPr>
              <p:cNvPr id="448" name="Freeform 917">
                <a:extLst>
                  <a:ext uri="{FF2B5EF4-FFF2-40B4-BE49-F238E27FC236}">
                    <a16:creationId xmlns:a16="http://schemas.microsoft.com/office/drawing/2014/main" id="{B1141920-057D-9A42-B02D-F3E80162AA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05845" y="1190714"/>
                <a:ext cx="304800" cy="942975"/>
              </a:xfrm>
              <a:custGeom>
                <a:avLst/>
                <a:gdLst>
                  <a:gd name="T0" fmla="*/ 0 w 192"/>
                  <a:gd name="T1" fmla="*/ 594 h 594"/>
                  <a:gd name="T2" fmla="*/ 192 w 192"/>
                  <a:gd name="T3" fmla="*/ 0 h 594"/>
                  <a:gd name="T4" fmla="*/ 192 w 192"/>
                  <a:gd name="T5" fmla="*/ 515 h 594"/>
                  <a:gd name="T6" fmla="*/ 0 w 192"/>
                  <a:gd name="T7" fmla="*/ 594 h 59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594"/>
                  <a:gd name="T14" fmla="*/ 192 w 192"/>
                  <a:gd name="T15" fmla="*/ 594 h 59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594">
                    <a:moveTo>
                      <a:pt x="0" y="594"/>
                    </a:moveTo>
                    <a:lnTo>
                      <a:pt x="192" y="0"/>
                    </a:lnTo>
                    <a:lnTo>
                      <a:pt x="192" y="515"/>
                    </a:lnTo>
                    <a:lnTo>
                      <a:pt x="0" y="594"/>
                    </a:lnTo>
                    <a:close/>
                  </a:path>
                </a:pathLst>
              </a:custGeom>
              <a:gradFill rotWithShape="1">
                <a:gsLst>
                  <a:gs pos="0">
                    <a:schemeClr val="bg1"/>
                  </a:gs>
                  <a:gs pos="100000">
                    <a:srgbClr val="CC000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49" name="Freeform 917">
                <a:extLst>
                  <a:ext uri="{FF2B5EF4-FFF2-40B4-BE49-F238E27FC236}">
                    <a16:creationId xmlns:a16="http://schemas.microsoft.com/office/drawing/2014/main" id="{AD14F388-29BF-9A47-937D-CEDC2ADCFB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04523" y="4775289"/>
                <a:ext cx="304800" cy="942975"/>
              </a:xfrm>
              <a:custGeom>
                <a:avLst/>
                <a:gdLst>
                  <a:gd name="T0" fmla="*/ 0 w 192"/>
                  <a:gd name="T1" fmla="*/ 594 h 594"/>
                  <a:gd name="T2" fmla="*/ 192 w 192"/>
                  <a:gd name="T3" fmla="*/ 0 h 594"/>
                  <a:gd name="T4" fmla="*/ 192 w 192"/>
                  <a:gd name="T5" fmla="*/ 515 h 594"/>
                  <a:gd name="T6" fmla="*/ 0 w 192"/>
                  <a:gd name="T7" fmla="*/ 594 h 59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594"/>
                  <a:gd name="T14" fmla="*/ 192 w 192"/>
                  <a:gd name="T15" fmla="*/ 594 h 59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594">
                    <a:moveTo>
                      <a:pt x="0" y="594"/>
                    </a:moveTo>
                    <a:lnTo>
                      <a:pt x="192" y="0"/>
                    </a:lnTo>
                    <a:lnTo>
                      <a:pt x="192" y="515"/>
                    </a:lnTo>
                    <a:lnTo>
                      <a:pt x="0" y="594"/>
                    </a:lnTo>
                    <a:close/>
                  </a:path>
                </a:pathLst>
              </a:custGeom>
              <a:gradFill rotWithShape="1">
                <a:gsLst>
                  <a:gs pos="0">
                    <a:schemeClr val="bg1"/>
                  </a:gs>
                  <a:gs pos="100000">
                    <a:srgbClr val="CC000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450" name="Group 449">
                <a:extLst>
                  <a:ext uri="{FF2B5EF4-FFF2-40B4-BE49-F238E27FC236}">
                    <a16:creationId xmlns:a16="http://schemas.microsoft.com/office/drawing/2014/main" id="{C4518359-0D74-1F4F-8CE8-AF8B1C683071}"/>
                  </a:ext>
                </a:extLst>
              </p:cNvPr>
              <p:cNvGrpSpPr/>
              <p:nvPr/>
            </p:nvGrpSpPr>
            <p:grpSpPr>
              <a:xfrm>
                <a:off x="7680324" y="1137866"/>
                <a:ext cx="3489213" cy="4926975"/>
                <a:chOff x="7680324" y="1137866"/>
                <a:chExt cx="3489213" cy="4926975"/>
              </a:xfrm>
            </p:grpSpPr>
            <p:sp>
              <p:nvSpPr>
                <p:cNvPr id="451" name="Oval 450">
                  <a:extLst>
                    <a:ext uri="{FF2B5EF4-FFF2-40B4-BE49-F238E27FC236}">
                      <a16:creationId xmlns:a16="http://schemas.microsoft.com/office/drawing/2014/main" id="{C3AED366-196C-844A-AC67-9AC1AD67040F}"/>
                    </a:ext>
                  </a:extLst>
                </p:cNvPr>
                <p:cNvSpPr/>
                <p:nvPr/>
              </p:nvSpPr>
              <p:spPr>
                <a:xfrm>
                  <a:off x="7680324" y="1814171"/>
                  <a:ext cx="612303" cy="510069"/>
                </a:xfrm>
                <a:prstGeom prst="ellipse">
                  <a:avLst/>
                </a:prstGeom>
                <a:noFill/>
                <a:ln w="28575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52" name="Oval 451">
                  <a:extLst>
                    <a:ext uri="{FF2B5EF4-FFF2-40B4-BE49-F238E27FC236}">
                      <a16:creationId xmlns:a16="http://schemas.microsoft.com/office/drawing/2014/main" id="{01E5125C-95FB-5046-B0BB-EF929442E121}"/>
                    </a:ext>
                  </a:extLst>
                </p:cNvPr>
                <p:cNvSpPr/>
                <p:nvPr/>
              </p:nvSpPr>
              <p:spPr>
                <a:xfrm>
                  <a:off x="9823450" y="5554772"/>
                  <a:ext cx="612303" cy="510069"/>
                </a:xfrm>
                <a:prstGeom prst="ellipse">
                  <a:avLst/>
                </a:prstGeom>
                <a:noFill/>
                <a:ln w="28575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453" name="Group 452">
                  <a:extLst>
                    <a:ext uri="{FF2B5EF4-FFF2-40B4-BE49-F238E27FC236}">
                      <a16:creationId xmlns:a16="http://schemas.microsoft.com/office/drawing/2014/main" id="{1F6D0C75-A8B1-0E48-BB76-179E907247EB}"/>
                    </a:ext>
                  </a:extLst>
                </p:cNvPr>
                <p:cNvGrpSpPr/>
                <p:nvPr/>
              </p:nvGrpSpPr>
              <p:grpSpPr>
                <a:xfrm>
                  <a:off x="10288915" y="4742972"/>
                  <a:ext cx="880622" cy="861812"/>
                  <a:chOff x="10288915" y="4742972"/>
                  <a:chExt cx="880622" cy="861812"/>
                </a:xfrm>
              </p:grpSpPr>
              <p:grpSp>
                <p:nvGrpSpPr>
                  <p:cNvPr id="464" name="Group 950">
                    <a:extLst>
                      <a:ext uri="{FF2B5EF4-FFF2-40B4-BE49-F238E27FC236}">
                        <a16:creationId xmlns:a16="http://schemas.microsoft.com/office/drawing/2014/main" id="{00F3A986-5E40-AE4D-B14E-C948609DEF25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0288915" y="5273951"/>
                    <a:ext cx="177192" cy="330833"/>
                    <a:chOff x="4140" y="429"/>
                    <a:chExt cx="1425" cy="2396"/>
                  </a:xfrm>
                </p:grpSpPr>
                <p:sp>
                  <p:nvSpPr>
                    <p:cNvPr id="472" name="Freeform 951">
                      <a:extLst>
                        <a:ext uri="{FF2B5EF4-FFF2-40B4-BE49-F238E27FC236}">
                          <a16:creationId xmlns:a16="http://schemas.microsoft.com/office/drawing/2014/main" id="{FC0FDD46-72C1-D843-BACC-FBBF5B39C4C8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5268" y="433"/>
                      <a:ext cx="283" cy="2286"/>
                    </a:xfrm>
                    <a:custGeom>
                      <a:avLst/>
                      <a:gdLst>
                        <a:gd name="T0" fmla="*/ 3 w 354"/>
                        <a:gd name="T1" fmla="*/ 0 h 2742"/>
                        <a:gd name="T2" fmla="*/ 15 w 354"/>
                        <a:gd name="T3" fmla="*/ 27 h 2742"/>
                        <a:gd name="T4" fmla="*/ 15 w 354"/>
                        <a:gd name="T5" fmla="*/ 205 h 2742"/>
                        <a:gd name="T6" fmla="*/ 0 w 354"/>
                        <a:gd name="T7" fmla="*/ 215 h 2742"/>
                        <a:gd name="T8" fmla="*/ 3 w 354"/>
                        <a:gd name="T9" fmla="*/ 0 h 2742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354"/>
                        <a:gd name="T16" fmla="*/ 0 h 2742"/>
                        <a:gd name="T17" fmla="*/ 354 w 354"/>
                        <a:gd name="T18" fmla="*/ 2742 h 2742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354" h="2742">
                          <a:moveTo>
                            <a:pt x="63" y="0"/>
                          </a:moveTo>
                          <a:lnTo>
                            <a:pt x="354" y="339"/>
                          </a:lnTo>
                          <a:lnTo>
                            <a:pt x="346" y="2624"/>
                          </a:lnTo>
                          <a:lnTo>
                            <a:pt x="0" y="2742"/>
                          </a:lnTo>
                          <a:lnTo>
                            <a:pt x="63" y="0"/>
                          </a:lnTo>
                          <a:close/>
                        </a:path>
                      </a:pathLst>
                    </a:custGeom>
                    <a:gradFill rotWithShape="1">
                      <a:gsLst>
                        <a:gs pos="0">
                          <a:srgbClr val="DDDDDD"/>
                        </a:gs>
                        <a:gs pos="100000">
                          <a:srgbClr val="333333"/>
                        </a:gs>
                      </a:gsLst>
                      <a:lin ang="0" scaled="1"/>
                    </a:gra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73" name="Rectangle 952">
                      <a:extLst>
                        <a:ext uri="{FF2B5EF4-FFF2-40B4-BE49-F238E27FC236}">
                          <a16:creationId xmlns:a16="http://schemas.microsoft.com/office/drawing/2014/main" id="{60456962-4F9E-9C4E-934E-EC6F4382E18F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210" y="429"/>
                      <a:ext cx="1046" cy="2285"/>
                    </a:xfrm>
                    <a:prstGeom prst="rect">
                      <a:avLst/>
                    </a:prstGeom>
                    <a:gradFill rotWithShape="1">
                      <a:gsLst>
                        <a:gs pos="0">
                          <a:srgbClr val="292929"/>
                        </a:gs>
                        <a:gs pos="100000">
                          <a:srgbClr val="808080"/>
                        </a:gs>
                      </a:gsLst>
                      <a:lin ang="0" scaled="1"/>
                    </a:gra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>
                      <a:lvl1pPr>
                        <a:lnSpc>
                          <a:spcPct val="85000"/>
                        </a:lnSpc>
                        <a:spcBef>
                          <a:spcPts val="1675"/>
                        </a:spcBef>
                        <a:buClr>
                          <a:srgbClr val="000090"/>
                        </a:buClr>
                        <a:buSzPct val="100000"/>
                        <a:buFont typeface="Wingdings" panose="05000000000000000000" pitchFamily="2" charset="2"/>
                        <a:buChar char="§"/>
                        <a:defRPr sz="28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defRPr>
                      </a:lvl1pPr>
                      <a:lvl2pPr marL="742950" indent="-285750">
                        <a:lnSpc>
                          <a:spcPct val="85000"/>
                        </a:lnSpc>
                        <a:spcBef>
                          <a:spcPts val="1438"/>
                        </a:spcBef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2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474" name="Freeform 953">
                      <a:extLst>
                        <a:ext uri="{FF2B5EF4-FFF2-40B4-BE49-F238E27FC236}">
                          <a16:creationId xmlns:a16="http://schemas.microsoft.com/office/drawing/2014/main" id="{0F115D18-913A-B94F-B087-E5C4376B304E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5321" y="570"/>
                      <a:ext cx="169" cy="2115"/>
                    </a:xfrm>
                    <a:custGeom>
                      <a:avLst/>
                      <a:gdLst>
                        <a:gd name="T0" fmla="*/ 2 w 211"/>
                        <a:gd name="T1" fmla="*/ 0 h 2537"/>
                        <a:gd name="T2" fmla="*/ 9 w 211"/>
                        <a:gd name="T3" fmla="*/ 18 h 2537"/>
                        <a:gd name="T4" fmla="*/ 2 w 211"/>
                        <a:gd name="T5" fmla="*/ 196 h 2537"/>
                        <a:gd name="T6" fmla="*/ 2 w 211"/>
                        <a:gd name="T7" fmla="*/ 0 h 2537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211"/>
                        <a:gd name="T13" fmla="*/ 0 h 2537"/>
                        <a:gd name="T14" fmla="*/ 211 w 211"/>
                        <a:gd name="T15" fmla="*/ 2537 h 2537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211" h="2537">
                          <a:moveTo>
                            <a:pt x="7" y="0"/>
                          </a:moveTo>
                          <a:cubicBezTo>
                            <a:pt x="7" y="0"/>
                            <a:pt x="57" y="28"/>
                            <a:pt x="211" y="218"/>
                          </a:cubicBezTo>
                          <a:cubicBezTo>
                            <a:pt x="0" y="1229"/>
                            <a:pt x="41" y="2537"/>
                            <a:pt x="7" y="2501"/>
                          </a:cubicBezTo>
                          <a:lnTo>
                            <a:pt x="7" y="0"/>
                          </a:lnTo>
                          <a:close/>
                        </a:path>
                      </a:pathLst>
                    </a:custGeom>
                    <a:gradFill rotWithShape="1">
                      <a:gsLst>
                        <a:gs pos="0">
                          <a:srgbClr val="808080"/>
                        </a:gs>
                        <a:gs pos="100000">
                          <a:srgbClr val="F8F8F8"/>
                        </a:gs>
                      </a:gsLst>
                      <a:lin ang="0" scaled="1"/>
                    </a:gra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75" name="Freeform 954">
                      <a:extLst>
                        <a:ext uri="{FF2B5EF4-FFF2-40B4-BE49-F238E27FC236}">
                          <a16:creationId xmlns:a16="http://schemas.microsoft.com/office/drawing/2014/main" id="{77F0D956-BA55-8D41-9803-909205F1972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5284" y="1640"/>
                      <a:ext cx="263" cy="189"/>
                    </a:xfrm>
                    <a:custGeom>
                      <a:avLst/>
                      <a:gdLst>
                        <a:gd name="T0" fmla="*/ 2 w 328"/>
                        <a:gd name="T1" fmla="*/ 0 h 226"/>
                        <a:gd name="T2" fmla="*/ 14 w 328"/>
                        <a:gd name="T3" fmla="*/ 11 h 226"/>
                        <a:gd name="T4" fmla="*/ 14 w 328"/>
                        <a:gd name="T5" fmla="*/ 19 h 226"/>
                        <a:gd name="T6" fmla="*/ 0 w 328"/>
                        <a:gd name="T7" fmla="*/ 8 h 226"/>
                        <a:gd name="T8" fmla="*/ 2 w 328"/>
                        <a:gd name="T9" fmla="*/ 0 h 226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328"/>
                        <a:gd name="T16" fmla="*/ 0 h 226"/>
                        <a:gd name="T17" fmla="*/ 328 w 328"/>
                        <a:gd name="T18" fmla="*/ 226 h 226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328" h="226">
                          <a:moveTo>
                            <a:pt x="4" y="0"/>
                          </a:moveTo>
                          <a:cubicBezTo>
                            <a:pt x="60" y="10"/>
                            <a:pt x="182" y="74"/>
                            <a:pt x="328" y="128"/>
                          </a:cubicBezTo>
                          <a:cubicBezTo>
                            <a:pt x="326" y="162"/>
                            <a:pt x="326" y="158"/>
                            <a:pt x="326" y="226"/>
                          </a:cubicBezTo>
                          <a:cubicBezTo>
                            <a:pt x="326" y="226"/>
                            <a:pt x="169" y="155"/>
                            <a:pt x="0" y="100"/>
                          </a:cubicBezTo>
                          <a:cubicBezTo>
                            <a:pt x="0" y="48"/>
                            <a:pt x="4" y="17"/>
                            <a:pt x="4" y="0"/>
                          </a:cubicBezTo>
                          <a:close/>
                        </a:path>
                      </a:pathLst>
                    </a:custGeom>
                    <a:gradFill rotWithShape="1">
                      <a:gsLst>
                        <a:gs pos="0">
                          <a:srgbClr val="292929"/>
                        </a:gs>
                        <a:gs pos="100000">
                          <a:srgbClr val="808080"/>
                        </a:gs>
                      </a:gsLst>
                      <a:lin ang="0" scaled="1"/>
                    </a:gra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76" name="Rectangle 955">
                      <a:extLst>
                        <a:ext uri="{FF2B5EF4-FFF2-40B4-BE49-F238E27FC236}">
                          <a16:creationId xmlns:a16="http://schemas.microsoft.com/office/drawing/2014/main" id="{2D060123-DC28-4945-AE49-70C9FA2383CB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210" y="690"/>
                      <a:ext cx="598" cy="47"/>
                    </a:xfrm>
                    <a:prstGeom prst="rect">
                      <a:avLst/>
                    </a:prstGeom>
                    <a:solidFill>
                      <a:schemeClr val="tx1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/>
                    <a:lstStyle>
                      <a:lvl1pPr>
                        <a:lnSpc>
                          <a:spcPct val="85000"/>
                        </a:lnSpc>
                        <a:spcBef>
                          <a:spcPts val="1675"/>
                        </a:spcBef>
                        <a:buClr>
                          <a:srgbClr val="000090"/>
                        </a:buClr>
                        <a:buSzPct val="100000"/>
                        <a:buFont typeface="Wingdings" panose="05000000000000000000" pitchFamily="2" charset="2"/>
                        <a:buChar char="§"/>
                        <a:defRPr sz="28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defRPr>
                      </a:lvl1pPr>
                      <a:lvl2pPr marL="742950" indent="-285750">
                        <a:lnSpc>
                          <a:spcPct val="85000"/>
                        </a:lnSpc>
                        <a:spcBef>
                          <a:spcPts val="1438"/>
                        </a:spcBef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2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endParaRPr>
                    </a:p>
                  </p:txBody>
                </p:sp>
                <p:grpSp>
                  <p:nvGrpSpPr>
                    <p:cNvPr id="477" name="Group 956">
                      <a:extLst>
                        <a:ext uri="{FF2B5EF4-FFF2-40B4-BE49-F238E27FC236}">
                          <a16:creationId xmlns:a16="http://schemas.microsoft.com/office/drawing/2014/main" id="{89E9456A-D2F4-5D47-9E10-C4D2A89BECEF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4749" y="668"/>
                      <a:ext cx="581" cy="145"/>
                      <a:chOff x="614" y="2568"/>
                      <a:chExt cx="725" cy="139"/>
                    </a:xfrm>
                  </p:grpSpPr>
                  <p:sp>
                    <p:nvSpPr>
                      <p:cNvPr id="502" name="AutoShape 957">
                        <a:extLst>
                          <a:ext uri="{FF2B5EF4-FFF2-40B4-BE49-F238E27FC236}">
                            <a16:creationId xmlns:a16="http://schemas.microsoft.com/office/drawing/2014/main" id="{0C416658-CE48-E047-929E-24A54705CC52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613" y="2566"/>
                        <a:ext cx="721" cy="144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chemeClr val="tx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wrap="none" anchor="ctr"/>
                      <a:lstStyle>
                        <a:lvl1pPr>
                          <a:lnSpc>
                            <a:spcPct val="85000"/>
                          </a:lnSpc>
                          <a:spcBef>
                            <a:spcPts val="1675"/>
                          </a:spcBef>
                          <a:buClr>
                            <a:srgbClr val="000090"/>
                          </a:buClr>
                          <a:buSzPct val="100000"/>
                          <a:buFont typeface="Wingdings" panose="05000000000000000000" pitchFamily="2" charset="2"/>
                          <a:buChar char="§"/>
                          <a:defRPr sz="2800">
                            <a:solidFill>
                              <a:schemeClr val="tx1"/>
                            </a:solidFill>
                            <a:latin typeface="Gill Sans MT" panose="020B0502020104020203" pitchFamily="34" charset="0"/>
                            <a:ea typeface="MS PGothic" panose="020B0600070205080204" pitchFamily="34" charset="-128"/>
                            <a:cs typeface="Arial" panose="020B0604020202020204" pitchFamily="34" charset="0"/>
                          </a:defRPr>
                        </a:lvl1pPr>
                        <a:lvl2pPr marL="742950" indent="-285750">
                          <a:lnSpc>
                            <a:spcPct val="85000"/>
                          </a:lnSpc>
                          <a:spcBef>
                            <a:spcPts val="1438"/>
                          </a:spcBef>
                          <a:buClr>
                            <a:srgbClr val="000090"/>
                          </a:buClr>
                          <a:buFont typeface="Wingdings" panose="05000000000000000000" pitchFamily="2" charset="2"/>
                          <a:buChar char="§"/>
                          <a:defRPr sz="2400">
                            <a:solidFill>
                              <a:schemeClr val="tx1"/>
                            </a:solidFill>
                            <a:latin typeface="Gill Sans MT" panose="020B0502020104020203" pitchFamily="34" charset="0"/>
                            <a:ea typeface="Arial" panose="020B0604020202020204" pitchFamily="34" charset="0"/>
                            <a:cs typeface="Arial" panose="020B0604020202020204" pitchFamily="34" charset="0"/>
                          </a:defRPr>
                        </a:lvl2pPr>
                        <a:lvl3pPr marL="1143000" indent="-228600">
                          <a:spcBef>
                            <a:spcPct val="20000"/>
                          </a:spcBef>
                          <a:buClr>
                            <a:srgbClr val="000090"/>
                          </a:buClr>
                          <a:buFont typeface="Wingdings" panose="05000000000000000000" pitchFamily="2" charset="2"/>
                          <a:buChar char="§"/>
                          <a:defRPr sz="2000">
                            <a:solidFill>
                              <a:schemeClr val="tx1"/>
                            </a:solidFill>
                            <a:latin typeface="Comic Sans MS" panose="030F0702030302020204" pitchFamily="66" charset="0"/>
                            <a:ea typeface="Arial" panose="020B0604020202020204" pitchFamily="34" charset="0"/>
                            <a:cs typeface="Arial" panose="020B0604020202020204" pitchFamily="34" charset="0"/>
                          </a:defRPr>
                        </a:lvl3pPr>
                        <a:lvl4pPr marL="1600200" indent="-228600">
                          <a:spcBef>
                            <a:spcPct val="20000"/>
                          </a:spcBef>
                          <a:buClr>
                            <a:srgbClr val="000090"/>
                          </a:buClr>
                          <a:buFont typeface="Wingdings" panose="05000000000000000000" pitchFamily="2" charset="2"/>
                          <a:buChar char="§"/>
                          <a:defRPr>
                            <a:solidFill>
                              <a:schemeClr val="tx1"/>
                            </a:solidFill>
                            <a:latin typeface="Comic Sans MS" panose="030F0702030302020204" pitchFamily="66" charset="0"/>
                            <a:ea typeface="Comic Sans MS" panose="030F0702030302020204" pitchFamily="66" charset="0"/>
                            <a:cs typeface="Arial" panose="020B0604020202020204" pitchFamily="34" charset="0"/>
                          </a:defRPr>
                        </a:lvl4pPr>
                        <a:lvl5pPr marL="2057400" indent="-228600">
                          <a:spcBef>
                            <a:spcPct val="20000"/>
                          </a:spcBef>
                          <a:buClr>
                            <a:srgbClr val="000090"/>
                          </a:buClr>
                          <a:buFont typeface="Wingdings" panose="05000000000000000000" pitchFamily="2" charset="2"/>
                          <a:buChar char="§"/>
                          <a:defRPr sz="1600">
                            <a:solidFill>
                              <a:schemeClr val="tx1"/>
                            </a:solidFill>
                            <a:latin typeface="Comic Sans MS" panose="030F0702030302020204" pitchFamily="66" charset="0"/>
                            <a:ea typeface="Comic Sans MS" panose="030F0702030302020204" pitchFamily="66" charset="0"/>
                            <a:cs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rgbClr val="000090"/>
                          </a:buClr>
                          <a:buFont typeface="Wingdings" panose="05000000000000000000" pitchFamily="2" charset="2"/>
                          <a:buChar char="§"/>
                          <a:defRPr sz="1600">
                            <a:solidFill>
                              <a:schemeClr val="tx1"/>
                            </a:solidFill>
                            <a:latin typeface="Comic Sans MS" panose="030F0702030302020204" pitchFamily="66" charset="0"/>
                            <a:ea typeface="Comic Sans MS" panose="030F0702030302020204" pitchFamily="66" charset="0"/>
                            <a:cs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rgbClr val="000090"/>
                          </a:buClr>
                          <a:buFont typeface="Wingdings" panose="05000000000000000000" pitchFamily="2" charset="2"/>
                          <a:buChar char="§"/>
                          <a:defRPr sz="1600">
                            <a:solidFill>
                              <a:schemeClr val="tx1"/>
                            </a:solidFill>
                            <a:latin typeface="Comic Sans MS" panose="030F0702030302020204" pitchFamily="66" charset="0"/>
                            <a:ea typeface="Comic Sans MS" panose="030F0702030302020204" pitchFamily="66" charset="0"/>
                            <a:cs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rgbClr val="000090"/>
                          </a:buClr>
                          <a:buFont typeface="Wingdings" panose="05000000000000000000" pitchFamily="2" charset="2"/>
                          <a:buChar char="§"/>
                          <a:defRPr sz="1600">
                            <a:solidFill>
                              <a:schemeClr val="tx1"/>
                            </a:solidFill>
                            <a:latin typeface="Comic Sans MS" panose="030F0702030302020204" pitchFamily="66" charset="0"/>
                            <a:ea typeface="Comic Sans MS" panose="030F0702030302020204" pitchFamily="66" charset="0"/>
                            <a:cs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rgbClr val="000090"/>
                          </a:buClr>
                          <a:buFont typeface="Wingdings" panose="05000000000000000000" pitchFamily="2" charset="2"/>
                          <a:buChar char="§"/>
                          <a:defRPr sz="1600">
                            <a:solidFill>
                              <a:schemeClr val="tx1"/>
                            </a:solidFill>
                            <a:latin typeface="Comic Sans MS" panose="030F0702030302020204" pitchFamily="66" charset="0"/>
                            <a:ea typeface="Comic Sans MS" panose="030F0702030302020204" pitchFamily="66" charset="0"/>
                            <a:cs typeface="Arial" panose="020B0604020202020204" pitchFamily="34" charset="0"/>
                          </a:defRPr>
                        </a:lvl9pPr>
                      </a:lstStyle>
                      <a:p>
                        <a:pPr marL="0" marR="0" lvl="0" indent="0" algn="l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en-US" sz="2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endParaRPr>
                      </a:p>
                    </p:txBody>
                  </p:sp>
                  <p:sp>
                    <p:nvSpPr>
                      <p:cNvPr id="503" name="AutoShape 958">
                        <a:extLst>
                          <a:ext uri="{FF2B5EF4-FFF2-40B4-BE49-F238E27FC236}">
                            <a16:creationId xmlns:a16="http://schemas.microsoft.com/office/drawing/2014/main" id="{5F85276A-9ACB-AE4B-98B2-200333FAA006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625" y="2581"/>
                        <a:ext cx="696" cy="114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gradFill rotWithShape="1">
                        <a:gsLst>
                          <a:gs pos="0">
                            <a:srgbClr val="0000FF"/>
                          </a:gs>
                          <a:gs pos="50000">
                            <a:srgbClr val="99CCFF"/>
                          </a:gs>
                          <a:gs pos="100000">
                            <a:srgbClr val="0000FF"/>
                          </a:gs>
                        </a:gsLst>
                        <a:lin ang="0" scaled="1"/>
                      </a:gra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wrap="none" anchor="ctr"/>
                      <a:lstStyle>
                        <a:lvl1pPr>
                          <a:lnSpc>
                            <a:spcPct val="85000"/>
                          </a:lnSpc>
                          <a:spcBef>
                            <a:spcPts val="1675"/>
                          </a:spcBef>
                          <a:buClr>
                            <a:srgbClr val="000090"/>
                          </a:buClr>
                          <a:buSzPct val="100000"/>
                          <a:buFont typeface="Wingdings" panose="05000000000000000000" pitchFamily="2" charset="2"/>
                          <a:buChar char="§"/>
                          <a:defRPr sz="2800">
                            <a:solidFill>
                              <a:schemeClr val="tx1"/>
                            </a:solidFill>
                            <a:latin typeface="Gill Sans MT" panose="020B0502020104020203" pitchFamily="34" charset="0"/>
                            <a:ea typeface="MS PGothic" panose="020B0600070205080204" pitchFamily="34" charset="-128"/>
                            <a:cs typeface="Arial" panose="020B0604020202020204" pitchFamily="34" charset="0"/>
                          </a:defRPr>
                        </a:lvl1pPr>
                        <a:lvl2pPr marL="742950" indent="-285750">
                          <a:lnSpc>
                            <a:spcPct val="85000"/>
                          </a:lnSpc>
                          <a:spcBef>
                            <a:spcPts val="1438"/>
                          </a:spcBef>
                          <a:buClr>
                            <a:srgbClr val="000090"/>
                          </a:buClr>
                          <a:buFont typeface="Wingdings" panose="05000000000000000000" pitchFamily="2" charset="2"/>
                          <a:buChar char="§"/>
                          <a:defRPr sz="2400">
                            <a:solidFill>
                              <a:schemeClr val="tx1"/>
                            </a:solidFill>
                            <a:latin typeface="Gill Sans MT" panose="020B0502020104020203" pitchFamily="34" charset="0"/>
                            <a:ea typeface="Arial" panose="020B0604020202020204" pitchFamily="34" charset="0"/>
                            <a:cs typeface="Arial" panose="020B0604020202020204" pitchFamily="34" charset="0"/>
                          </a:defRPr>
                        </a:lvl2pPr>
                        <a:lvl3pPr marL="1143000" indent="-228600">
                          <a:spcBef>
                            <a:spcPct val="20000"/>
                          </a:spcBef>
                          <a:buClr>
                            <a:srgbClr val="000090"/>
                          </a:buClr>
                          <a:buFont typeface="Wingdings" panose="05000000000000000000" pitchFamily="2" charset="2"/>
                          <a:buChar char="§"/>
                          <a:defRPr sz="2000">
                            <a:solidFill>
                              <a:schemeClr val="tx1"/>
                            </a:solidFill>
                            <a:latin typeface="Comic Sans MS" panose="030F0702030302020204" pitchFamily="66" charset="0"/>
                            <a:ea typeface="Arial" panose="020B0604020202020204" pitchFamily="34" charset="0"/>
                            <a:cs typeface="Arial" panose="020B0604020202020204" pitchFamily="34" charset="0"/>
                          </a:defRPr>
                        </a:lvl3pPr>
                        <a:lvl4pPr marL="1600200" indent="-228600">
                          <a:spcBef>
                            <a:spcPct val="20000"/>
                          </a:spcBef>
                          <a:buClr>
                            <a:srgbClr val="000090"/>
                          </a:buClr>
                          <a:buFont typeface="Wingdings" panose="05000000000000000000" pitchFamily="2" charset="2"/>
                          <a:buChar char="§"/>
                          <a:defRPr>
                            <a:solidFill>
                              <a:schemeClr val="tx1"/>
                            </a:solidFill>
                            <a:latin typeface="Comic Sans MS" panose="030F0702030302020204" pitchFamily="66" charset="0"/>
                            <a:ea typeface="Comic Sans MS" panose="030F0702030302020204" pitchFamily="66" charset="0"/>
                            <a:cs typeface="Arial" panose="020B0604020202020204" pitchFamily="34" charset="0"/>
                          </a:defRPr>
                        </a:lvl4pPr>
                        <a:lvl5pPr marL="2057400" indent="-228600">
                          <a:spcBef>
                            <a:spcPct val="20000"/>
                          </a:spcBef>
                          <a:buClr>
                            <a:srgbClr val="000090"/>
                          </a:buClr>
                          <a:buFont typeface="Wingdings" panose="05000000000000000000" pitchFamily="2" charset="2"/>
                          <a:buChar char="§"/>
                          <a:defRPr sz="1600">
                            <a:solidFill>
                              <a:schemeClr val="tx1"/>
                            </a:solidFill>
                            <a:latin typeface="Comic Sans MS" panose="030F0702030302020204" pitchFamily="66" charset="0"/>
                            <a:ea typeface="Comic Sans MS" panose="030F0702030302020204" pitchFamily="66" charset="0"/>
                            <a:cs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rgbClr val="000090"/>
                          </a:buClr>
                          <a:buFont typeface="Wingdings" panose="05000000000000000000" pitchFamily="2" charset="2"/>
                          <a:buChar char="§"/>
                          <a:defRPr sz="1600">
                            <a:solidFill>
                              <a:schemeClr val="tx1"/>
                            </a:solidFill>
                            <a:latin typeface="Comic Sans MS" panose="030F0702030302020204" pitchFamily="66" charset="0"/>
                            <a:ea typeface="Comic Sans MS" panose="030F0702030302020204" pitchFamily="66" charset="0"/>
                            <a:cs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rgbClr val="000090"/>
                          </a:buClr>
                          <a:buFont typeface="Wingdings" panose="05000000000000000000" pitchFamily="2" charset="2"/>
                          <a:buChar char="§"/>
                          <a:defRPr sz="1600">
                            <a:solidFill>
                              <a:schemeClr val="tx1"/>
                            </a:solidFill>
                            <a:latin typeface="Comic Sans MS" panose="030F0702030302020204" pitchFamily="66" charset="0"/>
                            <a:ea typeface="Comic Sans MS" panose="030F0702030302020204" pitchFamily="66" charset="0"/>
                            <a:cs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rgbClr val="000090"/>
                          </a:buClr>
                          <a:buFont typeface="Wingdings" panose="05000000000000000000" pitchFamily="2" charset="2"/>
                          <a:buChar char="§"/>
                          <a:defRPr sz="1600">
                            <a:solidFill>
                              <a:schemeClr val="tx1"/>
                            </a:solidFill>
                            <a:latin typeface="Comic Sans MS" panose="030F0702030302020204" pitchFamily="66" charset="0"/>
                            <a:ea typeface="Comic Sans MS" panose="030F0702030302020204" pitchFamily="66" charset="0"/>
                            <a:cs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rgbClr val="000090"/>
                          </a:buClr>
                          <a:buFont typeface="Wingdings" panose="05000000000000000000" pitchFamily="2" charset="2"/>
                          <a:buChar char="§"/>
                          <a:defRPr sz="1600">
                            <a:solidFill>
                              <a:schemeClr val="tx1"/>
                            </a:solidFill>
                            <a:latin typeface="Comic Sans MS" panose="030F0702030302020204" pitchFamily="66" charset="0"/>
                            <a:ea typeface="Comic Sans MS" panose="030F0702030302020204" pitchFamily="66" charset="0"/>
                            <a:cs typeface="Arial" panose="020B0604020202020204" pitchFamily="34" charset="0"/>
                          </a:defRPr>
                        </a:lvl9pPr>
                      </a:lstStyle>
                      <a:p>
                        <a:pPr marL="0" marR="0" lvl="0" indent="0" algn="l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en-US" sz="2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endParaRPr>
                      </a:p>
                    </p:txBody>
                  </p:sp>
                </p:grpSp>
                <p:sp>
                  <p:nvSpPr>
                    <p:cNvPr id="478" name="Rectangle 959">
                      <a:extLst>
                        <a:ext uri="{FF2B5EF4-FFF2-40B4-BE49-F238E27FC236}">
                          <a16:creationId xmlns:a16="http://schemas.microsoft.com/office/drawing/2014/main" id="{DF2960DD-4ECB-0C4B-ACF7-7E9DC827C6BE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220" y="1022"/>
                      <a:ext cx="598" cy="47"/>
                    </a:xfrm>
                    <a:prstGeom prst="rect">
                      <a:avLst/>
                    </a:prstGeom>
                    <a:solidFill>
                      <a:schemeClr val="tx1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/>
                    <a:lstStyle>
                      <a:lvl1pPr>
                        <a:lnSpc>
                          <a:spcPct val="85000"/>
                        </a:lnSpc>
                        <a:spcBef>
                          <a:spcPts val="1675"/>
                        </a:spcBef>
                        <a:buClr>
                          <a:srgbClr val="000090"/>
                        </a:buClr>
                        <a:buSzPct val="100000"/>
                        <a:buFont typeface="Wingdings" panose="05000000000000000000" pitchFamily="2" charset="2"/>
                        <a:buChar char="§"/>
                        <a:defRPr sz="28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defRPr>
                      </a:lvl1pPr>
                      <a:lvl2pPr marL="742950" indent="-285750">
                        <a:lnSpc>
                          <a:spcPct val="85000"/>
                        </a:lnSpc>
                        <a:spcBef>
                          <a:spcPts val="1438"/>
                        </a:spcBef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2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endParaRPr>
                    </a:p>
                  </p:txBody>
                </p:sp>
                <p:grpSp>
                  <p:nvGrpSpPr>
                    <p:cNvPr id="479" name="Group 960">
                      <a:extLst>
                        <a:ext uri="{FF2B5EF4-FFF2-40B4-BE49-F238E27FC236}">
                          <a16:creationId xmlns:a16="http://schemas.microsoft.com/office/drawing/2014/main" id="{666B187A-B949-6042-9D1F-2A6D31757792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4747" y="994"/>
                      <a:ext cx="581" cy="134"/>
                      <a:chOff x="614" y="2568"/>
                      <a:chExt cx="725" cy="139"/>
                    </a:xfrm>
                  </p:grpSpPr>
                  <p:sp>
                    <p:nvSpPr>
                      <p:cNvPr id="500" name="AutoShape 961">
                        <a:extLst>
                          <a:ext uri="{FF2B5EF4-FFF2-40B4-BE49-F238E27FC236}">
                            <a16:creationId xmlns:a16="http://schemas.microsoft.com/office/drawing/2014/main" id="{2389EDD2-771C-B643-ADEF-DAB73A8F0B4F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615" y="2564"/>
                        <a:ext cx="721" cy="139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chemeClr val="tx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wrap="none" anchor="ctr"/>
                      <a:lstStyle>
                        <a:lvl1pPr>
                          <a:lnSpc>
                            <a:spcPct val="85000"/>
                          </a:lnSpc>
                          <a:spcBef>
                            <a:spcPts val="1675"/>
                          </a:spcBef>
                          <a:buClr>
                            <a:srgbClr val="000090"/>
                          </a:buClr>
                          <a:buSzPct val="100000"/>
                          <a:buFont typeface="Wingdings" panose="05000000000000000000" pitchFamily="2" charset="2"/>
                          <a:buChar char="§"/>
                          <a:defRPr sz="2800">
                            <a:solidFill>
                              <a:schemeClr val="tx1"/>
                            </a:solidFill>
                            <a:latin typeface="Gill Sans MT" panose="020B0502020104020203" pitchFamily="34" charset="0"/>
                            <a:ea typeface="MS PGothic" panose="020B0600070205080204" pitchFamily="34" charset="-128"/>
                            <a:cs typeface="Arial" panose="020B0604020202020204" pitchFamily="34" charset="0"/>
                          </a:defRPr>
                        </a:lvl1pPr>
                        <a:lvl2pPr marL="742950" indent="-285750">
                          <a:lnSpc>
                            <a:spcPct val="85000"/>
                          </a:lnSpc>
                          <a:spcBef>
                            <a:spcPts val="1438"/>
                          </a:spcBef>
                          <a:buClr>
                            <a:srgbClr val="000090"/>
                          </a:buClr>
                          <a:buFont typeface="Wingdings" panose="05000000000000000000" pitchFamily="2" charset="2"/>
                          <a:buChar char="§"/>
                          <a:defRPr sz="2400">
                            <a:solidFill>
                              <a:schemeClr val="tx1"/>
                            </a:solidFill>
                            <a:latin typeface="Gill Sans MT" panose="020B0502020104020203" pitchFamily="34" charset="0"/>
                            <a:ea typeface="Arial" panose="020B0604020202020204" pitchFamily="34" charset="0"/>
                            <a:cs typeface="Arial" panose="020B0604020202020204" pitchFamily="34" charset="0"/>
                          </a:defRPr>
                        </a:lvl2pPr>
                        <a:lvl3pPr marL="1143000" indent="-228600">
                          <a:spcBef>
                            <a:spcPct val="20000"/>
                          </a:spcBef>
                          <a:buClr>
                            <a:srgbClr val="000090"/>
                          </a:buClr>
                          <a:buFont typeface="Wingdings" panose="05000000000000000000" pitchFamily="2" charset="2"/>
                          <a:buChar char="§"/>
                          <a:defRPr sz="2000">
                            <a:solidFill>
                              <a:schemeClr val="tx1"/>
                            </a:solidFill>
                            <a:latin typeface="Comic Sans MS" panose="030F0702030302020204" pitchFamily="66" charset="0"/>
                            <a:ea typeface="Arial" panose="020B0604020202020204" pitchFamily="34" charset="0"/>
                            <a:cs typeface="Arial" panose="020B0604020202020204" pitchFamily="34" charset="0"/>
                          </a:defRPr>
                        </a:lvl3pPr>
                        <a:lvl4pPr marL="1600200" indent="-228600">
                          <a:spcBef>
                            <a:spcPct val="20000"/>
                          </a:spcBef>
                          <a:buClr>
                            <a:srgbClr val="000090"/>
                          </a:buClr>
                          <a:buFont typeface="Wingdings" panose="05000000000000000000" pitchFamily="2" charset="2"/>
                          <a:buChar char="§"/>
                          <a:defRPr>
                            <a:solidFill>
                              <a:schemeClr val="tx1"/>
                            </a:solidFill>
                            <a:latin typeface="Comic Sans MS" panose="030F0702030302020204" pitchFamily="66" charset="0"/>
                            <a:ea typeface="Comic Sans MS" panose="030F0702030302020204" pitchFamily="66" charset="0"/>
                            <a:cs typeface="Arial" panose="020B0604020202020204" pitchFamily="34" charset="0"/>
                          </a:defRPr>
                        </a:lvl4pPr>
                        <a:lvl5pPr marL="2057400" indent="-228600">
                          <a:spcBef>
                            <a:spcPct val="20000"/>
                          </a:spcBef>
                          <a:buClr>
                            <a:srgbClr val="000090"/>
                          </a:buClr>
                          <a:buFont typeface="Wingdings" panose="05000000000000000000" pitchFamily="2" charset="2"/>
                          <a:buChar char="§"/>
                          <a:defRPr sz="1600">
                            <a:solidFill>
                              <a:schemeClr val="tx1"/>
                            </a:solidFill>
                            <a:latin typeface="Comic Sans MS" panose="030F0702030302020204" pitchFamily="66" charset="0"/>
                            <a:ea typeface="Comic Sans MS" panose="030F0702030302020204" pitchFamily="66" charset="0"/>
                            <a:cs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rgbClr val="000090"/>
                          </a:buClr>
                          <a:buFont typeface="Wingdings" panose="05000000000000000000" pitchFamily="2" charset="2"/>
                          <a:buChar char="§"/>
                          <a:defRPr sz="1600">
                            <a:solidFill>
                              <a:schemeClr val="tx1"/>
                            </a:solidFill>
                            <a:latin typeface="Comic Sans MS" panose="030F0702030302020204" pitchFamily="66" charset="0"/>
                            <a:ea typeface="Comic Sans MS" panose="030F0702030302020204" pitchFamily="66" charset="0"/>
                            <a:cs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rgbClr val="000090"/>
                          </a:buClr>
                          <a:buFont typeface="Wingdings" panose="05000000000000000000" pitchFamily="2" charset="2"/>
                          <a:buChar char="§"/>
                          <a:defRPr sz="1600">
                            <a:solidFill>
                              <a:schemeClr val="tx1"/>
                            </a:solidFill>
                            <a:latin typeface="Comic Sans MS" panose="030F0702030302020204" pitchFamily="66" charset="0"/>
                            <a:ea typeface="Comic Sans MS" panose="030F0702030302020204" pitchFamily="66" charset="0"/>
                            <a:cs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rgbClr val="000090"/>
                          </a:buClr>
                          <a:buFont typeface="Wingdings" panose="05000000000000000000" pitchFamily="2" charset="2"/>
                          <a:buChar char="§"/>
                          <a:defRPr sz="1600">
                            <a:solidFill>
                              <a:schemeClr val="tx1"/>
                            </a:solidFill>
                            <a:latin typeface="Comic Sans MS" panose="030F0702030302020204" pitchFamily="66" charset="0"/>
                            <a:ea typeface="Comic Sans MS" panose="030F0702030302020204" pitchFamily="66" charset="0"/>
                            <a:cs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rgbClr val="000090"/>
                          </a:buClr>
                          <a:buFont typeface="Wingdings" panose="05000000000000000000" pitchFamily="2" charset="2"/>
                          <a:buChar char="§"/>
                          <a:defRPr sz="1600">
                            <a:solidFill>
                              <a:schemeClr val="tx1"/>
                            </a:solidFill>
                            <a:latin typeface="Comic Sans MS" panose="030F0702030302020204" pitchFamily="66" charset="0"/>
                            <a:ea typeface="Comic Sans MS" panose="030F0702030302020204" pitchFamily="66" charset="0"/>
                            <a:cs typeface="Arial" panose="020B0604020202020204" pitchFamily="34" charset="0"/>
                          </a:defRPr>
                        </a:lvl9pPr>
                      </a:lstStyle>
                      <a:p>
                        <a:pPr marL="0" marR="0" lvl="0" indent="0" algn="l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en-US" sz="2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endParaRPr>
                      </a:p>
                    </p:txBody>
                  </p:sp>
                  <p:sp>
                    <p:nvSpPr>
                      <p:cNvPr id="501" name="AutoShape 962">
                        <a:extLst>
                          <a:ext uri="{FF2B5EF4-FFF2-40B4-BE49-F238E27FC236}">
                            <a16:creationId xmlns:a16="http://schemas.microsoft.com/office/drawing/2014/main" id="{6BFE9806-A4B7-094B-BDF4-7C24C180AB80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628" y="2581"/>
                        <a:ext cx="696" cy="107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gradFill rotWithShape="1">
                        <a:gsLst>
                          <a:gs pos="0">
                            <a:srgbClr val="0000FF"/>
                          </a:gs>
                          <a:gs pos="50000">
                            <a:srgbClr val="99CCFF"/>
                          </a:gs>
                          <a:gs pos="100000">
                            <a:srgbClr val="0000FF"/>
                          </a:gs>
                        </a:gsLst>
                        <a:lin ang="0" scaled="1"/>
                      </a:gra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wrap="none" anchor="ctr"/>
                      <a:lstStyle>
                        <a:lvl1pPr>
                          <a:lnSpc>
                            <a:spcPct val="85000"/>
                          </a:lnSpc>
                          <a:spcBef>
                            <a:spcPts val="1675"/>
                          </a:spcBef>
                          <a:buClr>
                            <a:srgbClr val="000090"/>
                          </a:buClr>
                          <a:buSzPct val="100000"/>
                          <a:buFont typeface="Wingdings" panose="05000000000000000000" pitchFamily="2" charset="2"/>
                          <a:buChar char="§"/>
                          <a:defRPr sz="2800">
                            <a:solidFill>
                              <a:schemeClr val="tx1"/>
                            </a:solidFill>
                            <a:latin typeface="Gill Sans MT" panose="020B0502020104020203" pitchFamily="34" charset="0"/>
                            <a:ea typeface="MS PGothic" panose="020B0600070205080204" pitchFamily="34" charset="-128"/>
                            <a:cs typeface="Arial" panose="020B0604020202020204" pitchFamily="34" charset="0"/>
                          </a:defRPr>
                        </a:lvl1pPr>
                        <a:lvl2pPr marL="742950" indent="-285750">
                          <a:lnSpc>
                            <a:spcPct val="85000"/>
                          </a:lnSpc>
                          <a:spcBef>
                            <a:spcPts val="1438"/>
                          </a:spcBef>
                          <a:buClr>
                            <a:srgbClr val="000090"/>
                          </a:buClr>
                          <a:buFont typeface="Wingdings" panose="05000000000000000000" pitchFamily="2" charset="2"/>
                          <a:buChar char="§"/>
                          <a:defRPr sz="2400">
                            <a:solidFill>
                              <a:schemeClr val="tx1"/>
                            </a:solidFill>
                            <a:latin typeface="Gill Sans MT" panose="020B0502020104020203" pitchFamily="34" charset="0"/>
                            <a:ea typeface="Arial" panose="020B0604020202020204" pitchFamily="34" charset="0"/>
                            <a:cs typeface="Arial" panose="020B0604020202020204" pitchFamily="34" charset="0"/>
                          </a:defRPr>
                        </a:lvl2pPr>
                        <a:lvl3pPr marL="1143000" indent="-228600">
                          <a:spcBef>
                            <a:spcPct val="20000"/>
                          </a:spcBef>
                          <a:buClr>
                            <a:srgbClr val="000090"/>
                          </a:buClr>
                          <a:buFont typeface="Wingdings" panose="05000000000000000000" pitchFamily="2" charset="2"/>
                          <a:buChar char="§"/>
                          <a:defRPr sz="2000">
                            <a:solidFill>
                              <a:schemeClr val="tx1"/>
                            </a:solidFill>
                            <a:latin typeface="Comic Sans MS" panose="030F0702030302020204" pitchFamily="66" charset="0"/>
                            <a:ea typeface="Arial" panose="020B0604020202020204" pitchFamily="34" charset="0"/>
                            <a:cs typeface="Arial" panose="020B0604020202020204" pitchFamily="34" charset="0"/>
                          </a:defRPr>
                        </a:lvl3pPr>
                        <a:lvl4pPr marL="1600200" indent="-228600">
                          <a:spcBef>
                            <a:spcPct val="20000"/>
                          </a:spcBef>
                          <a:buClr>
                            <a:srgbClr val="000090"/>
                          </a:buClr>
                          <a:buFont typeface="Wingdings" panose="05000000000000000000" pitchFamily="2" charset="2"/>
                          <a:buChar char="§"/>
                          <a:defRPr>
                            <a:solidFill>
                              <a:schemeClr val="tx1"/>
                            </a:solidFill>
                            <a:latin typeface="Comic Sans MS" panose="030F0702030302020204" pitchFamily="66" charset="0"/>
                            <a:ea typeface="Comic Sans MS" panose="030F0702030302020204" pitchFamily="66" charset="0"/>
                            <a:cs typeface="Arial" panose="020B0604020202020204" pitchFamily="34" charset="0"/>
                          </a:defRPr>
                        </a:lvl4pPr>
                        <a:lvl5pPr marL="2057400" indent="-228600">
                          <a:spcBef>
                            <a:spcPct val="20000"/>
                          </a:spcBef>
                          <a:buClr>
                            <a:srgbClr val="000090"/>
                          </a:buClr>
                          <a:buFont typeface="Wingdings" panose="05000000000000000000" pitchFamily="2" charset="2"/>
                          <a:buChar char="§"/>
                          <a:defRPr sz="1600">
                            <a:solidFill>
                              <a:schemeClr val="tx1"/>
                            </a:solidFill>
                            <a:latin typeface="Comic Sans MS" panose="030F0702030302020204" pitchFamily="66" charset="0"/>
                            <a:ea typeface="Comic Sans MS" panose="030F0702030302020204" pitchFamily="66" charset="0"/>
                            <a:cs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rgbClr val="000090"/>
                          </a:buClr>
                          <a:buFont typeface="Wingdings" panose="05000000000000000000" pitchFamily="2" charset="2"/>
                          <a:buChar char="§"/>
                          <a:defRPr sz="1600">
                            <a:solidFill>
                              <a:schemeClr val="tx1"/>
                            </a:solidFill>
                            <a:latin typeface="Comic Sans MS" panose="030F0702030302020204" pitchFamily="66" charset="0"/>
                            <a:ea typeface="Comic Sans MS" panose="030F0702030302020204" pitchFamily="66" charset="0"/>
                            <a:cs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rgbClr val="000090"/>
                          </a:buClr>
                          <a:buFont typeface="Wingdings" panose="05000000000000000000" pitchFamily="2" charset="2"/>
                          <a:buChar char="§"/>
                          <a:defRPr sz="1600">
                            <a:solidFill>
                              <a:schemeClr val="tx1"/>
                            </a:solidFill>
                            <a:latin typeface="Comic Sans MS" panose="030F0702030302020204" pitchFamily="66" charset="0"/>
                            <a:ea typeface="Comic Sans MS" panose="030F0702030302020204" pitchFamily="66" charset="0"/>
                            <a:cs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rgbClr val="000090"/>
                          </a:buClr>
                          <a:buFont typeface="Wingdings" panose="05000000000000000000" pitchFamily="2" charset="2"/>
                          <a:buChar char="§"/>
                          <a:defRPr sz="1600">
                            <a:solidFill>
                              <a:schemeClr val="tx1"/>
                            </a:solidFill>
                            <a:latin typeface="Comic Sans MS" panose="030F0702030302020204" pitchFamily="66" charset="0"/>
                            <a:ea typeface="Comic Sans MS" panose="030F0702030302020204" pitchFamily="66" charset="0"/>
                            <a:cs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rgbClr val="000090"/>
                          </a:buClr>
                          <a:buFont typeface="Wingdings" panose="05000000000000000000" pitchFamily="2" charset="2"/>
                          <a:buChar char="§"/>
                          <a:defRPr sz="1600">
                            <a:solidFill>
                              <a:schemeClr val="tx1"/>
                            </a:solidFill>
                            <a:latin typeface="Comic Sans MS" panose="030F0702030302020204" pitchFamily="66" charset="0"/>
                            <a:ea typeface="Comic Sans MS" panose="030F0702030302020204" pitchFamily="66" charset="0"/>
                            <a:cs typeface="Arial" panose="020B0604020202020204" pitchFamily="34" charset="0"/>
                          </a:defRPr>
                        </a:lvl9pPr>
                      </a:lstStyle>
                      <a:p>
                        <a:pPr marL="0" marR="0" lvl="0" indent="0" algn="l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en-US" sz="2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endParaRPr>
                      </a:p>
                    </p:txBody>
                  </p:sp>
                </p:grpSp>
                <p:sp>
                  <p:nvSpPr>
                    <p:cNvPr id="480" name="Rectangle 963">
                      <a:extLst>
                        <a:ext uri="{FF2B5EF4-FFF2-40B4-BE49-F238E27FC236}">
                          <a16:creationId xmlns:a16="http://schemas.microsoft.com/office/drawing/2014/main" id="{03832BF0-B6A5-8B4A-BDF2-ACF22867576D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220" y="1354"/>
                      <a:ext cx="598" cy="47"/>
                    </a:xfrm>
                    <a:prstGeom prst="rect">
                      <a:avLst/>
                    </a:prstGeom>
                    <a:solidFill>
                      <a:schemeClr val="tx1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/>
                    <a:lstStyle>
                      <a:lvl1pPr>
                        <a:lnSpc>
                          <a:spcPct val="85000"/>
                        </a:lnSpc>
                        <a:spcBef>
                          <a:spcPts val="1675"/>
                        </a:spcBef>
                        <a:buClr>
                          <a:srgbClr val="000090"/>
                        </a:buClr>
                        <a:buSzPct val="100000"/>
                        <a:buFont typeface="Wingdings" panose="05000000000000000000" pitchFamily="2" charset="2"/>
                        <a:buChar char="§"/>
                        <a:defRPr sz="28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defRPr>
                      </a:lvl1pPr>
                      <a:lvl2pPr marL="742950" indent="-285750">
                        <a:lnSpc>
                          <a:spcPct val="85000"/>
                        </a:lnSpc>
                        <a:spcBef>
                          <a:spcPts val="1438"/>
                        </a:spcBef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2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481" name="Rectangle 964">
                      <a:extLst>
                        <a:ext uri="{FF2B5EF4-FFF2-40B4-BE49-F238E27FC236}">
                          <a16:creationId xmlns:a16="http://schemas.microsoft.com/office/drawing/2014/main" id="{18D3C5B9-F597-814C-84F0-C13195CA766B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230" y="1655"/>
                      <a:ext cx="598" cy="47"/>
                    </a:xfrm>
                    <a:prstGeom prst="rect">
                      <a:avLst/>
                    </a:prstGeom>
                    <a:solidFill>
                      <a:schemeClr val="tx1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/>
                    <a:lstStyle>
                      <a:lvl1pPr>
                        <a:lnSpc>
                          <a:spcPct val="85000"/>
                        </a:lnSpc>
                        <a:spcBef>
                          <a:spcPts val="1675"/>
                        </a:spcBef>
                        <a:buClr>
                          <a:srgbClr val="000090"/>
                        </a:buClr>
                        <a:buSzPct val="100000"/>
                        <a:buFont typeface="Wingdings" panose="05000000000000000000" pitchFamily="2" charset="2"/>
                        <a:buChar char="§"/>
                        <a:defRPr sz="28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defRPr>
                      </a:lvl1pPr>
                      <a:lvl2pPr marL="742950" indent="-285750">
                        <a:lnSpc>
                          <a:spcPct val="85000"/>
                        </a:lnSpc>
                        <a:spcBef>
                          <a:spcPts val="1438"/>
                        </a:spcBef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2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endParaRPr>
                    </a:p>
                  </p:txBody>
                </p:sp>
                <p:grpSp>
                  <p:nvGrpSpPr>
                    <p:cNvPr id="482" name="Group 965">
                      <a:extLst>
                        <a:ext uri="{FF2B5EF4-FFF2-40B4-BE49-F238E27FC236}">
                          <a16:creationId xmlns:a16="http://schemas.microsoft.com/office/drawing/2014/main" id="{C563F2FF-9A66-474D-8281-2F09BCC3175A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4735" y="1627"/>
                      <a:ext cx="582" cy="151"/>
                      <a:chOff x="614" y="2568"/>
                      <a:chExt cx="725" cy="139"/>
                    </a:xfrm>
                  </p:grpSpPr>
                  <p:sp>
                    <p:nvSpPr>
                      <p:cNvPr id="498" name="AutoShape 966">
                        <a:extLst>
                          <a:ext uri="{FF2B5EF4-FFF2-40B4-BE49-F238E27FC236}">
                            <a16:creationId xmlns:a16="http://schemas.microsoft.com/office/drawing/2014/main" id="{CD001D44-4D83-1F47-82C8-434A89258D18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618" y="2586"/>
                        <a:ext cx="720" cy="124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chemeClr val="tx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wrap="none" anchor="ctr"/>
                      <a:lstStyle>
                        <a:lvl1pPr>
                          <a:lnSpc>
                            <a:spcPct val="85000"/>
                          </a:lnSpc>
                          <a:spcBef>
                            <a:spcPts val="1675"/>
                          </a:spcBef>
                          <a:buClr>
                            <a:srgbClr val="000090"/>
                          </a:buClr>
                          <a:buSzPct val="100000"/>
                          <a:buFont typeface="Wingdings" panose="05000000000000000000" pitchFamily="2" charset="2"/>
                          <a:buChar char="§"/>
                          <a:defRPr sz="2800">
                            <a:solidFill>
                              <a:schemeClr val="tx1"/>
                            </a:solidFill>
                            <a:latin typeface="Gill Sans MT" panose="020B0502020104020203" pitchFamily="34" charset="0"/>
                            <a:ea typeface="MS PGothic" panose="020B0600070205080204" pitchFamily="34" charset="-128"/>
                            <a:cs typeface="Arial" panose="020B0604020202020204" pitchFamily="34" charset="0"/>
                          </a:defRPr>
                        </a:lvl1pPr>
                        <a:lvl2pPr marL="742950" indent="-285750">
                          <a:lnSpc>
                            <a:spcPct val="85000"/>
                          </a:lnSpc>
                          <a:spcBef>
                            <a:spcPts val="1438"/>
                          </a:spcBef>
                          <a:buClr>
                            <a:srgbClr val="000090"/>
                          </a:buClr>
                          <a:buFont typeface="Wingdings" panose="05000000000000000000" pitchFamily="2" charset="2"/>
                          <a:buChar char="§"/>
                          <a:defRPr sz="2400">
                            <a:solidFill>
                              <a:schemeClr val="tx1"/>
                            </a:solidFill>
                            <a:latin typeface="Gill Sans MT" panose="020B0502020104020203" pitchFamily="34" charset="0"/>
                            <a:ea typeface="Arial" panose="020B0604020202020204" pitchFamily="34" charset="0"/>
                            <a:cs typeface="Arial" panose="020B0604020202020204" pitchFamily="34" charset="0"/>
                          </a:defRPr>
                        </a:lvl2pPr>
                        <a:lvl3pPr marL="1143000" indent="-228600">
                          <a:spcBef>
                            <a:spcPct val="20000"/>
                          </a:spcBef>
                          <a:buClr>
                            <a:srgbClr val="000090"/>
                          </a:buClr>
                          <a:buFont typeface="Wingdings" panose="05000000000000000000" pitchFamily="2" charset="2"/>
                          <a:buChar char="§"/>
                          <a:defRPr sz="2000">
                            <a:solidFill>
                              <a:schemeClr val="tx1"/>
                            </a:solidFill>
                            <a:latin typeface="Comic Sans MS" panose="030F0702030302020204" pitchFamily="66" charset="0"/>
                            <a:ea typeface="Arial" panose="020B0604020202020204" pitchFamily="34" charset="0"/>
                            <a:cs typeface="Arial" panose="020B0604020202020204" pitchFamily="34" charset="0"/>
                          </a:defRPr>
                        </a:lvl3pPr>
                        <a:lvl4pPr marL="1600200" indent="-228600">
                          <a:spcBef>
                            <a:spcPct val="20000"/>
                          </a:spcBef>
                          <a:buClr>
                            <a:srgbClr val="000090"/>
                          </a:buClr>
                          <a:buFont typeface="Wingdings" panose="05000000000000000000" pitchFamily="2" charset="2"/>
                          <a:buChar char="§"/>
                          <a:defRPr>
                            <a:solidFill>
                              <a:schemeClr val="tx1"/>
                            </a:solidFill>
                            <a:latin typeface="Comic Sans MS" panose="030F0702030302020204" pitchFamily="66" charset="0"/>
                            <a:ea typeface="Comic Sans MS" panose="030F0702030302020204" pitchFamily="66" charset="0"/>
                            <a:cs typeface="Arial" panose="020B0604020202020204" pitchFamily="34" charset="0"/>
                          </a:defRPr>
                        </a:lvl4pPr>
                        <a:lvl5pPr marL="2057400" indent="-228600">
                          <a:spcBef>
                            <a:spcPct val="20000"/>
                          </a:spcBef>
                          <a:buClr>
                            <a:srgbClr val="000090"/>
                          </a:buClr>
                          <a:buFont typeface="Wingdings" panose="05000000000000000000" pitchFamily="2" charset="2"/>
                          <a:buChar char="§"/>
                          <a:defRPr sz="1600">
                            <a:solidFill>
                              <a:schemeClr val="tx1"/>
                            </a:solidFill>
                            <a:latin typeface="Comic Sans MS" panose="030F0702030302020204" pitchFamily="66" charset="0"/>
                            <a:ea typeface="Comic Sans MS" panose="030F0702030302020204" pitchFamily="66" charset="0"/>
                            <a:cs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rgbClr val="000090"/>
                          </a:buClr>
                          <a:buFont typeface="Wingdings" panose="05000000000000000000" pitchFamily="2" charset="2"/>
                          <a:buChar char="§"/>
                          <a:defRPr sz="1600">
                            <a:solidFill>
                              <a:schemeClr val="tx1"/>
                            </a:solidFill>
                            <a:latin typeface="Comic Sans MS" panose="030F0702030302020204" pitchFamily="66" charset="0"/>
                            <a:ea typeface="Comic Sans MS" panose="030F0702030302020204" pitchFamily="66" charset="0"/>
                            <a:cs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rgbClr val="000090"/>
                          </a:buClr>
                          <a:buFont typeface="Wingdings" panose="05000000000000000000" pitchFamily="2" charset="2"/>
                          <a:buChar char="§"/>
                          <a:defRPr sz="1600">
                            <a:solidFill>
                              <a:schemeClr val="tx1"/>
                            </a:solidFill>
                            <a:latin typeface="Comic Sans MS" panose="030F0702030302020204" pitchFamily="66" charset="0"/>
                            <a:ea typeface="Comic Sans MS" panose="030F0702030302020204" pitchFamily="66" charset="0"/>
                            <a:cs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rgbClr val="000090"/>
                          </a:buClr>
                          <a:buFont typeface="Wingdings" panose="05000000000000000000" pitchFamily="2" charset="2"/>
                          <a:buChar char="§"/>
                          <a:defRPr sz="1600">
                            <a:solidFill>
                              <a:schemeClr val="tx1"/>
                            </a:solidFill>
                            <a:latin typeface="Comic Sans MS" panose="030F0702030302020204" pitchFamily="66" charset="0"/>
                            <a:ea typeface="Comic Sans MS" panose="030F0702030302020204" pitchFamily="66" charset="0"/>
                            <a:cs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rgbClr val="000090"/>
                          </a:buClr>
                          <a:buFont typeface="Wingdings" panose="05000000000000000000" pitchFamily="2" charset="2"/>
                          <a:buChar char="§"/>
                          <a:defRPr sz="1600">
                            <a:solidFill>
                              <a:schemeClr val="tx1"/>
                            </a:solidFill>
                            <a:latin typeface="Comic Sans MS" panose="030F0702030302020204" pitchFamily="66" charset="0"/>
                            <a:ea typeface="Comic Sans MS" panose="030F0702030302020204" pitchFamily="66" charset="0"/>
                            <a:cs typeface="Arial" panose="020B0604020202020204" pitchFamily="34" charset="0"/>
                          </a:defRPr>
                        </a:lvl9pPr>
                      </a:lstStyle>
                      <a:p>
                        <a:pPr marL="0" marR="0" lvl="0" indent="0" algn="l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en-US" sz="2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endParaRPr>
                      </a:p>
                    </p:txBody>
                  </p:sp>
                  <p:sp>
                    <p:nvSpPr>
                      <p:cNvPr id="499" name="AutoShape 967">
                        <a:extLst>
                          <a:ext uri="{FF2B5EF4-FFF2-40B4-BE49-F238E27FC236}">
                            <a16:creationId xmlns:a16="http://schemas.microsoft.com/office/drawing/2014/main" id="{14C6B6EC-FA8A-1746-8023-8CE3A885C52B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630" y="2586"/>
                        <a:ext cx="695" cy="109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gradFill rotWithShape="1">
                        <a:gsLst>
                          <a:gs pos="0">
                            <a:srgbClr val="0000FF"/>
                          </a:gs>
                          <a:gs pos="50000">
                            <a:srgbClr val="99CCFF"/>
                          </a:gs>
                          <a:gs pos="100000">
                            <a:srgbClr val="0000FF"/>
                          </a:gs>
                        </a:gsLst>
                        <a:lin ang="0" scaled="1"/>
                      </a:gra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wrap="none" anchor="ctr"/>
                      <a:lstStyle>
                        <a:lvl1pPr>
                          <a:lnSpc>
                            <a:spcPct val="85000"/>
                          </a:lnSpc>
                          <a:spcBef>
                            <a:spcPts val="1675"/>
                          </a:spcBef>
                          <a:buClr>
                            <a:srgbClr val="000090"/>
                          </a:buClr>
                          <a:buSzPct val="100000"/>
                          <a:buFont typeface="Wingdings" panose="05000000000000000000" pitchFamily="2" charset="2"/>
                          <a:buChar char="§"/>
                          <a:defRPr sz="2800">
                            <a:solidFill>
                              <a:schemeClr val="tx1"/>
                            </a:solidFill>
                            <a:latin typeface="Gill Sans MT" panose="020B0502020104020203" pitchFamily="34" charset="0"/>
                            <a:ea typeface="MS PGothic" panose="020B0600070205080204" pitchFamily="34" charset="-128"/>
                            <a:cs typeface="Arial" panose="020B0604020202020204" pitchFamily="34" charset="0"/>
                          </a:defRPr>
                        </a:lvl1pPr>
                        <a:lvl2pPr marL="742950" indent="-285750">
                          <a:lnSpc>
                            <a:spcPct val="85000"/>
                          </a:lnSpc>
                          <a:spcBef>
                            <a:spcPts val="1438"/>
                          </a:spcBef>
                          <a:buClr>
                            <a:srgbClr val="000090"/>
                          </a:buClr>
                          <a:buFont typeface="Wingdings" panose="05000000000000000000" pitchFamily="2" charset="2"/>
                          <a:buChar char="§"/>
                          <a:defRPr sz="2400">
                            <a:solidFill>
                              <a:schemeClr val="tx1"/>
                            </a:solidFill>
                            <a:latin typeface="Gill Sans MT" panose="020B0502020104020203" pitchFamily="34" charset="0"/>
                            <a:ea typeface="Arial" panose="020B0604020202020204" pitchFamily="34" charset="0"/>
                            <a:cs typeface="Arial" panose="020B0604020202020204" pitchFamily="34" charset="0"/>
                          </a:defRPr>
                        </a:lvl2pPr>
                        <a:lvl3pPr marL="1143000" indent="-228600">
                          <a:spcBef>
                            <a:spcPct val="20000"/>
                          </a:spcBef>
                          <a:buClr>
                            <a:srgbClr val="000090"/>
                          </a:buClr>
                          <a:buFont typeface="Wingdings" panose="05000000000000000000" pitchFamily="2" charset="2"/>
                          <a:buChar char="§"/>
                          <a:defRPr sz="2000">
                            <a:solidFill>
                              <a:schemeClr val="tx1"/>
                            </a:solidFill>
                            <a:latin typeface="Comic Sans MS" panose="030F0702030302020204" pitchFamily="66" charset="0"/>
                            <a:ea typeface="Arial" panose="020B0604020202020204" pitchFamily="34" charset="0"/>
                            <a:cs typeface="Arial" panose="020B0604020202020204" pitchFamily="34" charset="0"/>
                          </a:defRPr>
                        </a:lvl3pPr>
                        <a:lvl4pPr marL="1600200" indent="-228600">
                          <a:spcBef>
                            <a:spcPct val="20000"/>
                          </a:spcBef>
                          <a:buClr>
                            <a:srgbClr val="000090"/>
                          </a:buClr>
                          <a:buFont typeface="Wingdings" panose="05000000000000000000" pitchFamily="2" charset="2"/>
                          <a:buChar char="§"/>
                          <a:defRPr>
                            <a:solidFill>
                              <a:schemeClr val="tx1"/>
                            </a:solidFill>
                            <a:latin typeface="Comic Sans MS" panose="030F0702030302020204" pitchFamily="66" charset="0"/>
                            <a:ea typeface="Comic Sans MS" panose="030F0702030302020204" pitchFamily="66" charset="0"/>
                            <a:cs typeface="Arial" panose="020B0604020202020204" pitchFamily="34" charset="0"/>
                          </a:defRPr>
                        </a:lvl4pPr>
                        <a:lvl5pPr marL="2057400" indent="-228600">
                          <a:spcBef>
                            <a:spcPct val="20000"/>
                          </a:spcBef>
                          <a:buClr>
                            <a:srgbClr val="000090"/>
                          </a:buClr>
                          <a:buFont typeface="Wingdings" panose="05000000000000000000" pitchFamily="2" charset="2"/>
                          <a:buChar char="§"/>
                          <a:defRPr sz="1600">
                            <a:solidFill>
                              <a:schemeClr val="tx1"/>
                            </a:solidFill>
                            <a:latin typeface="Comic Sans MS" panose="030F0702030302020204" pitchFamily="66" charset="0"/>
                            <a:ea typeface="Comic Sans MS" panose="030F0702030302020204" pitchFamily="66" charset="0"/>
                            <a:cs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rgbClr val="000090"/>
                          </a:buClr>
                          <a:buFont typeface="Wingdings" panose="05000000000000000000" pitchFamily="2" charset="2"/>
                          <a:buChar char="§"/>
                          <a:defRPr sz="1600">
                            <a:solidFill>
                              <a:schemeClr val="tx1"/>
                            </a:solidFill>
                            <a:latin typeface="Comic Sans MS" panose="030F0702030302020204" pitchFamily="66" charset="0"/>
                            <a:ea typeface="Comic Sans MS" panose="030F0702030302020204" pitchFamily="66" charset="0"/>
                            <a:cs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rgbClr val="000090"/>
                          </a:buClr>
                          <a:buFont typeface="Wingdings" panose="05000000000000000000" pitchFamily="2" charset="2"/>
                          <a:buChar char="§"/>
                          <a:defRPr sz="1600">
                            <a:solidFill>
                              <a:schemeClr val="tx1"/>
                            </a:solidFill>
                            <a:latin typeface="Comic Sans MS" panose="030F0702030302020204" pitchFamily="66" charset="0"/>
                            <a:ea typeface="Comic Sans MS" panose="030F0702030302020204" pitchFamily="66" charset="0"/>
                            <a:cs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rgbClr val="000090"/>
                          </a:buClr>
                          <a:buFont typeface="Wingdings" panose="05000000000000000000" pitchFamily="2" charset="2"/>
                          <a:buChar char="§"/>
                          <a:defRPr sz="1600">
                            <a:solidFill>
                              <a:schemeClr val="tx1"/>
                            </a:solidFill>
                            <a:latin typeface="Comic Sans MS" panose="030F0702030302020204" pitchFamily="66" charset="0"/>
                            <a:ea typeface="Comic Sans MS" panose="030F0702030302020204" pitchFamily="66" charset="0"/>
                            <a:cs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rgbClr val="000090"/>
                          </a:buClr>
                          <a:buFont typeface="Wingdings" panose="05000000000000000000" pitchFamily="2" charset="2"/>
                          <a:buChar char="§"/>
                          <a:defRPr sz="1600">
                            <a:solidFill>
                              <a:schemeClr val="tx1"/>
                            </a:solidFill>
                            <a:latin typeface="Comic Sans MS" panose="030F0702030302020204" pitchFamily="66" charset="0"/>
                            <a:ea typeface="Comic Sans MS" panose="030F0702030302020204" pitchFamily="66" charset="0"/>
                            <a:cs typeface="Arial" panose="020B0604020202020204" pitchFamily="34" charset="0"/>
                          </a:defRPr>
                        </a:lvl9pPr>
                      </a:lstStyle>
                      <a:p>
                        <a:pPr marL="0" marR="0" lvl="0" indent="0" algn="l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en-US" sz="2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endParaRPr>
                      </a:p>
                    </p:txBody>
                  </p:sp>
                </p:grpSp>
                <p:sp>
                  <p:nvSpPr>
                    <p:cNvPr id="483" name="Freeform 968">
                      <a:extLst>
                        <a:ext uri="{FF2B5EF4-FFF2-40B4-BE49-F238E27FC236}">
                          <a16:creationId xmlns:a16="http://schemas.microsoft.com/office/drawing/2014/main" id="{B7974E63-37B5-BD4E-A468-1762E035FB0C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5288" y="1354"/>
                      <a:ext cx="263" cy="188"/>
                    </a:xfrm>
                    <a:custGeom>
                      <a:avLst/>
                      <a:gdLst>
                        <a:gd name="T0" fmla="*/ 2 w 328"/>
                        <a:gd name="T1" fmla="*/ 0 h 226"/>
                        <a:gd name="T2" fmla="*/ 14 w 328"/>
                        <a:gd name="T3" fmla="*/ 10 h 226"/>
                        <a:gd name="T4" fmla="*/ 14 w 328"/>
                        <a:gd name="T5" fmla="*/ 17 h 226"/>
                        <a:gd name="T6" fmla="*/ 0 w 328"/>
                        <a:gd name="T7" fmla="*/ 7 h 226"/>
                        <a:gd name="T8" fmla="*/ 2 w 328"/>
                        <a:gd name="T9" fmla="*/ 0 h 226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328"/>
                        <a:gd name="T16" fmla="*/ 0 h 226"/>
                        <a:gd name="T17" fmla="*/ 328 w 328"/>
                        <a:gd name="T18" fmla="*/ 226 h 226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328" h="226">
                          <a:moveTo>
                            <a:pt x="4" y="0"/>
                          </a:moveTo>
                          <a:cubicBezTo>
                            <a:pt x="60" y="10"/>
                            <a:pt x="182" y="74"/>
                            <a:pt x="328" y="128"/>
                          </a:cubicBezTo>
                          <a:cubicBezTo>
                            <a:pt x="326" y="162"/>
                            <a:pt x="326" y="158"/>
                            <a:pt x="326" y="226"/>
                          </a:cubicBezTo>
                          <a:cubicBezTo>
                            <a:pt x="326" y="226"/>
                            <a:pt x="169" y="155"/>
                            <a:pt x="0" y="100"/>
                          </a:cubicBezTo>
                          <a:cubicBezTo>
                            <a:pt x="0" y="48"/>
                            <a:pt x="4" y="17"/>
                            <a:pt x="4" y="0"/>
                          </a:cubicBezTo>
                          <a:close/>
                        </a:path>
                      </a:pathLst>
                    </a:custGeom>
                    <a:gradFill rotWithShape="1">
                      <a:gsLst>
                        <a:gs pos="0">
                          <a:srgbClr val="292929"/>
                        </a:gs>
                        <a:gs pos="100000">
                          <a:srgbClr val="808080"/>
                        </a:gs>
                      </a:gsLst>
                      <a:lin ang="0" scaled="1"/>
                    </a:gra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grpSp>
                  <p:nvGrpSpPr>
                    <p:cNvPr id="484" name="Group 969">
                      <a:extLst>
                        <a:ext uri="{FF2B5EF4-FFF2-40B4-BE49-F238E27FC236}">
                          <a16:creationId xmlns:a16="http://schemas.microsoft.com/office/drawing/2014/main" id="{5B2713B0-AA5D-194D-A2F0-2879C4F02344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4739" y="1327"/>
                      <a:ext cx="582" cy="139"/>
                      <a:chOff x="614" y="2568"/>
                      <a:chExt cx="725" cy="139"/>
                    </a:xfrm>
                  </p:grpSpPr>
                  <p:sp>
                    <p:nvSpPr>
                      <p:cNvPr id="496" name="AutoShape 970">
                        <a:extLst>
                          <a:ext uri="{FF2B5EF4-FFF2-40B4-BE49-F238E27FC236}">
                            <a16:creationId xmlns:a16="http://schemas.microsoft.com/office/drawing/2014/main" id="{3D2AA24E-3FA6-7F41-A9F3-E5C0835512A4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613" y="2571"/>
                        <a:ext cx="732" cy="134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chemeClr val="tx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wrap="none" anchor="ctr"/>
                      <a:lstStyle>
                        <a:lvl1pPr>
                          <a:lnSpc>
                            <a:spcPct val="85000"/>
                          </a:lnSpc>
                          <a:spcBef>
                            <a:spcPts val="1675"/>
                          </a:spcBef>
                          <a:buClr>
                            <a:srgbClr val="000090"/>
                          </a:buClr>
                          <a:buSzPct val="100000"/>
                          <a:buFont typeface="Wingdings" panose="05000000000000000000" pitchFamily="2" charset="2"/>
                          <a:buChar char="§"/>
                          <a:defRPr sz="2800">
                            <a:solidFill>
                              <a:schemeClr val="tx1"/>
                            </a:solidFill>
                            <a:latin typeface="Gill Sans MT" panose="020B0502020104020203" pitchFamily="34" charset="0"/>
                            <a:ea typeface="MS PGothic" panose="020B0600070205080204" pitchFamily="34" charset="-128"/>
                            <a:cs typeface="Arial" panose="020B0604020202020204" pitchFamily="34" charset="0"/>
                          </a:defRPr>
                        </a:lvl1pPr>
                        <a:lvl2pPr marL="742950" indent="-285750">
                          <a:lnSpc>
                            <a:spcPct val="85000"/>
                          </a:lnSpc>
                          <a:spcBef>
                            <a:spcPts val="1438"/>
                          </a:spcBef>
                          <a:buClr>
                            <a:srgbClr val="000090"/>
                          </a:buClr>
                          <a:buFont typeface="Wingdings" panose="05000000000000000000" pitchFamily="2" charset="2"/>
                          <a:buChar char="§"/>
                          <a:defRPr sz="2400">
                            <a:solidFill>
                              <a:schemeClr val="tx1"/>
                            </a:solidFill>
                            <a:latin typeface="Gill Sans MT" panose="020B0502020104020203" pitchFamily="34" charset="0"/>
                            <a:ea typeface="Arial" panose="020B0604020202020204" pitchFamily="34" charset="0"/>
                            <a:cs typeface="Arial" panose="020B0604020202020204" pitchFamily="34" charset="0"/>
                          </a:defRPr>
                        </a:lvl2pPr>
                        <a:lvl3pPr marL="1143000" indent="-228600">
                          <a:spcBef>
                            <a:spcPct val="20000"/>
                          </a:spcBef>
                          <a:buClr>
                            <a:srgbClr val="000090"/>
                          </a:buClr>
                          <a:buFont typeface="Wingdings" panose="05000000000000000000" pitchFamily="2" charset="2"/>
                          <a:buChar char="§"/>
                          <a:defRPr sz="2000">
                            <a:solidFill>
                              <a:schemeClr val="tx1"/>
                            </a:solidFill>
                            <a:latin typeface="Comic Sans MS" panose="030F0702030302020204" pitchFamily="66" charset="0"/>
                            <a:ea typeface="Arial" panose="020B0604020202020204" pitchFamily="34" charset="0"/>
                            <a:cs typeface="Arial" panose="020B0604020202020204" pitchFamily="34" charset="0"/>
                          </a:defRPr>
                        </a:lvl3pPr>
                        <a:lvl4pPr marL="1600200" indent="-228600">
                          <a:spcBef>
                            <a:spcPct val="20000"/>
                          </a:spcBef>
                          <a:buClr>
                            <a:srgbClr val="000090"/>
                          </a:buClr>
                          <a:buFont typeface="Wingdings" panose="05000000000000000000" pitchFamily="2" charset="2"/>
                          <a:buChar char="§"/>
                          <a:defRPr>
                            <a:solidFill>
                              <a:schemeClr val="tx1"/>
                            </a:solidFill>
                            <a:latin typeface="Comic Sans MS" panose="030F0702030302020204" pitchFamily="66" charset="0"/>
                            <a:ea typeface="Comic Sans MS" panose="030F0702030302020204" pitchFamily="66" charset="0"/>
                            <a:cs typeface="Arial" panose="020B0604020202020204" pitchFamily="34" charset="0"/>
                          </a:defRPr>
                        </a:lvl4pPr>
                        <a:lvl5pPr marL="2057400" indent="-228600">
                          <a:spcBef>
                            <a:spcPct val="20000"/>
                          </a:spcBef>
                          <a:buClr>
                            <a:srgbClr val="000090"/>
                          </a:buClr>
                          <a:buFont typeface="Wingdings" panose="05000000000000000000" pitchFamily="2" charset="2"/>
                          <a:buChar char="§"/>
                          <a:defRPr sz="1600">
                            <a:solidFill>
                              <a:schemeClr val="tx1"/>
                            </a:solidFill>
                            <a:latin typeface="Comic Sans MS" panose="030F0702030302020204" pitchFamily="66" charset="0"/>
                            <a:ea typeface="Comic Sans MS" panose="030F0702030302020204" pitchFamily="66" charset="0"/>
                            <a:cs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rgbClr val="000090"/>
                          </a:buClr>
                          <a:buFont typeface="Wingdings" panose="05000000000000000000" pitchFamily="2" charset="2"/>
                          <a:buChar char="§"/>
                          <a:defRPr sz="1600">
                            <a:solidFill>
                              <a:schemeClr val="tx1"/>
                            </a:solidFill>
                            <a:latin typeface="Comic Sans MS" panose="030F0702030302020204" pitchFamily="66" charset="0"/>
                            <a:ea typeface="Comic Sans MS" panose="030F0702030302020204" pitchFamily="66" charset="0"/>
                            <a:cs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rgbClr val="000090"/>
                          </a:buClr>
                          <a:buFont typeface="Wingdings" panose="05000000000000000000" pitchFamily="2" charset="2"/>
                          <a:buChar char="§"/>
                          <a:defRPr sz="1600">
                            <a:solidFill>
                              <a:schemeClr val="tx1"/>
                            </a:solidFill>
                            <a:latin typeface="Comic Sans MS" panose="030F0702030302020204" pitchFamily="66" charset="0"/>
                            <a:ea typeface="Comic Sans MS" panose="030F0702030302020204" pitchFamily="66" charset="0"/>
                            <a:cs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rgbClr val="000090"/>
                          </a:buClr>
                          <a:buFont typeface="Wingdings" panose="05000000000000000000" pitchFamily="2" charset="2"/>
                          <a:buChar char="§"/>
                          <a:defRPr sz="1600">
                            <a:solidFill>
                              <a:schemeClr val="tx1"/>
                            </a:solidFill>
                            <a:latin typeface="Comic Sans MS" panose="030F0702030302020204" pitchFamily="66" charset="0"/>
                            <a:ea typeface="Comic Sans MS" panose="030F0702030302020204" pitchFamily="66" charset="0"/>
                            <a:cs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rgbClr val="000090"/>
                          </a:buClr>
                          <a:buFont typeface="Wingdings" panose="05000000000000000000" pitchFamily="2" charset="2"/>
                          <a:buChar char="§"/>
                          <a:defRPr sz="1600">
                            <a:solidFill>
                              <a:schemeClr val="tx1"/>
                            </a:solidFill>
                            <a:latin typeface="Comic Sans MS" panose="030F0702030302020204" pitchFamily="66" charset="0"/>
                            <a:ea typeface="Comic Sans MS" panose="030F0702030302020204" pitchFamily="66" charset="0"/>
                            <a:cs typeface="Arial" panose="020B0604020202020204" pitchFamily="34" charset="0"/>
                          </a:defRPr>
                        </a:lvl9pPr>
                      </a:lstStyle>
                      <a:p>
                        <a:pPr marL="0" marR="0" lvl="0" indent="0" algn="l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en-US" sz="2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endParaRPr>
                      </a:p>
                    </p:txBody>
                  </p:sp>
                  <p:sp>
                    <p:nvSpPr>
                      <p:cNvPr id="497" name="AutoShape 971">
                        <a:extLst>
                          <a:ext uri="{FF2B5EF4-FFF2-40B4-BE49-F238E27FC236}">
                            <a16:creationId xmlns:a16="http://schemas.microsoft.com/office/drawing/2014/main" id="{49F44B1C-0C6A-B245-930A-710253345A9C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625" y="2587"/>
                        <a:ext cx="720" cy="103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gradFill rotWithShape="1">
                        <a:gsLst>
                          <a:gs pos="0">
                            <a:srgbClr val="0000FF"/>
                          </a:gs>
                          <a:gs pos="50000">
                            <a:srgbClr val="99CCFF"/>
                          </a:gs>
                          <a:gs pos="100000">
                            <a:srgbClr val="0000FF"/>
                          </a:gs>
                        </a:gsLst>
                        <a:lin ang="0" scaled="1"/>
                      </a:gra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wrap="none" anchor="ctr"/>
                      <a:lstStyle>
                        <a:lvl1pPr>
                          <a:lnSpc>
                            <a:spcPct val="85000"/>
                          </a:lnSpc>
                          <a:spcBef>
                            <a:spcPts val="1675"/>
                          </a:spcBef>
                          <a:buClr>
                            <a:srgbClr val="000090"/>
                          </a:buClr>
                          <a:buSzPct val="100000"/>
                          <a:buFont typeface="Wingdings" panose="05000000000000000000" pitchFamily="2" charset="2"/>
                          <a:buChar char="§"/>
                          <a:defRPr sz="2800">
                            <a:solidFill>
                              <a:schemeClr val="tx1"/>
                            </a:solidFill>
                            <a:latin typeface="Gill Sans MT" panose="020B0502020104020203" pitchFamily="34" charset="0"/>
                            <a:ea typeface="MS PGothic" panose="020B0600070205080204" pitchFamily="34" charset="-128"/>
                            <a:cs typeface="Arial" panose="020B0604020202020204" pitchFamily="34" charset="0"/>
                          </a:defRPr>
                        </a:lvl1pPr>
                        <a:lvl2pPr marL="742950" indent="-285750">
                          <a:lnSpc>
                            <a:spcPct val="85000"/>
                          </a:lnSpc>
                          <a:spcBef>
                            <a:spcPts val="1438"/>
                          </a:spcBef>
                          <a:buClr>
                            <a:srgbClr val="000090"/>
                          </a:buClr>
                          <a:buFont typeface="Wingdings" panose="05000000000000000000" pitchFamily="2" charset="2"/>
                          <a:buChar char="§"/>
                          <a:defRPr sz="2400">
                            <a:solidFill>
                              <a:schemeClr val="tx1"/>
                            </a:solidFill>
                            <a:latin typeface="Gill Sans MT" panose="020B0502020104020203" pitchFamily="34" charset="0"/>
                            <a:ea typeface="Arial" panose="020B0604020202020204" pitchFamily="34" charset="0"/>
                            <a:cs typeface="Arial" panose="020B0604020202020204" pitchFamily="34" charset="0"/>
                          </a:defRPr>
                        </a:lvl2pPr>
                        <a:lvl3pPr marL="1143000" indent="-228600">
                          <a:spcBef>
                            <a:spcPct val="20000"/>
                          </a:spcBef>
                          <a:buClr>
                            <a:srgbClr val="000090"/>
                          </a:buClr>
                          <a:buFont typeface="Wingdings" panose="05000000000000000000" pitchFamily="2" charset="2"/>
                          <a:buChar char="§"/>
                          <a:defRPr sz="2000">
                            <a:solidFill>
                              <a:schemeClr val="tx1"/>
                            </a:solidFill>
                            <a:latin typeface="Comic Sans MS" panose="030F0702030302020204" pitchFamily="66" charset="0"/>
                            <a:ea typeface="Arial" panose="020B0604020202020204" pitchFamily="34" charset="0"/>
                            <a:cs typeface="Arial" panose="020B0604020202020204" pitchFamily="34" charset="0"/>
                          </a:defRPr>
                        </a:lvl3pPr>
                        <a:lvl4pPr marL="1600200" indent="-228600">
                          <a:spcBef>
                            <a:spcPct val="20000"/>
                          </a:spcBef>
                          <a:buClr>
                            <a:srgbClr val="000090"/>
                          </a:buClr>
                          <a:buFont typeface="Wingdings" panose="05000000000000000000" pitchFamily="2" charset="2"/>
                          <a:buChar char="§"/>
                          <a:defRPr>
                            <a:solidFill>
                              <a:schemeClr val="tx1"/>
                            </a:solidFill>
                            <a:latin typeface="Comic Sans MS" panose="030F0702030302020204" pitchFamily="66" charset="0"/>
                            <a:ea typeface="Comic Sans MS" panose="030F0702030302020204" pitchFamily="66" charset="0"/>
                            <a:cs typeface="Arial" panose="020B0604020202020204" pitchFamily="34" charset="0"/>
                          </a:defRPr>
                        </a:lvl4pPr>
                        <a:lvl5pPr marL="2057400" indent="-228600">
                          <a:spcBef>
                            <a:spcPct val="20000"/>
                          </a:spcBef>
                          <a:buClr>
                            <a:srgbClr val="000090"/>
                          </a:buClr>
                          <a:buFont typeface="Wingdings" panose="05000000000000000000" pitchFamily="2" charset="2"/>
                          <a:buChar char="§"/>
                          <a:defRPr sz="1600">
                            <a:solidFill>
                              <a:schemeClr val="tx1"/>
                            </a:solidFill>
                            <a:latin typeface="Comic Sans MS" panose="030F0702030302020204" pitchFamily="66" charset="0"/>
                            <a:ea typeface="Comic Sans MS" panose="030F0702030302020204" pitchFamily="66" charset="0"/>
                            <a:cs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rgbClr val="000090"/>
                          </a:buClr>
                          <a:buFont typeface="Wingdings" panose="05000000000000000000" pitchFamily="2" charset="2"/>
                          <a:buChar char="§"/>
                          <a:defRPr sz="1600">
                            <a:solidFill>
                              <a:schemeClr val="tx1"/>
                            </a:solidFill>
                            <a:latin typeface="Comic Sans MS" panose="030F0702030302020204" pitchFamily="66" charset="0"/>
                            <a:ea typeface="Comic Sans MS" panose="030F0702030302020204" pitchFamily="66" charset="0"/>
                            <a:cs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rgbClr val="000090"/>
                          </a:buClr>
                          <a:buFont typeface="Wingdings" panose="05000000000000000000" pitchFamily="2" charset="2"/>
                          <a:buChar char="§"/>
                          <a:defRPr sz="1600">
                            <a:solidFill>
                              <a:schemeClr val="tx1"/>
                            </a:solidFill>
                            <a:latin typeface="Comic Sans MS" panose="030F0702030302020204" pitchFamily="66" charset="0"/>
                            <a:ea typeface="Comic Sans MS" panose="030F0702030302020204" pitchFamily="66" charset="0"/>
                            <a:cs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rgbClr val="000090"/>
                          </a:buClr>
                          <a:buFont typeface="Wingdings" panose="05000000000000000000" pitchFamily="2" charset="2"/>
                          <a:buChar char="§"/>
                          <a:defRPr sz="1600">
                            <a:solidFill>
                              <a:schemeClr val="tx1"/>
                            </a:solidFill>
                            <a:latin typeface="Comic Sans MS" panose="030F0702030302020204" pitchFamily="66" charset="0"/>
                            <a:ea typeface="Comic Sans MS" panose="030F0702030302020204" pitchFamily="66" charset="0"/>
                            <a:cs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rgbClr val="000090"/>
                          </a:buClr>
                          <a:buFont typeface="Wingdings" panose="05000000000000000000" pitchFamily="2" charset="2"/>
                          <a:buChar char="§"/>
                          <a:defRPr sz="1600">
                            <a:solidFill>
                              <a:schemeClr val="tx1"/>
                            </a:solidFill>
                            <a:latin typeface="Comic Sans MS" panose="030F0702030302020204" pitchFamily="66" charset="0"/>
                            <a:ea typeface="Comic Sans MS" panose="030F0702030302020204" pitchFamily="66" charset="0"/>
                            <a:cs typeface="Arial" panose="020B0604020202020204" pitchFamily="34" charset="0"/>
                          </a:defRPr>
                        </a:lvl9pPr>
                      </a:lstStyle>
                      <a:p>
                        <a:pPr marL="0" marR="0" lvl="0" indent="0" algn="l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en-US" sz="2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endParaRPr>
                      </a:p>
                    </p:txBody>
                  </p:sp>
                </p:grpSp>
                <p:sp>
                  <p:nvSpPr>
                    <p:cNvPr id="485" name="Rectangle 972">
                      <a:extLst>
                        <a:ext uri="{FF2B5EF4-FFF2-40B4-BE49-F238E27FC236}">
                          <a16:creationId xmlns:a16="http://schemas.microsoft.com/office/drawing/2014/main" id="{FA4B4174-ABE3-6B41-B8B7-B7F0295A722E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246" y="429"/>
                      <a:ext cx="70" cy="2285"/>
                    </a:xfrm>
                    <a:prstGeom prst="rect">
                      <a:avLst/>
                    </a:prstGeom>
                    <a:gradFill rotWithShape="1">
                      <a:gsLst>
                        <a:gs pos="0">
                          <a:srgbClr val="333333"/>
                        </a:gs>
                        <a:gs pos="50000">
                          <a:srgbClr val="DDDDDD"/>
                        </a:gs>
                        <a:gs pos="100000">
                          <a:srgbClr val="333333"/>
                        </a:gs>
                      </a:gsLst>
                      <a:lin ang="0" scaled="1"/>
                    </a:gra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/>
                    <a:lstStyle>
                      <a:lvl1pPr>
                        <a:lnSpc>
                          <a:spcPct val="85000"/>
                        </a:lnSpc>
                        <a:spcBef>
                          <a:spcPts val="1675"/>
                        </a:spcBef>
                        <a:buClr>
                          <a:srgbClr val="000090"/>
                        </a:buClr>
                        <a:buSzPct val="100000"/>
                        <a:buFont typeface="Wingdings" panose="05000000000000000000" pitchFamily="2" charset="2"/>
                        <a:buChar char="§"/>
                        <a:defRPr sz="28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defRPr>
                      </a:lvl1pPr>
                      <a:lvl2pPr marL="742950" indent="-285750">
                        <a:lnSpc>
                          <a:spcPct val="85000"/>
                        </a:lnSpc>
                        <a:spcBef>
                          <a:spcPts val="1438"/>
                        </a:spcBef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2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486" name="Freeform 973">
                      <a:extLst>
                        <a:ext uri="{FF2B5EF4-FFF2-40B4-BE49-F238E27FC236}">
                          <a16:creationId xmlns:a16="http://schemas.microsoft.com/office/drawing/2014/main" id="{40EC90C1-7477-1A4D-B3F0-EA47911D2BF1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5312" y="1007"/>
                      <a:ext cx="237" cy="213"/>
                    </a:xfrm>
                    <a:custGeom>
                      <a:avLst/>
                      <a:gdLst>
                        <a:gd name="T0" fmla="*/ 2 w 296"/>
                        <a:gd name="T1" fmla="*/ 0 h 256"/>
                        <a:gd name="T2" fmla="*/ 14 w 296"/>
                        <a:gd name="T3" fmla="*/ 10 h 256"/>
                        <a:gd name="T4" fmla="*/ 14 w 296"/>
                        <a:gd name="T5" fmla="*/ 19 h 256"/>
                        <a:gd name="T6" fmla="*/ 0 w 296"/>
                        <a:gd name="T7" fmla="*/ 7 h 256"/>
                        <a:gd name="T8" fmla="*/ 2 w 296"/>
                        <a:gd name="T9" fmla="*/ 0 h 256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296"/>
                        <a:gd name="T16" fmla="*/ 0 h 256"/>
                        <a:gd name="T17" fmla="*/ 296 w 296"/>
                        <a:gd name="T18" fmla="*/ 256 h 256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296" h="256">
                          <a:moveTo>
                            <a:pt x="4" y="0"/>
                          </a:moveTo>
                          <a:cubicBezTo>
                            <a:pt x="55" y="10"/>
                            <a:pt x="144" y="68"/>
                            <a:pt x="292" y="144"/>
                          </a:cubicBezTo>
                          <a:cubicBezTo>
                            <a:pt x="290" y="178"/>
                            <a:pt x="296" y="188"/>
                            <a:pt x="296" y="256"/>
                          </a:cubicBezTo>
                          <a:cubicBezTo>
                            <a:pt x="296" y="256"/>
                            <a:pt x="160" y="176"/>
                            <a:pt x="0" y="100"/>
                          </a:cubicBezTo>
                          <a:cubicBezTo>
                            <a:pt x="0" y="48"/>
                            <a:pt x="4" y="17"/>
                            <a:pt x="4" y="0"/>
                          </a:cubicBezTo>
                          <a:close/>
                        </a:path>
                      </a:pathLst>
                    </a:custGeom>
                    <a:gradFill rotWithShape="1">
                      <a:gsLst>
                        <a:gs pos="0">
                          <a:srgbClr val="292929"/>
                        </a:gs>
                        <a:gs pos="100000">
                          <a:srgbClr val="808080"/>
                        </a:gs>
                      </a:gsLst>
                      <a:lin ang="0" scaled="1"/>
                    </a:gra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87" name="Freeform 974">
                      <a:extLst>
                        <a:ext uri="{FF2B5EF4-FFF2-40B4-BE49-F238E27FC236}">
                          <a16:creationId xmlns:a16="http://schemas.microsoft.com/office/drawing/2014/main" id="{0CDE343F-67FE-1F4E-8778-3080EFD93C4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5315" y="680"/>
                      <a:ext cx="244" cy="240"/>
                    </a:xfrm>
                    <a:custGeom>
                      <a:avLst/>
                      <a:gdLst>
                        <a:gd name="T0" fmla="*/ 0 w 304"/>
                        <a:gd name="T1" fmla="*/ 0 h 288"/>
                        <a:gd name="T2" fmla="*/ 14 w 304"/>
                        <a:gd name="T3" fmla="*/ 13 h 288"/>
                        <a:gd name="T4" fmla="*/ 13 w 304"/>
                        <a:gd name="T5" fmla="*/ 23 h 288"/>
                        <a:gd name="T6" fmla="*/ 2 w 304"/>
                        <a:gd name="T7" fmla="*/ 10 h 288"/>
                        <a:gd name="T8" fmla="*/ 0 w 304"/>
                        <a:gd name="T9" fmla="*/ 0 h 288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304"/>
                        <a:gd name="T16" fmla="*/ 0 h 288"/>
                        <a:gd name="T17" fmla="*/ 304 w 304"/>
                        <a:gd name="T18" fmla="*/ 288 h 288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304" h="288">
                          <a:moveTo>
                            <a:pt x="0" y="0"/>
                          </a:moveTo>
                          <a:cubicBezTo>
                            <a:pt x="51" y="10"/>
                            <a:pt x="148" y="76"/>
                            <a:pt x="304" y="164"/>
                          </a:cubicBezTo>
                          <a:cubicBezTo>
                            <a:pt x="302" y="198"/>
                            <a:pt x="284" y="220"/>
                            <a:pt x="284" y="288"/>
                          </a:cubicBezTo>
                          <a:cubicBezTo>
                            <a:pt x="284" y="288"/>
                            <a:pt x="163" y="179"/>
                            <a:pt x="8" y="124"/>
                          </a:cubicBezTo>
                          <a:cubicBezTo>
                            <a:pt x="8" y="72"/>
                            <a:pt x="0" y="17"/>
                            <a:pt x="0" y="0"/>
                          </a:cubicBezTo>
                          <a:close/>
                        </a:path>
                      </a:pathLst>
                    </a:custGeom>
                    <a:gradFill rotWithShape="1">
                      <a:gsLst>
                        <a:gs pos="0">
                          <a:srgbClr val="292929"/>
                        </a:gs>
                        <a:gs pos="100000">
                          <a:srgbClr val="808080"/>
                        </a:gs>
                      </a:gsLst>
                      <a:lin ang="0" scaled="1"/>
                    </a:gra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88" name="Oval 975">
                      <a:extLst>
                        <a:ext uri="{FF2B5EF4-FFF2-40B4-BE49-F238E27FC236}">
                          <a16:creationId xmlns:a16="http://schemas.microsoft.com/office/drawing/2014/main" id="{0EC4E5FD-033B-7540-B37E-8376DB6F41B1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515" y="2611"/>
                      <a:ext cx="50" cy="95"/>
                    </a:xfrm>
                    <a:prstGeom prst="ellipse">
                      <a:avLst/>
                    </a:prstGeom>
                    <a:solidFill>
                      <a:srgbClr val="333333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>
                      <a:lvl1pPr>
                        <a:lnSpc>
                          <a:spcPct val="85000"/>
                        </a:lnSpc>
                        <a:spcBef>
                          <a:spcPts val="1675"/>
                        </a:spcBef>
                        <a:buClr>
                          <a:srgbClr val="000090"/>
                        </a:buClr>
                        <a:buSzPct val="100000"/>
                        <a:buFont typeface="Wingdings" panose="05000000000000000000" pitchFamily="2" charset="2"/>
                        <a:buChar char="§"/>
                        <a:defRPr sz="28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defRPr>
                      </a:lvl1pPr>
                      <a:lvl2pPr marL="742950" indent="-285750">
                        <a:lnSpc>
                          <a:spcPct val="85000"/>
                        </a:lnSpc>
                        <a:spcBef>
                          <a:spcPts val="1438"/>
                        </a:spcBef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2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489" name="Freeform 976">
                      <a:extLst>
                        <a:ext uri="{FF2B5EF4-FFF2-40B4-BE49-F238E27FC236}">
                          <a16:creationId xmlns:a16="http://schemas.microsoft.com/office/drawing/2014/main" id="{249DA294-3799-0742-84AE-AC1D0B63166A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5302" y="2614"/>
                      <a:ext cx="245" cy="200"/>
                    </a:xfrm>
                    <a:custGeom>
                      <a:avLst/>
                      <a:gdLst>
                        <a:gd name="T0" fmla="*/ 0 w 306"/>
                        <a:gd name="T1" fmla="*/ 9 h 240"/>
                        <a:gd name="T2" fmla="*/ 2 w 306"/>
                        <a:gd name="T3" fmla="*/ 19 h 240"/>
                        <a:gd name="T4" fmla="*/ 14 w 306"/>
                        <a:gd name="T5" fmla="*/ 9 h 240"/>
                        <a:gd name="T6" fmla="*/ 14 w 306"/>
                        <a:gd name="T7" fmla="*/ 0 h 240"/>
                        <a:gd name="T8" fmla="*/ 0 w 306"/>
                        <a:gd name="T9" fmla="*/ 9 h 240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306"/>
                        <a:gd name="T16" fmla="*/ 0 h 240"/>
                        <a:gd name="T17" fmla="*/ 306 w 306"/>
                        <a:gd name="T18" fmla="*/ 240 h 240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306" h="240">
                          <a:moveTo>
                            <a:pt x="0" y="106"/>
                          </a:moveTo>
                          <a:lnTo>
                            <a:pt x="2" y="240"/>
                          </a:lnTo>
                          <a:lnTo>
                            <a:pt x="306" y="110"/>
                          </a:lnTo>
                          <a:lnTo>
                            <a:pt x="300" y="0"/>
                          </a:lnTo>
                          <a:lnTo>
                            <a:pt x="0" y="106"/>
                          </a:lnTo>
                          <a:close/>
                        </a:path>
                      </a:pathLst>
                    </a:custGeom>
                    <a:solidFill>
                      <a:srgbClr val="333333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90" name="AutoShape 977">
                      <a:extLst>
                        <a:ext uri="{FF2B5EF4-FFF2-40B4-BE49-F238E27FC236}">
                          <a16:creationId xmlns:a16="http://schemas.microsoft.com/office/drawing/2014/main" id="{B18F00B5-E3F5-A048-8181-39E846200DA3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140" y="2675"/>
                      <a:ext cx="1196" cy="15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rgbClr val="DDDDDD"/>
                    </a:soli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/>
                    <a:lstStyle>
                      <a:lvl1pPr>
                        <a:lnSpc>
                          <a:spcPct val="85000"/>
                        </a:lnSpc>
                        <a:spcBef>
                          <a:spcPts val="1675"/>
                        </a:spcBef>
                        <a:buClr>
                          <a:srgbClr val="000090"/>
                        </a:buClr>
                        <a:buSzPct val="100000"/>
                        <a:buFont typeface="Wingdings" panose="05000000000000000000" pitchFamily="2" charset="2"/>
                        <a:buChar char="§"/>
                        <a:defRPr sz="28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defRPr>
                      </a:lvl1pPr>
                      <a:lvl2pPr marL="742950" indent="-285750">
                        <a:lnSpc>
                          <a:spcPct val="85000"/>
                        </a:lnSpc>
                        <a:spcBef>
                          <a:spcPts val="1438"/>
                        </a:spcBef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2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491" name="AutoShape 978">
                      <a:extLst>
                        <a:ext uri="{FF2B5EF4-FFF2-40B4-BE49-F238E27FC236}">
                          <a16:creationId xmlns:a16="http://schemas.microsoft.com/office/drawing/2014/main" id="{4975DBEE-C074-794A-B46C-EC94306C2352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210" y="2714"/>
                      <a:ext cx="1066" cy="79"/>
                    </a:xfrm>
                    <a:prstGeom prst="roundRect">
                      <a:avLst>
                        <a:gd name="adj" fmla="val 50000"/>
                      </a:avLst>
                    </a:prstGeom>
                    <a:gradFill rotWithShape="1">
                      <a:gsLst>
                        <a:gs pos="0">
                          <a:schemeClr val="tx2"/>
                        </a:gs>
                        <a:gs pos="100000">
                          <a:schemeClr val="bg2"/>
                        </a:gs>
                      </a:gsLst>
                      <a:lin ang="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/>
                    <a:lstStyle>
                      <a:lvl1pPr>
                        <a:lnSpc>
                          <a:spcPct val="85000"/>
                        </a:lnSpc>
                        <a:spcBef>
                          <a:spcPts val="1675"/>
                        </a:spcBef>
                        <a:buClr>
                          <a:srgbClr val="000090"/>
                        </a:buClr>
                        <a:buSzPct val="100000"/>
                        <a:buFont typeface="Wingdings" panose="05000000000000000000" pitchFamily="2" charset="2"/>
                        <a:buChar char="§"/>
                        <a:defRPr sz="28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defRPr>
                      </a:lvl1pPr>
                      <a:lvl2pPr marL="742950" indent="-285750">
                        <a:lnSpc>
                          <a:spcPct val="85000"/>
                        </a:lnSpc>
                        <a:spcBef>
                          <a:spcPts val="1438"/>
                        </a:spcBef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2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492" name="Oval 979">
                      <a:extLst>
                        <a:ext uri="{FF2B5EF4-FFF2-40B4-BE49-F238E27FC236}">
                          <a16:creationId xmlns:a16="http://schemas.microsoft.com/office/drawing/2014/main" id="{EB4E9AA3-48E0-7745-9E95-8B8EBF40DF68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309" y="2382"/>
                      <a:ext cx="159" cy="142"/>
                    </a:xfrm>
                    <a:prstGeom prst="ellipse">
                      <a:avLst/>
                    </a:prstGeom>
                    <a:solidFill>
                      <a:srgbClr val="33CC33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>
                      <a:lvl1pPr>
                        <a:lnSpc>
                          <a:spcPct val="85000"/>
                        </a:lnSpc>
                        <a:spcBef>
                          <a:spcPts val="1675"/>
                        </a:spcBef>
                        <a:buClr>
                          <a:srgbClr val="000090"/>
                        </a:buClr>
                        <a:buSzPct val="100000"/>
                        <a:buFont typeface="Wingdings" panose="05000000000000000000" pitchFamily="2" charset="2"/>
                        <a:buChar char="§"/>
                        <a:defRPr sz="28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defRPr>
                      </a:lvl1pPr>
                      <a:lvl2pPr marL="742950" indent="-285750">
                        <a:lnSpc>
                          <a:spcPct val="85000"/>
                        </a:lnSpc>
                        <a:spcBef>
                          <a:spcPts val="1438"/>
                        </a:spcBef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2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493" name="Oval 980">
                      <a:extLst>
                        <a:ext uri="{FF2B5EF4-FFF2-40B4-BE49-F238E27FC236}">
                          <a16:creationId xmlns:a16="http://schemas.microsoft.com/office/drawing/2014/main" id="{141FFF74-8482-664E-829A-620610FAC169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489" y="2382"/>
                      <a:ext cx="159" cy="142"/>
                    </a:xfrm>
                    <a:prstGeom prst="ellipse">
                      <a:avLst/>
                    </a:prstGeom>
                    <a:solidFill>
                      <a:srgbClr val="FF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>
                      <a:lvl1pPr>
                        <a:lnSpc>
                          <a:spcPct val="85000"/>
                        </a:lnSpc>
                        <a:spcBef>
                          <a:spcPts val="1675"/>
                        </a:spcBef>
                        <a:buClr>
                          <a:srgbClr val="000090"/>
                        </a:buClr>
                        <a:buSzPct val="100000"/>
                        <a:buFont typeface="Wingdings" panose="05000000000000000000" pitchFamily="2" charset="2"/>
                        <a:buChar char="§"/>
                        <a:defRPr sz="28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defRPr>
                      </a:lvl1pPr>
                      <a:lvl2pPr marL="742950" indent="-285750">
                        <a:lnSpc>
                          <a:spcPct val="85000"/>
                        </a:lnSpc>
                        <a:spcBef>
                          <a:spcPts val="1438"/>
                        </a:spcBef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2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494" name="Oval 981">
                      <a:extLst>
                        <a:ext uri="{FF2B5EF4-FFF2-40B4-BE49-F238E27FC236}">
                          <a16:creationId xmlns:a16="http://schemas.microsoft.com/office/drawing/2014/main" id="{3DE6459B-873B-BB4C-B3B2-EA53DE3E82B8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658" y="2382"/>
                      <a:ext cx="159" cy="142"/>
                    </a:xfrm>
                    <a:prstGeom prst="ellipse">
                      <a:avLst/>
                    </a:prstGeom>
                    <a:solidFill>
                      <a:srgbClr val="33CC33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>
                      <a:lvl1pPr>
                        <a:lnSpc>
                          <a:spcPct val="85000"/>
                        </a:lnSpc>
                        <a:spcBef>
                          <a:spcPts val="1675"/>
                        </a:spcBef>
                        <a:buClr>
                          <a:srgbClr val="000090"/>
                        </a:buClr>
                        <a:buSzPct val="100000"/>
                        <a:buFont typeface="Wingdings" panose="05000000000000000000" pitchFamily="2" charset="2"/>
                        <a:buChar char="§"/>
                        <a:defRPr sz="28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defRPr>
                      </a:lvl1pPr>
                      <a:lvl2pPr marL="742950" indent="-285750">
                        <a:lnSpc>
                          <a:spcPct val="85000"/>
                        </a:lnSpc>
                        <a:spcBef>
                          <a:spcPts val="1438"/>
                        </a:spcBef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2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495" name="Rectangle 982">
                      <a:extLst>
                        <a:ext uri="{FF2B5EF4-FFF2-40B4-BE49-F238E27FC236}">
                          <a16:creationId xmlns:a16="http://schemas.microsoft.com/office/drawing/2014/main" id="{AC450AE5-E655-A440-879F-C96912C90784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067" y="1837"/>
                      <a:ext cx="80" cy="759"/>
                    </a:xfrm>
                    <a:prstGeom prst="rect">
                      <a:avLst/>
                    </a:prstGeom>
                    <a:solidFill>
                      <a:srgbClr val="292929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/>
                    <a:lstStyle>
                      <a:lvl1pPr>
                        <a:lnSpc>
                          <a:spcPct val="85000"/>
                        </a:lnSpc>
                        <a:spcBef>
                          <a:spcPts val="1675"/>
                        </a:spcBef>
                        <a:buClr>
                          <a:srgbClr val="000090"/>
                        </a:buClr>
                        <a:buSzPct val="100000"/>
                        <a:buFont typeface="Wingdings" panose="05000000000000000000" pitchFamily="2" charset="2"/>
                        <a:buChar char="§"/>
                        <a:defRPr sz="28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defRPr>
                      </a:lvl1pPr>
                      <a:lvl2pPr marL="742950" indent="-285750">
                        <a:lnSpc>
                          <a:spcPct val="85000"/>
                        </a:lnSpc>
                        <a:spcBef>
                          <a:spcPts val="1438"/>
                        </a:spcBef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2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endParaRPr>
                    </a:p>
                  </p:txBody>
                </p:sp>
              </p:grpSp>
              <p:sp>
                <p:nvSpPr>
                  <p:cNvPr id="465" name="Rectangle 227">
                    <a:extLst>
                      <a:ext uri="{FF2B5EF4-FFF2-40B4-BE49-F238E27FC236}">
                        <a16:creationId xmlns:a16="http://schemas.microsoft.com/office/drawing/2014/main" id="{DA38FCAA-0FC0-A643-BF06-D2CF9C9D8C4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0452186" y="4753064"/>
                    <a:ext cx="676276" cy="776288"/>
                  </a:xfrm>
                  <a:prstGeom prst="rect">
                    <a:avLst/>
                  </a:prstGeom>
                  <a:solidFill>
                    <a:srgbClr val="0000A8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pitchFamily="82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pitchFamily="82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pitchFamily="82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pitchFamily="82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466" name="Rectangle 228">
                    <a:extLst>
                      <a:ext uri="{FF2B5EF4-FFF2-40B4-BE49-F238E27FC236}">
                        <a16:creationId xmlns:a16="http://schemas.microsoft.com/office/drawing/2014/main" id="{1DA6BC77-BC65-3E4C-9E49-BE95321282F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0418848" y="4776877"/>
                    <a:ext cx="690563" cy="800100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pitchFamily="82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pitchFamily="82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pitchFamily="82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pitchFamily="82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467" name="Rectangle 229">
                    <a:extLst>
                      <a:ext uri="{FF2B5EF4-FFF2-40B4-BE49-F238E27FC236}">
                        <a16:creationId xmlns:a16="http://schemas.microsoft.com/office/drawing/2014/main" id="{20B6B19F-9A75-2D41-9022-6C99DD788A6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0425991" y="4930726"/>
                    <a:ext cx="676276" cy="186668"/>
                  </a:xfrm>
                  <a:prstGeom prst="rect">
                    <a:avLst/>
                  </a:prstGeom>
                  <a:solidFill>
                    <a:srgbClr val="CC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pitchFamily="82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pitchFamily="82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pitchFamily="82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pitchFamily="82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468" name="Text Box 230">
                    <a:extLst>
                      <a:ext uri="{FF2B5EF4-FFF2-40B4-BE49-F238E27FC236}">
                        <a16:creationId xmlns:a16="http://schemas.microsoft.com/office/drawing/2014/main" id="{D68A88C3-0E2F-1148-88FA-D00DE5DE889E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0355149" y="4742972"/>
                    <a:ext cx="814388" cy="85407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>
                    <a:spAutoFit/>
                  </a:bodyPr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pitchFamily="82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pitchFamily="82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pitchFamily="82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pitchFamily="82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rPr>
                      <a:t>application</a:t>
                    </a:r>
                  </a:p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rPr>
                      <a:t>transport</a:t>
                    </a:r>
                  </a:p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rPr>
                      <a:t>network</a:t>
                    </a:r>
                  </a:p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rPr>
                      <a:t>data link</a:t>
                    </a:r>
                  </a:p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rPr>
                      <a:t>physical</a:t>
                    </a:r>
                    <a:endParaRPr kumimoji="0" lang="en-US" altLang="en-US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469" name="Line 231">
                    <a:extLst>
                      <a:ext uri="{FF2B5EF4-FFF2-40B4-BE49-F238E27FC236}">
                        <a16:creationId xmlns:a16="http://schemas.microsoft.com/office/drawing/2014/main" id="{122807EF-B250-CD42-B85D-3C349CFBA217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0418848" y="5119777"/>
                    <a:ext cx="690563" cy="4763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70" name="Line 232">
                    <a:extLst>
                      <a:ext uri="{FF2B5EF4-FFF2-40B4-BE49-F238E27FC236}">
                        <a16:creationId xmlns:a16="http://schemas.microsoft.com/office/drawing/2014/main" id="{5E0B0745-1F05-7A4F-A0E2-727548CC1AB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0428373" y="5257889"/>
                    <a:ext cx="690563" cy="4763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71" name="Line 233">
                    <a:extLst>
                      <a:ext uri="{FF2B5EF4-FFF2-40B4-BE49-F238E27FC236}">
                        <a16:creationId xmlns:a16="http://schemas.microsoft.com/office/drawing/2014/main" id="{302A5EA5-118C-344C-B43A-F63600916A0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0428373" y="5396002"/>
                    <a:ext cx="690563" cy="4763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454" name="Group 453">
                  <a:extLst>
                    <a:ext uri="{FF2B5EF4-FFF2-40B4-BE49-F238E27FC236}">
                      <a16:creationId xmlns:a16="http://schemas.microsoft.com/office/drawing/2014/main" id="{E9FC5B81-C98E-1B45-BB7D-7B6FC9C7781B}"/>
                    </a:ext>
                  </a:extLst>
                </p:cNvPr>
                <p:cNvGrpSpPr/>
                <p:nvPr/>
              </p:nvGrpSpPr>
              <p:grpSpPr>
                <a:xfrm>
                  <a:off x="8252702" y="1137866"/>
                  <a:ext cx="814388" cy="854075"/>
                  <a:chOff x="9791027" y="656358"/>
                  <a:chExt cx="814388" cy="854075"/>
                </a:xfrm>
              </p:grpSpPr>
              <p:sp>
                <p:nvSpPr>
                  <p:cNvPr id="457" name="Rectangle 227">
                    <a:extLst>
                      <a:ext uri="{FF2B5EF4-FFF2-40B4-BE49-F238E27FC236}">
                        <a16:creationId xmlns:a16="http://schemas.microsoft.com/office/drawing/2014/main" id="{1FF0D7CF-D1D5-9045-BFB4-0DF056B0C6F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9888064" y="666450"/>
                    <a:ext cx="676276" cy="776288"/>
                  </a:xfrm>
                  <a:prstGeom prst="rect">
                    <a:avLst/>
                  </a:prstGeom>
                  <a:solidFill>
                    <a:srgbClr val="0000A8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pitchFamily="82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pitchFamily="82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pitchFamily="82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pitchFamily="82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458" name="Rectangle 228">
                    <a:extLst>
                      <a:ext uri="{FF2B5EF4-FFF2-40B4-BE49-F238E27FC236}">
                        <a16:creationId xmlns:a16="http://schemas.microsoft.com/office/drawing/2014/main" id="{2E7B6CD3-FA2E-BA4F-8D19-27A244838DB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9854726" y="690263"/>
                    <a:ext cx="690563" cy="800100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pitchFamily="82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pitchFamily="82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pitchFamily="82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pitchFamily="82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459" name="Rectangle 229">
                    <a:extLst>
                      <a:ext uri="{FF2B5EF4-FFF2-40B4-BE49-F238E27FC236}">
                        <a16:creationId xmlns:a16="http://schemas.microsoft.com/office/drawing/2014/main" id="{6DBE5A10-3D10-5D40-9D9B-DD8277ED95E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9861869" y="844112"/>
                    <a:ext cx="676276" cy="186668"/>
                  </a:xfrm>
                  <a:prstGeom prst="rect">
                    <a:avLst/>
                  </a:prstGeom>
                  <a:solidFill>
                    <a:srgbClr val="CC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pitchFamily="82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pitchFamily="82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pitchFamily="82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pitchFamily="82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460" name="Text Box 230">
                    <a:extLst>
                      <a:ext uri="{FF2B5EF4-FFF2-40B4-BE49-F238E27FC236}">
                        <a16:creationId xmlns:a16="http://schemas.microsoft.com/office/drawing/2014/main" id="{A6903972-3EAA-C34F-8974-C0A1F21F8245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9791027" y="656358"/>
                    <a:ext cx="814388" cy="85407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>
                    <a:spAutoFit/>
                  </a:bodyPr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pitchFamily="82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pitchFamily="82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pitchFamily="82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pitchFamily="82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rPr>
                      <a:t>application</a:t>
                    </a:r>
                  </a:p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rPr>
                      <a:t>transport</a:t>
                    </a:r>
                  </a:p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rPr>
                      <a:t>network</a:t>
                    </a:r>
                  </a:p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rPr>
                      <a:t>data link</a:t>
                    </a:r>
                  </a:p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rPr>
                      <a:t>physical</a:t>
                    </a:r>
                    <a:endParaRPr kumimoji="0" lang="en-US" altLang="en-US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461" name="Line 231">
                    <a:extLst>
                      <a:ext uri="{FF2B5EF4-FFF2-40B4-BE49-F238E27FC236}">
                        <a16:creationId xmlns:a16="http://schemas.microsoft.com/office/drawing/2014/main" id="{962800ED-4C05-994F-902B-CF24F126F57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9854726" y="1033163"/>
                    <a:ext cx="690563" cy="4763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62" name="Line 232">
                    <a:extLst>
                      <a:ext uri="{FF2B5EF4-FFF2-40B4-BE49-F238E27FC236}">
                        <a16:creationId xmlns:a16="http://schemas.microsoft.com/office/drawing/2014/main" id="{26C5D002-9593-2542-940B-0BAE8FEE27F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9864251" y="1171275"/>
                    <a:ext cx="690563" cy="4763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63" name="Line 233">
                    <a:extLst>
                      <a:ext uri="{FF2B5EF4-FFF2-40B4-BE49-F238E27FC236}">
                        <a16:creationId xmlns:a16="http://schemas.microsoft.com/office/drawing/2014/main" id="{5EB4FE18-ED1C-8449-ACA2-3635F84B370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9864251" y="1309388"/>
                    <a:ext cx="690563" cy="4763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455" name="Up-Down Arrow 454">
                  <a:extLst>
                    <a:ext uri="{FF2B5EF4-FFF2-40B4-BE49-F238E27FC236}">
                      <a16:creationId xmlns:a16="http://schemas.microsoft.com/office/drawing/2014/main" id="{3931A7A4-867E-7F4C-BCF6-F6D222997206}"/>
                    </a:ext>
                  </a:extLst>
                </p:cNvPr>
                <p:cNvSpPr/>
                <p:nvPr/>
              </p:nvSpPr>
              <p:spPr>
                <a:xfrm rot="19889198">
                  <a:off x="9544123" y="1270072"/>
                  <a:ext cx="626354" cy="3838406"/>
                </a:xfrm>
                <a:prstGeom prst="upDownArrow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56" name="TextBox 455">
                  <a:extLst>
                    <a:ext uri="{FF2B5EF4-FFF2-40B4-BE49-F238E27FC236}">
                      <a16:creationId xmlns:a16="http://schemas.microsoft.com/office/drawing/2014/main" id="{C11E3391-F555-E747-9002-AB4DDB2524B4}"/>
                    </a:ext>
                  </a:extLst>
                </p:cNvPr>
                <p:cNvSpPr txBox="1"/>
                <p:nvPr/>
              </p:nvSpPr>
              <p:spPr>
                <a:xfrm rot="3706861">
                  <a:off x="8640694" y="3103268"/>
                  <a:ext cx="255044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logical end-end transport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9296407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>
            <a:extLst>
              <a:ext uri="{FF2B5EF4-FFF2-40B4-BE49-F238E27FC236}">
                <a16:creationId xmlns:a16="http://schemas.microsoft.com/office/drawing/2014/main" id="{B81DCC24-3FE7-E745-BC17-3886FB241095}"/>
              </a:ext>
            </a:extLst>
          </p:cNvPr>
          <p:cNvSpPr txBox="1">
            <a:spLocks noChangeArrowheads="1"/>
          </p:cNvSpPr>
          <p:nvPr/>
        </p:nvSpPr>
        <p:spPr>
          <a:xfrm>
            <a:off x="681218" y="1443831"/>
            <a:ext cx="5617981" cy="52843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4813" marR="0" lvl="0" indent="-27463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lang="en-US" altLang="en-US" sz="3000" b="1" dirty="0">
                <a:solidFill>
                  <a:srgbClr val="C00000"/>
                </a:solidFill>
                <a:latin typeface="Calibri" panose="020F0502020204030204"/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Network layer objective: </a:t>
            </a:r>
            <a:r>
              <a:rPr kumimoji="0" lang="en-US" altLang="en-US" sz="3000" i="0" u="none" strike="noStrike" kern="1200" cap="none" spc="0" normalizeH="0" baseline="0" noProof="0" dirty="0">
                <a:ln>
                  <a:noFill/>
                </a:ln>
                <a:solidFill>
                  <a:srgbClr val="0713FF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transport packet from sending to receiving host </a:t>
            </a:r>
          </a:p>
          <a:p>
            <a:pPr marL="130175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None/>
              <a:tabLst/>
              <a:defRPr/>
            </a:pPr>
            <a:endParaRPr kumimoji="0" lang="en-US" altLang="en-US" sz="3000" i="0" u="none" strike="noStrike" kern="1200" cap="none" spc="0" normalizeH="0" baseline="0" noProof="0" dirty="0">
              <a:ln>
                <a:noFill/>
              </a:ln>
              <a:solidFill>
                <a:srgbClr val="0713FF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ＭＳ Ｐゴシック" panose="020B0600070205080204" pitchFamily="34" charset="-128"/>
            </a:endParaRPr>
          </a:p>
          <a:p>
            <a:pPr marL="404813" marR="0" lvl="0" indent="-27463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lang="en-US" altLang="en-US" b="1" dirty="0">
                <a:solidFill>
                  <a:srgbClr val="C00000"/>
                </a:solidFill>
                <a:latin typeface="Calibri" panose="020F0502020204030204"/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R</a:t>
            </a:r>
            <a:r>
              <a:rPr kumimoji="0" lang="en-US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outers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:</a:t>
            </a:r>
          </a:p>
          <a:p>
            <a:pPr marL="695325" marR="0" lvl="1" indent="-292100" algn="l" defTabSz="914400" rtl="0" eaLnBrk="1" fontAlgn="auto" latinLnBrk="0" hangingPunct="1">
              <a:lnSpc>
                <a:spcPct val="99000"/>
              </a:lnSpc>
              <a:spcBef>
                <a:spcPts val="600"/>
              </a:spcBef>
              <a:spcAft>
                <a:spcPts val="0"/>
              </a:spcAft>
              <a:buClr>
                <a:srgbClr val="0000A3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examine header fields in packets passing through </a:t>
            </a:r>
            <a:r>
              <a:rPr lang="en-US" altLang="en-US" sz="2600" dirty="0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them</a:t>
            </a:r>
            <a:endParaRPr kumimoji="0" lang="en-US" altLang="en-US" sz="2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ＭＳ Ｐゴシック" panose="020B0600070205080204" pitchFamily="34" charset="-128"/>
            </a:endParaRPr>
          </a:p>
          <a:p>
            <a:pPr marL="695325" marR="0" lvl="1" indent="-292100" algn="l" defTabSz="914400" rtl="0" eaLnBrk="1" fontAlgn="auto" latinLnBrk="0" hangingPunct="1">
              <a:lnSpc>
                <a:spcPct val="99000"/>
              </a:lnSpc>
              <a:spcBef>
                <a:spcPts val="600"/>
              </a:spcBef>
              <a:spcAft>
                <a:spcPts val="0"/>
              </a:spcAft>
              <a:buClr>
                <a:srgbClr val="0000A3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move packets from input ports to output ports to transfer them along end-end path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7FC4FF92-130F-BB41-8C2E-AD6E35A5EFB3}"/>
              </a:ext>
            </a:extLst>
          </p:cNvPr>
          <p:cNvSpPr/>
          <p:nvPr/>
        </p:nvSpPr>
        <p:spPr>
          <a:xfrm>
            <a:off x="8985188" y="3065778"/>
            <a:ext cx="1124807" cy="1337915"/>
          </a:xfrm>
          <a:custGeom>
            <a:avLst/>
            <a:gdLst>
              <a:gd name="connsiteX0" fmla="*/ 434989 w 1523031"/>
              <a:gd name="connsiteY0" fmla="*/ 253346 h 1763594"/>
              <a:gd name="connsiteX1" fmla="*/ 488 w 1523031"/>
              <a:gd name="connsiteY1" fmla="*/ 921706 h 1763594"/>
              <a:gd name="connsiteX2" fmla="*/ 368142 w 1523031"/>
              <a:gd name="connsiteY2" fmla="*/ 1489812 h 1763594"/>
              <a:gd name="connsiteX3" fmla="*/ 1187008 w 1523031"/>
              <a:gd name="connsiteY3" fmla="*/ 1757156 h 1763594"/>
              <a:gd name="connsiteX4" fmla="*/ 1521239 w 1523031"/>
              <a:gd name="connsiteY4" fmla="*/ 1239177 h 1763594"/>
              <a:gd name="connsiteX5" fmla="*/ 1320700 w 1523031"/>
              <a:gd name="connsiteY5" fmla="*/ 654362 h 1763594"/>
              <a:gd name="connsiteX6" fmla="*/ 1337412 w 1523031"/>
              <a:gd name="connsiteY6" fmla="*/ 136383 h 1763594"/>
              <a:gd name="connsiteX7" fmla="*/ 1086739 w 1523031"/>
              <a:gd name="connsiteY7" fmla="*/ 2711 h 1763594"/>
              <a:gd name="connsiteX8" fmla="*/ 434989 w 1523031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1086739 w 1537226"/>
              <a:gd name="connsiteY7" fmla="*/ 2711 h 1763594"/>
              <a:gd name="connsiteX8" fmla="*/ 434989 w 1537226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839572 w 1537226"/>
              <a:gd name="connsiteY7" fmla="*/ 2711 h 1763594"/>
              <a:gd name="connsiteX8" fmla="*/ 434989 w 1537226"/>
              <a:gd name="connsiteY8" fmla="*/ 253346 h 1763594"/>
              <a:gd name="connsiteX0" fmla="*/ 360357 w 1536743"/>
              <a:gd name="connsiteY0" fmla="*/ 534641 h 1782088"/>
              <a:gd name="connsiteX1" fmla="*/ 5 w 1536743"/>
              <a:gd name="connsiteY1" fmla="*/ 940200 h 1782088"/>
              <a:gd name="connsiteX2" fmla="*/ 367659 w 1536743"/>
              <a:gd name="connsiteY2" fmla="*/ 1508306 h 1782088"/>
              <a:gd name="connsiteX3" fmla="*/ 1186525 w 1536743"/>
              <a:gd name="connsiteY3" fmla="*/ 1775650 h 1782088"/>
              <a:gd name="connsiteX4" fmla="*/ 1520756 w 1536743"/>
              <a:gd name="connsiteY4" fmla="*/ 1257671 h 1782088"/>
              <a:gd name="connsiteX5" fmla="*/ 1468515 w 1536743"/>
              <a:gd name="connsiteY5" fmla="*/ 672856 h 1782088"/>
              <a:gd name="connsiteX6" fmla="*/ 1336929 w 1536743"/>
              <a:gd name="connsiteY6" fmla="*/ 154877 h 1782088"/>
              <a:gd name="connsiteX7" fmla="*/ 839089 w 1536743"/>
              <a:gd name="connsiteY7" fmla="*/ 21205 h 1782088"/>
              <a:gd name="connsiteX8" fmla="*/ 360357 w 1536743"/>
              <a:gd name="connsiteY8" fmla="*/ 534641 h 1782088"/>
              <a:gd name="connsiteX0" fmla="*/ 360355 w 1536741"/>
              <a:gd name="connsiteY0" fmla="*/ 534641 h 1782088"/>
              <a:gd name="connsiteX1" fmla="*/ 3 w 1536741"/>
              <a:gd name="connsiteY1" fmla="*/ 940200 h 1782088"/>
              <a:gd name="connsiteX2" fmla="*/ 367657 w 1536741"/>
              <a:gd name="connsiteY2" fmla="*/ 1508306 h 1782088"/>
              <a:gd name="connsiteX3" fmla="*/ 1186523 w 1536741"/>
              <a:gd name="connsiteY3" fmla="*/ 1775650 h 1782088"/>
              <a:gd name="connsiteX4" fmla="*/ 1520754 w 1536741"/>
              <a:gd name="connsiteY4" fmla="*/ 1257671 h 1782088"/>
              <a:gd name="connsiteX5" fmla="*/ 1468513 w 1536741"/>
              <a:gd name="connsiteY5" fmla="*/ 672856 h 1782088"/>
              <a:gd name="connsiteX6" fmla="*/ 1336927 w 1536741"/>
              <a:gd name="connsiteY6" fmla="*/ 154877 h 1782088"/>
              <a:gd name="connsiteX7" fmla="*/ 839087 w 1536741"/>
              <a:gd name="connsiteY7" fmla="*/ 21205 h 1782088"/>
              <a:gd name="connsiteX8" fmla="*/ 360355 w 1536741"/>
              <a:gd name="connsiteY8" fmla="*/ 534641 h 1782088"/>
              <a:gd name="connsiteX0" fmla="*/ 382604 w 1558990"/>
              <a:gd name="connsiteY0" fmla="*/ 534641 h 1810599"/>
              <a:gd name="connsiteX1" fmla="*/ 22252 w 1558990"/>
              <a:gd name="connsiteY1" fmla="*/ 940200 h 1810599"/>
              <a:gd name="connsiteX2" fmla="*/ 167457 w 1558990"/>
              <a:gd name="connsiteY2" fmla="*/ 1672556 h 1810599"/>
              <a:gd name="connsiteX3" fmla="*/ 1208772 w 1558990"/>
              <a:gd name="connsiteY3" fmla="*/ 1775650 h 1810599"/>
              <a:gd name="connsiteX4" fmla="*/ 1543003 w 1558990"/>
              <a:gd name="connsiteY4" fmla="*/ 1257671 h 1810599"/>
              <a:gd name="connsiteX5" fmla="*/ 1490762 w 1558990"/>
              <a:gd name="connsiteY5" fmla="*/ 672856 h 1810599"/>
              <a:gd name="connsiteX6" fmla="*/ 1359176 w 1558990"/>
              <a:gd name="connsiteY6" fmla="*/ 154877 h 1810599"/>
              <a:gd name="connsiteX7" fmla="*/ 861336 w 1558990"/>
              <a:gd name="connsiteY7" fmla="*/ 21205 h 1810599"/>
              <a:gd name="connsiteX8" fmla="*/ 382604 w 1558990"/>
              <a:gd name="connsiteY8" fmla="*/ 534641 h 1810599"/>
              <a:gd name="connsiteX0" fmla="*/ 393458 w 1593840"/>
              <a:gd name="connsiteY0" fmla="*/ 534641 h 1793264"/>
              <a:gd name="connsiteX1" fmla="*/ 33106 w 1593840"/>
              <a:gd name="connsiteY1" fmla="*/ 940200 h 1793264"/>
              <a:gd name="connsiteX2" fmla="*/ 178311 w 1593840"/>
              <a:gd name="connsiteY2" fmla="*/ 1672556 h 1793264"/>
              <a:gd name="connsiteX3" fmla="*/ 1464139 w 1593840"/>
              <a:gd name="connsiteY3" fmla="*/ 1752440 h 1793264"/>
              <a:gd name="connsiteX4" fmla="*/ 1553857 w 1593840"/>
              <a:gd name="connsiteY4" fmla="*/ 1257671 h 1793264"/>
              <a:gd name="connsiteX5" fmla="*/ 1501616 w 1593840"/>
              <a:gd name="connsiteY5" fmla="*/ 672856 h 1793264"/>
              <a:gd name="connsiteX6" fmla="*/ 1370030 w 1593840"/>
              <a:gd name="connsiteY6" fmla="*/ 154877 h 1793264"/>
              <a:gd name="connsiteX7" fmla="*/ 872190 w 1593840"/>
              <a:gd name="connsiteY7" fmla="*/ 21205 h 1793264"/>
              <a:gd name="connsiteX8" fmla="*/ 393458 w 1593840"/>
              <a:gd name="connsiteY8" fmla="*/ 534641 h 1793264"/>
              <a:gd name="connsiteX0" fmla="*/ 393458 w 1566550"/>
              <a:gd name="connsiteY0" fmla="*/ 534641 h 1840341"/>
              <a:gd name="connsiteX1" fmla="*/ 33106 w 1566550"/>
              <a:gd name="connsiteY1" fmla="*/ 940200 h 1840341"/>
              <a:gd name="connsiteX2" fmla="*/ 178311 w 1566550"/>
              <a:gd name="connsiteY2" fmla="*/ 1672556 h 1840341"/>
              <a:gd name="connsiteX3" fmla="*/ 1464139 w 1566550"/>
              <a:gd name="connsiteY3" fmla="*/ 1752440 h 1840341"/>
              <a:gd name="connsiteX4" fmla="*/ 1553857 w 1566550"/>
              <a:gd name="connsiteY4" fmla="*/ 1257671 h 1840341"/>
              <a:gd name="connsiteX5" fmla="*/ 1501616 w 1566550"/>
              <a:gd name="connsiteY5" fmla="*/ 672856 h 1840341"/>
              <a:gd name="connsiteX6" fmla="*/ 1370030 w 1566550"/>
              <a:gd name="connsiteY6" fmla="*/ 154877 h 1840341"/>
              <a:gd name="connsiteX7" fmla="*/ 872190 w 1566550"/>
              <a:gd name="connsiteY7" fmla="*/ 21205 h 1840341"/>
              <a:gd name="connsiteX8" fmla="*/ 393458 w 1566550"/>
              <a:gd name="connsiteY8" fmla="*/ 534641 h 1840341"/>
              <a:gd name="connsiteX0" fmla="*/ 393458 w 1555557"/>
              <a:gd name="connsiteY0" fmla="*/ 534641 h 1787187"/>
              <a:gd name="connsiteX1" fmla="*/ 33106 w 1555557"/>
              <a:gd name="connsiteY1" fmla="*/ 940200 h 1787187"/>
              <a:gd name="connsiteX2" fmla="*/ 178311 w 1555557"/>
              <a:gd name="connsiteY2" fmla="*/ 1672556 h 1787187"/>
              <a:gd name="connsiteX3" fmla="*/ 1464139 w 1555557"/>
              <a:gd name="connsiteY3" fmla="*/ 1752440 h 1787187"/>
              <a:gd name="connsiteX4" fmla="*/ 1553857 w 1555557"/>
              <a:gd name="connsiteY4" fmla="*/ 1257671 h 1787187"/>
              <a:gd name="connsiteX5" fmla="*/ 1501616 w 1555557"/>
              <a:gd name="connsiteY5" fmla="*/ 672856 h 1787187"/>
              <a:gd name="connsiteX6" fmla="*/ 1370030 w 1555557"/>
              <a:gd name="connsiteY6" fmla="*/ 154877 h 1787187"/>
              <a:gd name="connsiteX7" fmla="*/ 872190 w 1555557"/>
              <a:gd name="connsiteY7" fmla="*/ 21205 h 1787187"/>
              <a:gd name="connsiteX8" fmla="*/ 393458 w 1555557"/>
              <a:gd name="connsiteY8" fmla="*/ 534641 h 1787187"/>
              <a:gd name="connsiteX0" fmla="*/ 401126 w 1664928"/>
              <a:gd name="connsiteY0" fmla="*/ 534641 h 1783934"/>
              <a:gd name="connsiteX1" fmla="*/ 40774 w 1664928"/>
              <a:gd name="connsiteY1" fmla="*/ 940200 h 1783934"/>
              <a:gd name="connsiteX2" fmla="*/ 185979 w 1664928"/>
              <a:gd name="connsiteY2" fmla="*/ 1672556 h 1783934"/>
              <a:gd name="connsiteX3" fmla="*/ 1618513 w 1664928"/>
              <a:gd name="connsiteY3" fmla="*/ 1747798 h 1783934"/>
              <a:gd name="connsiteX4" fmla="*/ 1561525 w 1664928"/>
              <a:gd name="connsiteY4" fmla="*/ 1257671 h 1783934"/>
              <a:gd name="connsiteX5" fmla="*/ 1509284 w 1664928"/>
              <a:gd name="connsiteY5" fmla="*/ 672856 h 1783934"/>
              <a:gd name="connsiteX6" fmla="*/ 1377698 w 1664928"/>
              <a:gd name="connsiteY6" fmla="*/ 154877 h 1783934"/>
              <a:gd name="connsiteX7" fmla="*/ 879858 w 1664928"/>
              <a:gd name="connsiteY7" fmla="*/ 21205 h 1783934"/>
              <a:gd name="connsiteX8" fmla="*/ 401126 w 1664928"/>
              <a:gd name="connsiteY8" fmla="*/ 534641 h 1783934"/>
              <a:gd name="connsiteX0" fmla="*/ 408119 w 1718774"/>
              <a:gd name="connsiteY0" fmla="*/ 534641 h 1826522"/>
              <a:gd name="connsiteX1" fmla="*/ 47767 w 1718774"/>
              <a:gd name="connsiteY1" fmla="*/ 940200 h 1826522"/>
              <a:gd name="connsiteX2" fmla="*/ 179001 w 1718774"/>
              <a:gd name="connsiteY2" fmla="*/ 1742186 h 1826522"/>
              <a:gd name="connsiteX3" fmla="*/ 1625506 w 1718774"/>
              <a:gd name="connsiteY3" fmla="*/ 1747798 h 1826522"/>
              <a:gd name="connsiteX4" fmla="*/ 1568518 w 1718774"/>
              <a:gd name="connsiteY4" fmla="*/ 1257671 h 1826522"/>
              <a:gd name="connsiteX5" fmla="*/ 1516277 w 1718774"/>
              <a:gd name="connsiteY5" fmla="*/ 672856 h 1826522"/>
              <a:gd name="connsiteX6" fmla="*/ 1384691 w 1718774"/>
              <a:gd name="connsiteY6" fmla="*/ 154877 h 1826522"/>
              <a:gd name="connsiteX7" fmla="*/ 886851 w 1718774"/>
              <a:gd name="connsiteY7" fmla="*/ 21205 h 1826522"/>
              <a:gd name="connsiteX8" fmla="*/ 408119 w 1718774"/>
              <a:gd name="connsiteY8" fmla="*/ 534641 h 1826522"/>
              <a:gd name="connsiteX0" fmla="*/ 477759 w 1796623"/>
              <a:gd name="connsiteY0" fmla="*/ 534641 h 1818043"/>
              <a:gd name="connsiteX1" fmla="*/ 117407 w 1796623"/>
              <a:gd name="connsiteY1" fmla="*/ 940200 h 1818043"/>
              <a:gd name="connsiteX2" fmla="*/ 136864 w 1796623"/>
              <a:gd name="connsiteY2" fmla="*/ 1728260 h 1818043"/>
              <a:gd name="connsiteX3" fmla="*/ 1695146 w 1796623"/>
              <a:gd name="connsiteY3" fmla="*/ 1747798 h 1818043"/>
              <a:gd name="connsiteX4" fmla="*/ 1638158 w 1796623"/>
              <a:gd name="connsiteY4" fmla="*/ 1257671 h 1818043"/>
              <a:gd name="connsiteX5" fmla="*/ 1585917 w 1796623"/>
              <a:gd name="connsiteY5" fmla="*/ 672856 h 1818043"/>
              <a:gd name="connsiteX6" fmla="*/ 1454331 w 1796623"/>
              <a:gd name="connsiteY6" fmla="*/ 154877 h 1818043"/>
              <a:gd name="connsiteX7" fmla="*/ 956491 w 1796623"/>
              <a:gd name="connsiteY7" fmla="*/ 21205 h 1818043"/>
              <a:gd name="connsiteX8" fmla="*/ 477759 w 1796623"/>
              <a:gd name="connsiteY8" fmla="*/ 534641 h 1818043"/>
              <a:gd name="connsiteX0" fmla="*/ 396783 w 1688820"/>
              <a:gd name="connsiteY0" fmla="*/ 534641 h 1815615"/>
              <a:gd name="connsiteX1" fmla="*/ 36431 w 1688820"/>
              <a:gd name="connsiteY1" fmla="*/ 940200 h 1815615"/>
              <a:gd name="connsiteX2" fmla="*/ 55888 w 1688820"/>
              <a:gd name="connsiteY2" fmla="*/ 1728260 h 1815615"/>
              <a:gd name="connsiteX3" fmla="*/ 421834 w 1688820"/>
              <a:gd name="connsiteY3" fmla="*/ 1798118 h 1815615"/>
              <a:gd name="connsiteX4" fmla="*/ 1614170 w 1688820"/>
              <a:gd name="connsiteY4" fmla="*/ 1747798 h 1815615"/>
              <a:gd name="connsiteX5" fmla="*/ 1557182 w 1688820"/>
              <a:gd name="connsiteY5" fmla="*/ 1257671 h 1815615"/>
              <a:gd name="connsiteX6" fmla="*/ 1504941 w 1688820"/>
              <a:gd name="connsiteY6" fmla="*/ 672856 h 1815615"/>
              <a:gd name="connsiteX7" fmla="*/ 1373355 w 1688820"/>
              <a:gd name="connsiteY7" fmla="*/ 154877 h 1815615"/>
              <a:gd name="connsiteX8" fmla="*/ 875515 w 1688820"/>
              <a:gd name="connsiteY8" fmla="*/ 21205 h 1815615"/>
              <a:gd name="connsiteX9" fmla="*/ 396783 w 1688820"/>
              <a:gd name="connsiteY9" fmla="*/ 534641 h 1815615"/>
              <a:gd name="connsiteX0" fmla="*/ 394951 w 1689541"/>
              <a:gd name="connsiteY0" fmla="*/ 534641 h 1877271"/>
              <a:gd name="connsiteX1" fmla="*/ 34599 w 1689541"/>
              <a:gd name="connsiteY1" fmla="*/ 940200 h 1877271"/>
              <a:gd name="connsiteX2" fmla="*/ 54056 w 1689541"/>
              <a:gd name="connsiteY2" fmla="*/ 1728260 h 1877271"/>
              <a:gd name="connsiteX3" fmla="*/ 385071 w 1689541"/>
              <a:gd name="connsiteY3" fmla="*/ 1877032 h 1877271"/>
              <a:gd name="connsiteX4" fmla="*/ 1612338 w 1689541"/>
              <a:gd name="connsiteY4" fmla="*/ 1747798 h 1877271"/>
              <a:gd name="connsiteX5" fmla="*/ 1555350 w 1689541"/>
              <a:gd name="connsiteY5" fmla="*/ 1257671 h 1877271"/>
              <a:gd name="connsiteX6" fmla="*/ 1503109 w 1689541"/>
              <a:gd name="connsiteY6" fmla="*/ 672856 h 1877271"/>
              <a:gd name="connsiteX7" fmla="*/ 1371523 w 1689541"/>
              <a:gd name="connsiteY7" fmla="*/ 154877 h 1877271"/>
              <a:gd name="connsiteX8" fmla="*/ 873683 w 1689541"/>
              <a:gd name="connsiteY8" fmla="*/ 21205 h 1877271"/>
              <a:gd name="connsiteX9" fmla="*/ 394951 w 1689541"/>
              <a:gd name="connsiteY9" fmla="*/ 534641 h 1877271"/>
              <a:gd name="connsiteX0" fmla="*/ 394949 w 1689541"/>
              <a:gd name="connsiteY0" fmla="*/ 534641 h 1877032"/>
              <a:gd name="connsiteX1" fmla="*/ 34597 w 1689541"/>
              <a:gd name="connsiteY1" fmla="*/ 940200 h 1877032"/>
              <a:gd name="connsiteX2" fmla="*/ 54054 w 1689541"/>
              <a:gd name="connsiteY2" fmla="*/ 1728260 h 1877032"/>
              <a:gd name="connsiteX3" fmla="*/ 385069 w 1689541"/>
              <a:gd name="connsiteY3" fmla="*/ 1877032 h 1877032"/>
              <a:gd name="connsiteX4" fmla="*/ 1612336 w 1689541"/>
              <a:gd name="connsiteY4" fmla="*/ 1747798 h 1877032"/>
              <a:gd name="connsiteX5" fmla="*/ 1555348 w 1689541"/>
              <a:gd name="connsiteY5" fmla="*/ 1257671 h 1877032"/>
              <a:gd name="connsiteX6" fmla="*/ 1503107 w 1689541"/>
              <a:gd name="connsiteY6" fmla="*/ 672856 h 1877032"/>
              <a:gd name="connsiteX7" fmla="*/ 1371521 w 1689541"/>
              <a:gd name="connsiteY7" fmla="*/ 154877 h 1877032"/>
              <a:gd name="connsiteX8" fmla="*/ 873681 w 1689541"/>
              <a:gd name="connsiteY8" fmla="*/ 21205 h 1877032"/>
              <a:gd name="connsiteX9" fmla="*/ 394949 w 1689541"/>
              <a:gd name="connsiteY9" fmla="*/ 534641 h 1877032"/>
              <a:gd name="connsiteX0" fmla="*/ 394949 w 1683795"/>
              <a:gd name="connsiteY0" fmla="*/ 534641 h 1877032"/>
              <a:gd name="connsiteX1" fmla="*/ 34597 w 1683795"/>
              <a:gd name="connsiteY1" fmla="*/ 940200 h 1877032"/>
              <a:gd name="connsiteX2" fmla="*/ 54054 w 1683795"/>
              <a:gd name="connsiteY2" fmla="*/ 1728260 h 1877032"/>
              <a:gd name="connsiteX3" fmla="*/ 385069 w 1683795"/>
              <a:gd name="connsiteY3" fmla="*/ 1877032 h 1877032"/>
              <a:gd name="connsiteX4" fmla="*/ 1605349 w 1683795"/>
              <a:gd name="connsiteY4" fmla="*/ 1798860 h 1877032"/>
              <a:gd name="connsiteX5" fmla="*/ 1555348 w 1683795"/>
              <a:gd name="connsiteY5" fmla="*/ 1257671 h 1877032"/>
              <a:gd name="connsiteX6" fmla="*/ 1503107 w 1683795"/>
              <a:gd name="connsiteY6" fmla="*/ 672856 h 1877032"/>
              <a:gd name="connsiteX7" fmla="*/ 1371521 w 1683795"/>
              <a:gd name="connsiteY7" fmla="*/ 154877 h 1877032"/>
              <a:gd name="connsiteX8" fmla="*/ 873681 w 1683795"/>
              <a:gd name="connsiteY8" fmla="*/ 21205 h 1877032"/>
              <a:gd name="connsiteX9" fmla="*/ 394949 w 1683795"/>
              <a:gd name="connsiteY9" fmla="*/ 534641 h 1877032"/>
              <a:gd name="connsiteX0" fmla="*/ 394949 w 1720794"/>
              <a:gd name="connsiteY0" fmla="*/ 534641 h 1877032"/>
              <a:gd name="connsiteX1" fmla="*/ 34597 w 1720794"/>
              <a:gd name="connsiteY1" fmla="*/ 940200 h 1877032"/>
              <a:gd name="connsiteX2" fmla="*/ 54054 w 1720794"/>
              <a:gd name="connsiteY2" fmla="*/ 1728260 h 1877032"/>
              <a:gd name="connsiteX3" fmla="*/ 385069 w 1720794"/>
              <a:gd name="connsiteY3" fmla="*/ 1877032 h 1877032"/>
              <a:gd name="connsiteX4" fmla="*/ 1605349 w 1720794"/>
              <a:gd name="connsiteY4" fmla="*/ 1798860 h 1877032"/>
              <a:gd name="connsiteX5" fmla="*/ 1555348 w 1720794"/>
              <a:gd name="connsiteY5" fmla="*/ 1257671 h 1877032"/>
              <a:gd name="connsiteX6" fmla="*/ 1503107 w 1720794"/>
              <a:gd name="connsiteY6" fmla="*/ 672856 h 1877032"/>
              <a:gd name="connsiteX7" fmla="*/ 1371521 w 1720794"/>
              <a:gd name="connsiteY7" fmla="*/ 154877 h 1877032"/>
              <a:gd name="connsiteX8" fmla="*/ 873681 w 1720794"/>
              <a:gd name="connsiteY8" fmla="*/ 21205 h 1877032"/>
              <a:gd name="connsiteX9" fmla="*/ 394949 w 1720794"/>
              <a:gd name="connsiteY9" fmla="*/ 534641 h 1877032"/>
              <a:gd name="connsiteX0" fmla="*/ 394949 w 1720794"/>
              <a:gd name="connsiteY0" fmla="*/ 534641 h 1877032"/>
              <a:gd name="connsiteX1" fmla="*/ 34597 w 1720794"/>
              <a:gd name="connsiteY1" fmla="*/ 940200 h 1877032"/>
              <a:gd name="connsiteX2" fmla="*/ 54054 w 1720794"/>
              <a:gd name="connsiteY2" fmla="*/ 1728260 h 1877032"/>
              <a:gd name="connsiteX3" fmla="*/ 385069 w 1720794"/>
              <a:gd name="connsiteY3" fmla="*/ 1877032 h 1877032"/>
              <a:gd name="connsiteX4" fmla="*/ 1605349 w 1720794"/>
              <a:gd name="connsiteY4" fmla="*/ 1798860 h 1877032"/>
              <a:gd name="connsiteX5" fmla="*/ 1555348 w 1720794"/>
              <a:gd name="connsiteY5" fmla="*/ 1257671 h 1877032"/>
              <a:gd name="connsiteX6" fmla="*/ 1503107 w 1720794"/>
              <a:gd name="connsiteY6" fmla="*/ 672856 h 1877032"/>
              <a:gd name="connsiteX7" fmla="*/ 1371521 w 1720794"/>
              <a:gd name="connsiteY7" fmla="*/ 154877 h 1877032"/>
              <a:gd name="connsiteX8" fmla="*/ 873681 w 1720794"/>
              <a:gd name="connsiteY8" fmla="*/ 21205 h 1877032"/>
              <a:gd name="connsiteX9" fmla="*/ 394949 w 1720794"/>
              <a:gd name="connsiteY9" fmla="*/ 534641 h 1877032"/>
              <a:gd name="connsiteX0" fmla="*/ 394949 w 1671512"/>
              <a:gd name="connsiteY0" fmla="*/ 534641 h 1877032"/>
              <a:gd name="connsiteX1" fmla="*/ 34597 w 1671512"/>
              <a:gd name="connsiteY1" fmla="*/ 940200 h 1877032"/>
              <a:gd name="connsiteX2" fmla="*/ 54054 w 1671512"/>
              <a:gd name="connsiteY2" fmla="*/ 1728260 h 1877032"/>
              <a:gd name="connsiteX3" fmla="*/ 385069 w 1671512"/>
              <a:gd name="connsiteY3" fmla="*/ 1877032 h 1877032"/>
              <a:gd name="connsiteX4" fmla="*/ 1605349 w 1671512"/>
              <a:gd name="connsiteY4" fmla="*/ 1798860 h 1877032"/>
              <a:gd name="connsiteX5" fmla="*/ 1555348 w 1671512"/>
              <a:gd name="connsiteY5" fmla="*/ 1257671 h 1877032"/>
              <a:gd name="connsiteX6" fmla="*/ 1503107 w 1671512"/>
              <a:gd name="connsiteY6" fmla="*/ 672856 h 1877032"/>
              <a:gd name="connsiteX7" fmla="*/ 1371521 w 1671512"/>
              <a:gd name="connsiteY7" fmla="*/ 154877 h 1877032"/>
              <a:gd name="connsiteX8" fmla="*/ 873681 w 1671512"/>
              <a:gd name="connsiteY8" fmla="*/ 21205 h 1877032"/>
              <a:gd name="connsiteX9" fmla="*/ 394949 w 1671512"/>
              <a:gd name="connsiteY9" fmla="*/ 534641 h 1877032"/>
              <a:gd name="connsiteX0" fmla="*/ 394949 w 1677296"/>
              <a:gd name="connsiteY0" fmla="*/ 534641 h 1877032"/>
              <a:gd name="connsiteX1" fmla="*/ 34597 w 1677296"/>
              <a:gd name="connsiteY1" fmla="*/ 940200 h 1877032"/>
              <a:gd name="connsiteX2" fmla="*/ 54054 w 1677296"/>
              <a:gd name="connsiteY2" fmla="*/ 1728260 h 1877032"/>
              <a:gd name="connsiteX3" fmla="*/ 385069 w 1677296"/>
              <a:gd name="connsiteY3" fmla="*/ 1877032 h 1877032"/>
              <a:gd name="connsiteX4" fmla="*/ 1612334 w 1677296"/>
              <a:gd name="connsiteY4" fmla="*/ 1840637 h 1877032"/>
              <a:gd name="connsiteX5" fmla="*/ 1555348 w 1677296"/>
              <a:gd name="connsiteY5" fmla="*/ 1257671 h 1877032"/>
              <a:gd name="connsiteX6" fmla="*/ 1503107 w 1677296"/>
              <a:gd name="connsiteY6" fmla="*/ 672856 h 1877032"/>
              <a:gd name="connsiteX7" fmla="*/ 1371521 w 1677296"/>
              <a:gd name="connsiteY7" fmla="*/ 154877 h 1877032"/>
              <a:gd name="connsiteX8" fmla="*/ 873681 w 1677296"/>
              <a:gd name="connsiteY8" fmla="*/ 21205 h 1877032"/>
              <a:gd name="connsiteX9" fmla="*/ 394949 w 1677296"/>
              <a:gd name="connsiteY9" fmla="*/ 534641 h 1877032"/>
              <a:gd name="connsiteX0" fmla="*/ 394949 w 1677298"/>
              <a:gd name="connsiteY0" fmla="*/ 534641 h 1877032"/>
              <a:gd name="connsiteX1" fmla="*/ 34597 w 1677298"/>
              <a:gd name="connsiteY1" fmla="*/ 940200 h 1877032"/>
              <a:gd name="connsiteX2" fmla="*/ 54054 w 1677298"/>
              <a:gd name="connsiteY2" fmla="*/ 1728260 h 1877032"/>
              <a:gd name="connsiteX3" fmla="*/ 385069 w 1677298"/>
              <a:gd name="connsiteY3" fmla="*/ 1877032 h 1877032"/>
              <a:gd name="connsiteX4" fmla="*/ 1612334 w 1677298"/>
              <a:gd name="connsiteY4" fmla="*/ 1840637 h 1877032"/>
              <a:gd name="connsiteX5" fmla="*/ 1555348 w 1677298"/>
              <a:gd name="connsiteY5" fmla="*/ 1257671 h 1877032"/>
              <a:gd name="connsiteX6" fmla="*/ 1503107 w 1677298"/>
              <a:gd name="connsiteY6" fmla="*/ 672856 h 1877032"/>
              <a:gd name="connsiteX7" fmla="*/ 1371521 w 1677298"/>
              <a:gd name="connsiteY7" fmla="*/ 154877 h 1877032"/>
              <a:gd name="connsiteX8" fmla="*/ 873681 w 1677298"/>
              <a:gd name="connsiteY8" fmla="*/ 21205 h 1877032"/>
              <a:gd name="connsiteX9" fmla="*/ 394949 w 1677298"/>
              <a:gd name="connsiteY9" fmla="*/ 534641 h 1877032"/>
              <a:gd name="connsiteX0" fmla="*/ 394949 w 1677296"/>
              <a:gd name="connsiteY0" fmla="*/ 534641 h 1904936"/>
              <a:gd name="connsiteX1" fmla="*/ 34597 w 1677296"/>
              <a:gd name="connsiteY1" fmla="*/ 940200 h 1904936"/>
              <a:gd name="connsiteX2" fmla="*/ 54054 w 1677296"/>
              <a:gd name="connsiteY2" fmla="*/ 1728260 h 1904936"/>
              <a:gd name="connsiteX3" fmla="*/ 385069 w 1677296"/>
              <a:gd name="connsiteY3" fmla="*/ 1877032 h 1904936"/>
              <a:gd name="connsiteX4" fmla="*/ 1612334 w 1677296"/>
              <a:gd name="connsiteY4" fmla="*/ 1840637 h 1904936"/>
              <a:gd name="connsiteX5" fmla="*/ 1555348 w 1677296"/>
              <a:gd name="connsiteY5" fmla="*/ 1257671 h 1904936"/>
              <a:gd name="connsiteX6" fmla="*/ 1503107 w 1677296"/>
              <a:gd name="connsiteY6" fmla="*/ 672856 h 1904936"/>
              <a:gd name="connsiteX7" fmla="*/ 1371521 w 1677296"/>
              <a:gd name="connsiteY7" fmla="*/ 154877 h 1904936"/>
              <a:gd name="connsiteX8" fmla="*/ 873681 w 1677296"/>
              <a:gd name="connsiteY8" fmla="*/ 21205 h 1904936"/>
              <a:gd name="connsiteX9" fmla="*/ 394949 w 1677296"/>
              <a:gd name="connsiteY9" fmla="*/ 534641 h 1904936"/>
              <a:gd name="connsiteX0" fmla="*/ 461539 w 1743887"/>
              <a:gd name="connsiteY0" fmla="*/ 534641 h 1904936"/>
              <a:gd name="connsiteX1" fmla="*/ 101187 w 1743887"/>
              <a:gd name="connsiteY1" fmla="*/ 940200 h 1904936"/>
              <a:gd name="connsiteX2" fmla="*/ 22840 w 1743887"/>
              <a:gd name="connsiteY2" fmla="*/ 1737812 h 1904936"/>
              <a:gd name="connsiteX3" fmla="*/ 451659 w 1743887"/>
              <a:gd name="connsiteY3" fmla="*/ 1877032 h 1904936"/>
              <a:gd name="connsiteX4" fmla="*/ 1678924 w 1743887"/>
              <a:gd name="connsiteY4" fmla="*/ 1840637 h 1904936"/>
              <a:gd name="connsiteX5" fmla="*/ 1621938 w 1743887"/>
              <a:gd name="connsiteY5" fmla="*/ 1257671 h 1904936"/>
              <a:gd name="connsiteX6" fmla="*/ 1569697 w 1743887"/>
              <a:gd name="connsiteY6" fmla="*/ 672856 h 1904936"/>
              <a:gd name="connsiteX7" fmla="*/ 1438111 w 1743887"/>
              <a:gd name="connsiteY7" fmla="*/ 154877 h 1904936"/>
              <a:gd name="connsiteX8" fmla="*/ 940271 w 1743887"/>
              <a:gd name="connsiteY8" fmla="*/ 21205 h 1904936"/>
              <a:gd name="connsiteX9" fmla="*/ 461539 w 1743887"/>
              <a:gd name="connsiteY9" fmla="*/ 534641 h 1904936"/>
              <a:gd name="connsiteX0" fmla="*/ 452050 w 1756359"/>
              <a:gd name="connsiteY0" fmla="*/ 534641 h 1891359"/>
              <a:gd name="connsiteX1" fmla="*/ 91698 w 1756359"/>
              <a:gd name="connsiteY1" fmla="*/ 940200 h 1891359"/>
              <a:gd name="connsiteX2" fmla="*/ 13351 w 1756359"/>
              <a:gd name="connsiteY2" fmla="*/ 1737812 h 1891359"/>
              <a:gd name="connsiteX3" fmla="*/ 309435 w 1756359"/>
              <a:gd name="connsiteY3" fmla="*/ 1891359 h 1891359"/>
              <a:gd name="connsiteX4" fmla="*/ 1669435 w 1756359"/>
              <a:gd name="connsiteY4" fmla="*/ 1840637 h 1891359"/>
              <a:gd name="connsiteX5" fmla="*/ 1612449 w 1756359"/>
              <a:gd name="connsiteY5" fmla="*/ 1257671 h 1891359"/>
              <a:gd name="connsiteX6" fmla="*/ 1560208 w 1756359"/>
              <a:gd name="connsiteY6" fmla="*/ 672856 h 1891359"/>
              <a:gd name="connsiteX7" fmla="*/ 1428622 w 1756359"/>
              <a:gd name="connsiteY7" fmla="*/ 154877 h 1891359"/>
              <a:gd name="connsiteX8" fmla="*/ 930782 w 1756359"/>
              <a:gd name="connsiteY8" fmla="*/ 21205 h 1891359"/>
              <a:gd name="connsiteX9" fmla="*/ 452050 w 1756359"/>
              <a:gd name="connsiteY9" fmla="*/ 534641 h 1891359"/>
              <a:gd name="connsiteX0" fmla="*/ 452050 w 1756257"/>
              <a:gd name="connsiteY0" fmla="*/ 534641 h 1891359"/>
              <a:gd name="connsiteX1" fmla="*/ 91698 w 1756257"/>
              <a:gd name="connsiteY1" fmla="*/ 940200 h 1891359"/>
              <a:gd name="connsiteX2" fmla="*/ 13351 w 1756257"/>
              <a:gd name="connsiteY2" fmla="*/ 1737812 h 1891359"/>
              <a:gd name="connsiteX3" fmla="*/ 309435 w 1756257"/>
              <a:gd name="connsiteY3" fmla="*/ 1891359 h 1891359"/>
              <a:gd name="connsiteX4" fmla="*/ 1669435 w 1756257"/>
              <a:gd name="connsiteY4" fmla="*/ 1840637 h 1891359"/>
              <a:gd name="connsiteX5" fmla="*/ 1612449 w 1756257"/>
              <a:gd name="connsiteY5" fmla="*/ 1257671 h 1891359"/>
              <a:gd name="connsiteX6" fmla="*/ 1563496 w 1756257"/>
              <a:gd name="connsiteY6" fmla="*/ 959631 h 1891359"/>
              <a:gd name="connsiteX7" fmla="*/ 1560208 w 1756257"/>
              <a:gd name="connsiteY7" fmla="*/ 672856 h 1891359"/>
              <a:gd name="connsiteX8" fmla="*/ 1428622 w 1756257"/>
              <a:gd name="connsiteY8" fmla="*/ 154877 h 1891359"/>
              <a:gd name="connsiteX9" fmla="*/ 930782 w 1756257"/>
              <a:gd name="connsiteY9" fmla="*/ 21205 h 1891359"/>
              <a:gd name="connsiteX10" fmla="*/ 452050 w 1756257"/>
              <a:gd name="connsiteY10" fmla="*/ 534641 h 1891359"/>
              <a:gd name="connsiteX0" fmla="*/ 452050 w 1764590"/>
              <a:gd name="connsiteY0" fmla="*/ 534641 h 1891359"/>
              <a:gd name="connsiteX1" fmla="*/ 91698 w 1764590"/>
              <a:gd name="connsiteY1" fmla="*/ 940200 h 1891359"/>
              <a:gd name="connsiteX2" fmla="*/ 13351 w 1764590"/>
              <a:gd name="connsiteY2" fmla="*/ 1737812 h 1891359"/>
              <a:gd name="connsiteX3" fmla="*/ 309435 w 1764590"/>
              <a:gd name="connsiteY3" fmla="*/ 1891359 h 1891359"/>
              <a:gd name="connsiteX4" fmla="*/ 1669435 w 1764590"/>
              <a:gd name="connsiteY4" fmla="*/ 1840637 h 1891359"/>
              <a:gd name="connsiteX5" fmla="*/ 1612449 w 1764590"/>
              <a:gd name="connsiteY5" fmla="*/ 1257671 h 1891359"/>
              <a:gd name="connsiteX6" fmla="*/ 1309780 w 1764590"/>
              <a:gd name="connsiteY6" fmla="*/ 1046341 h 1891359"/>
              <a:gd name="connsiteX7" fmla="*/ 1560208 w 1764590"/>
              <a:gd name="connsiteY7" fmla="*/ 672856 h 1891359"/>
              <a:gd name="connsiteX8" fmla="*/ 1428622 w 1764590"/>
              <a:gd name="connsiteY8" fmla="*/ 154877 h 1891359"/>
              <a:gd name="connsiteX9" fmla="*/ 930782 w 1764590"/>
              <a:gd name="connsiteY9" fmla="*/ 21205 h 1891359"/>
              <a:gd name="connsiteX10" fmla="*/ 452050 w 1764590"/>
              <a:gd name="connsiteY10" fmla="*/ 534641 h 1891359"/>
              <a:gd name="connsiteX0" fmla="*/ 452050 w 1764592"/>
              <a:gd name="connsiteY0" fmla="*/ 534641 h 1891359"/>
              <a:gd name="connsiteX1" fmla="*/ 91698 w 1764592"/>
              <a:gd name="connsiteY1" fmla="*/ 940200 h 1891359"/>
              <a:gd name="connsiteX2" fmla="*/ 13351 w 1764592"/>
              <a:gd name="connsiteY2" fmla="*/ 1737812 h 1891359"/>
              <a:gd name="connsiteX3" fmla="*/ 309435 w 1764592"/>
              <a:gd name="connsiteY3" fmla="*/ 1891359 h 1891359"/>
              <a:gd name="connsiteX4" fmla="*/ 1669435 w 1764592"/>
              <a:gd name="connsiteY4" fmla="*/ 1840637 h 1891359"/>
              <a:gd name="connsiteX5" fmla="*/ 1612449 w 1764592"/>
              <a:gd name="connsiteY5" fmla="*/ 1257671 h 1891359"/>
              <a:gd name="connsiteX6" fmla="*/ 1309780 w 1764592"/>
              <a:gd name="connsiteY6" fmla="*/ 1046341 h 1891359"/>
              <a:gd name="connsiteX7" fmla="*/ 1560208 w 1764592"/>
              <a:gd name="connsiteY7" fmla="*/ 672856 h 1891359"/>
              <a:gd name="connsiteX8" fmla="*/ 1428622 w 1764592"/>
              <a:gd name="connsiteY8" fmla="*/ 154877 h 1891359"/>
              <a:gd name="connsiteX9" fmla="*/ 930782 w 1764592"/>
              <a:gd name="connsiteY9" fmla="*/ 21205 h 1891359"/>
              <a:gd name="connsiteX10" fmla="*/ 452050 w 1764592"/>
              <a:gd name="connsiteY10" fmla="*/ 534641 h 1891359"/>
              <a:gd name="connsiteX0" fmla="*/ 452050 w 1764590"/>
              <a:gd name="connsiteY0" fmla="*/ 534641 h 1891359"/>
              <a:gd name="connsiteX1" fmla="*/ 91698 w 1764590"/>
              <a:gd name="connsiteY1" fmla="*/ 940200 h 1891359"/>
              <a:gd name="connsiteX2" fmla="*/ 13351 w 1764590"/>
              <a:gd name="connsiteY2" fmla="*/ 1737812 h 1891359"/>
              <a:gd name="connsiteX3" fmla="*/ 309435 w 1764590"/>
              <a:gd name="connsiteY3" fmla="*/ 1891359 h 1891359"/>
              <a:gd name="connsiteX4" fmla="*/ 1669435 w 1764590"/>
              <a:gd name="connsiteY4" fmla="*/ 1840637 h 1891359"/>
              <a:gd name="connsiteX5" fmla="*/ 1612449 w 1764590"/>
              <a:gd name="connsiteY5" fmla="*/ 1257671 h 1891359"/>
              <a:gd name="connsiteX6" fmla="*/ 1309780 w 1764590"/>
              <a:gd name="connsiteY6" fmla="*/ 1046341 h 1891359"/>
              <a:gd name="connsiteX7" fmla="*/ 1560208 w 1764590"/>
              <a:gd name="connsiteY7" fmla="*/ 672856 h 1891359"/>
              <a:gd name="connsiteX8" fmla="*/ 1428622 w 1764590"/>
              <a:gd name="connsiteY8" fmla="*/ 154877 h 1891359"/>
              <a:gd name="connsiteX9" fmla="*/ 930782 w 1764590"/>
              <a:gd name="connsiteY9" fmla="*/ 21205 h 1891359"/>
              <a:gd name="connsiteX10" fmla="*/ 452050 w 1764590"/>
              <a:gd name="connsiteY10" fmla="*/ 534641 h 1891359"/>
              <a:gd name="connsiteX0" fmla="*/ 452050 w 1792731"/>
              <a:gd name="connsiteY0" fmla="*/ 534641 h 1891359"/>
              <a:gd name="connsiteX1" fmla="*/ 91698 w 1792731"/>
              <a:gd name="connsiteY1" fmla="*/ 940200 h 1891359"/>
              <a:gd name="connsiteX2" fmla="*/ 13351 w 1792731"/>
              <a:gd name="connsiteY2" fmla="*/ 1737812 h 1891359"/>
              <a:gd name="connsiteX3" fmla="*/ 309435 w 1792731"/>
              <a:gd name="connsiteY3" fmla="*/ 1891359 h 1891359"/>
              <a:gd name="connsiteX4" fmla="*/ 1669435 w 1792731"/>
              <a:gd name="connsiteY4" fmla="*/ 1840637 h 1891359"/>
              <a:gd name="connsiteX5" fmla="*/ 1688563 w 1792731"/>
              <a:gd name="connsiteY5" fmla="*/ 1292355 h 1891359"/>
              <a:gd name="connsiteX6" fmla="*/ 1309780 w 1792731"/>
              <a:gd name="connsiteY6" fmla="*/ 1046341 h 1891359"/>
              <a:gd name="connsiteX7" fmla="*/ 1560208 w 1792731"/>
              <a:gd name="connsiteY7" fmla="*/ 672856 h 1891359"/>
              <a:gd name="connsiteX8" fmla="*/ 1428622 w 1792731"/>
              <a:gd name="connsiteY8" fmla="*/ 154877 h 1891359"/>
              <a:gd name="connsiteX9" fmla="*/ 930782 w 1792731"/>
              <a:gd name="connsiteY9" fmla="*/ 21205 h 1891359"/>
              <a:gd name="connsiteX10" fmla="*/ 452050 w 1792731"/>
              <a:gd name="connsiteY10" fmla="*/ 534641 h 1891359"/>
              <a:gd name="connsiteX0" fmla="*/ 452050 w 1814809"/>
              <a:gd name="connsiteY0" fmla="*/ 534641 h 1891359"/>
              <a:gd name="connsiteX1" fmla="*/ 91698 w 1814809"/>
              <a:gd name="connsiteY1" fmla="*/ 940200 h 1891359"/>
              <a:gd name="connsiteX2" fmla="*/ 13351 w 1814809"/>
              <a:gd name="connsiteY2" fmla="*/ 1737812 h 1891359"/>
              <a:gd name="connsiteX3" fmla="*/ 309435 w 1814809"/>
              <a:gd name="connsiteY3" fmla="*/ 1891359 h 1891359"/>
              <a:gd name="connsiteX4" fmla="*/ 1669435 w 1814809"/>
              <a:gd name="connsiteY4" fmla="*/ 1840637 h 1891359"/>
              <a:gd name="connsiteX5" fmla="*/ 1688563 w 1814809"/>
              <a:gd name="connsiteY5" fmla="*/ 1292355 h 1891359"/>
              <a:gd name="connsiteX6" fmla="*/ 1309780 w 1814809"/>
              <a:gd name="connsiteY6" fmla="*/ 1046341 h 1891359"/>
              <a:gd name="connsiteX7" fmla="*/ 1560208 w 1814809"/>
              <a:gd name="connsiteY7" fmla="*/ 672856 h 1891359"/>
              <a:gd name="connsiteX8" fmla="*/ 1428622 w 1814809"/>
              <a:gd name="connsiteY8" fmla="*/ 154877 h 1891359"/>
              <a:gd name="connsiteX9" fmla="*/ 930782 w 1814809"/>
              <a:gd name="connsiteY9" fmla="*/ 21205 h 1891359"/>
              <a:gd name="connsiteX10" fmla="*/ 452050 w 1814809"/>
              <a:gd name="connsiteY10" fmla="*/ 534641 h 1891359"/>
              <a:gd name="connsiteX0" fmla="*/ 452050 w 1814809"/>
              <a:gd name="connsiteY0" fmla="*/ 534641 h 1891359"/>
              <a:gd name="connsiteX1" fmla="*/ 91698 w 1814809"/>
              <a:gd name="connsiteY1" fmla="*/ 940200 h 1891359"/>
              <a:gd name="connsiteX2" fmla="*/ 13351 w 1814809"/>
              <a:gd name="connsiteY2" fmla="*/ 1737812 h 1891359"/>
              <a:gd name="connsiteX3" fmla="*/ 309435 w 1814809"/>
              <a:gd name="connsiteY3" fmla="*/ 1891359 h 1891359"/>
              <a:gd name="connsiteX4" fmla="*/ 1669435 w 1814809"/>
              <a:gd name="connsiteY4" fmla="*/ 1840637 h 1891359"/>
              <a:gd name="connsiteX5" fmla="*/ 1688563 w 1814809"/>
              <a:gd name="connsiteY5" fmla="*/ 1292355 h 1891359"/>
              <a:gd name="connsiteX6" fmla="*/ 1309780 w 1814809"/>
              <a:gd name="connsiteY6" fmla="*/ 1046341 h 1891359"/>
              <a:gd name="connsiteX7" fmla="*/ 1619996 w 1814809"/>
              <a:gd name="connsiteY7" fmla="*/ 526399 h 1891359"/>
              <a:gd name="connsiteX8" fmla="*/ 1428622 w 1814809"/>
              <a:gd name="connsiteY8" fmla="*/ 154877 h 1891359"/>
              <a:gd name="connsiteX9" fmla="*/ 930782 w 1814809"/>
              <a:gd name="connsiteY9" fmla="*/ 21205 h 1891359"/>
              <a:gd name="connsiteX10" fmla="*/ 452050 w 1814809"/>
              <a:gd name="connsiteY10" fmla="*/ 534641 h 1891359"/>
              <a:gd name="connsiteX0" fmla="*/ 452050 w 1814809"/>
              <a:gd name="connsiteY0" fmla="*/ 542872 h 1899590"/>
              <a:gd name="connsiteX1" fmla="*/ 91698 w 1814809"/>
              <a:gd name="connsiteY1" fmla="*/ 948431 h 1899590"/>
              <a:gd name="connsiteX2" fmla="*/ 13351 w 1814809"/>
              <a:gd name="connsiteY2" fmla="*/ 1746043 h 1899590"/>
              <a:gd name="connsiteX3" fmla="*/ 309435 w 1814809"/>
              <a:gd name="connsiteY3" fmla="*/ 1899590 h 1899590"/>
              <a:gd name="connsiteX4" fmla="*/ 1669435 w 1814809"/>
              <a:gd name="connsiteY4" fmla="*/ 1848868 h 1899590"/>
              <a:gd name="connsiteX5" fmla="*/ 1688563 w 1814809"/>
              <a:gd name="connsiteY5" fmla="*/ 1300586 h 1899590"/>
              <a:gd name="connsiteX6" fmla="*/ 1309780 w 1814809"/>
              <a:gd name="connsiteY6" fmla="*/ 1054572 h 1899590"/>
              <a:gd name="connsiteX7" fmla="*/ 1619996 w 1814809"/>
              <a:gd name="connsiteY7" fmla="*/ 534630 h 1899590"/>
              <a:gd name="connsiteX8" fmla="*/ 1488411 w 1814809"/>
              <a:gd name="connsiteY8" fmla="*/ 129049 h 1899590"/>
              <a:gd name="connsiteX9" fmla="*/ 930782 w 1814809"/>
              <a:gd name="connsiteY9" fmla="*/ 29436 h 1899590"/>
              <a:gd name="connsiteX10" fmla="*/ 452050 w 1814809"/>
              <a:gd name="connsiteY10" fmla="*/ 542872 h 1899590"/>
              <a:gd name="connsiteX0" fmla="*/ 452050 w 1814809"/>
              <a:gd name="connsiteY0" fmla="*/ 540513 h 1897231"/>
              <a:gd name="connsiteX1" fmla="*/ 91698 w 1814809"/>
              <a:gd name="connsiteY1" fmla="*/ 946072 h 1897231"/>
              <a:gd name="connsiteX2" fmla="*/ 13351 w 1814809"/>
              <a:gd name="connsiteY2" fmla="*/ 1743684 h 1897231"/>
              <a:gd name="connsiteX3" fmla="*/ 309435 w 1814809"/>
              <a:gd name="connsiteY3" fmla="*/ 1897231 h 1897231"/>
              <a:gd name="connsiteX4" fmla="*/ 1669435 w 1814809"/>
              <a:gd name="connsiteY4" fmla="*/ 1846509 h 1897231"/>
              <a:gd name="connsiteX5" fmla="*/ 1688563 w 1814809"/>
              <a:gd name="connsiteY5" fmla="*/ 1298227 h 1897231"/>
              <a:gd name="connsiteX6" fmla="*/ 1309780 w 1814809"/>
              <a:gd name="connsiteY6" fmla="*/ 1052213 h 1897231"/>
              <a:gd name="connsiteX7" fmla="*/ 1619996 w 1814809"/>
              <a:gd name="connsiteY7" fmla="*/ 532271 h 1897231"/>
              <a:gd name="connsiteX8" fmla="*/ 1488411 w 1814809"/>
              <a:gd name="connsiteY8" fmla="*/ 126690 h 1897231"/>
              <a:gd name="connsiteX9" fmla="*/ 930782 w 1814809"/>
              <a:gd name="connsiteY9" fmla="*/ 27077 h 1897231"/>
              <a:gd name="connsiteX10" fmla="*/ 452050 w 1814809"/>
              <a:gd name="connsiteY10" fmla="*/ 540513 h 1897231"/>
              <a:gd name="connsiteX0" fmla="*/ 452050 w 1814809"/>
              <a:gd name="connsiteY0" fmla="*/ 540513 h 1897231"/>
              <a:gd name="connsiteX1" fmla="*/ 91698 w 1814809"/>
              <a:gd name="connsiteY1" fmla="*/ 946072 h 1897231"/>
              <a:gd name="connsiteX2" fmla="*/ 13351 w 1814809"/>
              <a:gd name="connsiteY2" fmla="*/ 1743684 h 1897231"/>
              <a:gd name="connsiteX3" fmla="*/ 309435 w 1814809"/>
              <a:gd name="connsiteY3" fmla="*/ 1897231 h 1897231"/>
              <a:gd name="connsiteX4" fmla="*/ 1669435 w 1814809"/>
              <a:gd name="connsiteY4" fmla="*/ 1846509 h 1897231"/>
              <a:gd name="connsiteX5" fmla="*/ 1688563 w 1814809"/>
              <a:gd name="connsiteY5" fmla="*/ 1298227 h 1897231"/>
              <a:gd name="connsiteX6" fmla="*/ 1309780 w 1814809"/>
              <a:gd name="connsiteY6" fmla="*/ 1052213 h 1897231"/>
              <a:gd name="connsiteX7" fmla="*/ 1619996 w 1814809"/>
              <a:gd name="connsiteY7" fmla="*/ 532271 h 1897231"/>
              <a:gd name="connsiteX8" fmla="*/ 1488411 w 1814809"/>
              <a:gd name="connsiteY8" fmla="*/ 126690 h 1897231"/>
              <a:gd name="connsiteX9" fmla="*/ 930782 w 1814809"/>
              <a:gd name="connsiteY9" fmla="*/ 27077 h 1897231"/>
              <a:gd name="connsiteX10" fmla="*/ 452050 w 1814809"/>
              <a:gd name="connsiteY10" fmla="*/ 540513 h 1897231"/>
              <a:gd name="connsiteX0" fmla="*/ 288567 w 1811701"/>
              <a:gd name="connsiteY0" fmla="*/ 555674 h 1898251"/>
              <a:gd name="connsiteX1" fmla="*/ 88590 w 1811701"/>
              <a:gd name="connsiteY1" fmla="*/ 947092 h 1898251"/>
              <a:gd name="connsiteX2" fmla="*/ 10243 w 1811701"/>
              <a:gd name="connsiteY2" fmla="*/ 1744704 h 1898251"/>
              <a:gd name="connsiteX3" fmla="*/ 306327 w 1811701"/>
              <a:gd name="connsiteY3" fmla="*/ 1898251 h 1898251"/>
              <a:gd name="connsiteX4" fmla="*/ 1666327 w 1811701"/>
              <a:gd name="connsiteY4" fmla="*/ 1847529 h 1898251"/>
              <a:gd name="connsiteX5" fmla="*/ 1685455 w 1811701"/>
              <a:gd name="connsiteY5" fmla="*/ 1299247 h 1898251"/>
              <a:gd name="connsiteX6" fmla="*/ 1306672 w 1811701"/>
              <a:gd name="connsiteY6" fmla="*/ 1053233 h 1898251"/>
              <a:gd name="connsiteX7" fmla="*/ 1616888 w 1811701"/>
              <a:gd name="connsiteY7" fmla="*/ 533291 h 1898251"/>
              <a:gd name="connsiteX8" fmla="*/ 1485303 w 1811701"/>
              <a:gd name="connsiteY8" fmla="*/ 127710 h 1898251"/>
              <a:gd name="connsiteX9" fmla="*/ 927674 w 1811701"/>
              <a:gd name="connsiteY9" fmla="*/ 28097 h 1898251"/>
              <a:gd name="connsiteX10" fmla="*/ 288567 w 1811701"/>
              <a:gd name="connsiteY10" fmla="*/ 555674 h 1898251"/>
              <a:gd name="connsiteX0" fmla="*/ 288567 w 1811701"/>
              <a:gd name="connsiteY0" fmla="*/ 479828 h 1822405"/>
              <a:gd name="connsiteX1" fmla="*/ 88590 w 1811701"/>
              <a:gd name="connsiteY1" fmla="*/ 871246 h 1822405"/>
              <a:gd name="connsiteX2" fmla="*/ 10243 w 1811701"/>
              <a:gd name="connsiteY2" fmla="*/ 1668858 h 1822405"/>
              <a:gd name="connsiteX3" fmla="*/ 306327 w 1811701"/>
              <a:gd name="connsiteY3" fmla="*/ 1822405 h 1822405"/>
              <a:gd name="connsiteX4" fmla="*/ 1666327 w 1811701"/>
              <a:gd name="connsiteY4" fmla="*/ 1771683 h 1822405"/>
              <a:gd name="connsiteX5" fmla="*/ 1685455 w 1811701"/>
              <a:gd name="connsiteY5" fmla="*/ 1223401 h 1822405"/>
              <a:gd name="connsiteX6" fmla="*/ 1306672 w 1811701"/>
              <a:gd name="connsiteY6" fmla="*/ 977387 h 1822405"/>
              <a:gd name="connsiteX7" fmla="*/ 1616888 w 1811701"/>
              <a:gd name="connsiteY7" fmla="*/ 457445 h 1822405"/>
              <a:gd name="connsiteX8" fmla="*/ 1485303 w 1811701"/>
              <a:gd name="connsiteY8" fmla="*/ 51864 h 1822405"/>
              <a:gd name="connsiteX9" fmla="*/ 895599 w 1811701"/>
              <a:gd name="connsiteY9" fmla="*/ 79530 h 1822405"/>
              <a:gd name="connsiteX10" fmla="*/ 288567 w 1811701"/>
              <a:gd name="connsiteY10" fmla="*/ 479828 h 1822405"/>
              <a:gd name="connsiteX0" fmla="*/ 288567 w 1811701"/>
              <a:gd name="connsiteY0" fmla="*/ 419258 h 1761835"/>
              <a:gd name="connsiteX1" fmla="*/ 88590 w 1811701"/>
              <a:gd name="connsiteY1" fmla="*/ 810676 h 1761835"/>
              <a:gd name="connsiteX2" fmla="*/ 10243 w 1811701"/>
              <a:gd name="connsiteY2" fmla="*/ 1608288 h 1761835"/>
              <a:gd name="connsiteX3" fmla="*/ 306327 w 1811701"/>
              <a:gd name="connsiteY3" fmla="*/ 1761835 h 1761835"/>
              <a:gd name="connsiteX4" fmla="*/ 1666327 w 1811701"/>
              <a:gd name="connsiteY4" fmla="*/ 1711113 h 1761835"/>
              <a:gd name="connsiteX5" fmla="*/ 1685455 w 1811701"/>
              <a:gd name="connsiteY5" fmla="*/ 1162831 h 1761835"/>
              <a:gd name="connsiteX6" fmla="*/ 1306672 w 1811701"/>
              <a:gd name="connsiteY6" fmla="*/ 916817 h 1761835"/>
              <a:gd name="connsiteX7" fmla="*/ 1616888 w 1811701"/>
              <a:gd name="connsiteY7" fmla="*/ 396875 h 1761835"/>
              <a:gd name="connsiteX8" fmla="*/ 1373040 w 1811701"/>
              <a:gd name="connsiteY8" fmla="*/ 118574 h 1761835"/>
              <a:gd name="connsiteX9" fmla="*/ 895599 w 1811701"/>
              <a:gd name="connsiteY9" fmla="*/ 18960 h 1761835"/>
              <a:gd name="connsiteX10" fmla="*/ 288567 w 1811701"/>
              <a:gd name="connsiteY10" fmla="*/ 419258 h 1761835"/>
              <a:gd name="connsiteX0" fmla="*/ 288567 w 1811701"/>
              <a:gd name="connsiteY0" fmla="*/ 419258 h 1761835"/>
              <a:gd name="connsiteX1" fmla="*/ 88590 w 1811701"/>
              <a:gd name="connsiteY1" fmla="*/ 810676 h 1761835"/>
              <a:gd name="connsiteX2" fmla="*/ 10243 w 1811701"/>
              <a:gd name="connsiteY2" fmla="*/ 1608288 h 1761835"/>
              <a:gd name="connsiteX3" fmla="*/ 306327 w 1811701"/>
              <a:gd name="connsiteY3" fmla="*/ 1761835 h 1761835"/>
              <a:gd name="connsiteX4" fmla="*/ 1666327 w 1811701"/>
              <a:gd name="connsiteY4" fmla="*/ 1711113 h 1761835"/>
              <a:gd name="connsiteX5" fmla="*/ 1685455 w 1811701"/>
              <a:gd name="connsiteY5" fmla="*/ 1162831 h 1761835"/>
              <a:gd name="connsiteX6" fmla="*/ 1306672 w 1811701"/>
              <a:gd name="connsiteY6" fmla="*/ 916817 h 1761835"/>
              <a:gd name="connsiteX7" fmla="*/ 1584814 w 1811701"/>
              <a:gd name="connsiteY7" fmla="*/ 510012 h 1761835"/>
              <a:gd name="connsiteX8" fmla="*/ 1373040 w 1811701"/>
              <a:gd name="connsiteY8" fmla="*/ 118574 h 1761835"/>
              <a:gd name="connsiteX9" fmla="*/ 895599 w 1811701"/>
              <a:gd name="connsiteY9" fmla="*/ 18960 h 1761835"/>
              <a:gd name="connsiteX10" fmla="*/ 288567 w 1811701"/>
              <a:gd name="connsiteY10" fmla="*/ 419258 h 1761835"/>
              <a:gd name="connsiteX0" fmla="*/ 288567 w 1770444"/>
              <a:gd name="connsiteY0" fmla="*/ 419258 h 1761835"/>
              <a:gd name="connsiteX1" fmla="*/ 88590 w 1770444"/>
              <a:gd name="connsiteY1" fmla="*/ 810676 h 1761835"/>
              <a:gd name="connsiteX2" fmla="*/ 10243 w 1770444"/>
              <a:gd name="connsiteY2" fmla="*/ 1608288 h 1761835"/>
              <a:gd name="connsiteX3" fmla="*/ 306327 w 1770444"/>
              <a:gd name="connsiteY3" fmla="*/ 1761835 h 1761835"/>
              <a:gd name="connsiteX4" fmla="*/ 1666327 w 1770444"/>
              <a:gd name="connsiteY4" fmla="*/ 1711113 h 1761835"/>
              <a:gd name="connsiteX5" fmla="*/ 1589229 w 1770444"/>
              <a:gd name="connsiteY5" fmla="*/ 1176973 h 1761835"/>
              <a:gd name="connsiteX6" fmla="*/ 1306672 w 1770444"/>
              <a:gd name="connsiteY6" fmla="*/ 916817 h 1761835"/>
              <a:gd name="connsiteX7" fmla="*/ 1584814 w 1770444"/>
              <a:gd name="connsiteY7" fmla="*/ 510012 h 1761835"/>
              <a:gd name="connsiteX8" fmla="*/ 1373040 w 1770444"/>
              <a:gd name="connsiteY8" fmla="*/ 118574 h 1761835"/>
              <a:gd name="connsiteX9" fmla="*/ 895599 w 1770444"/>
              <a:gd name="connsiteY9" fmla="*/ 18960 h 1761835"/>
              <a:gd name="connsiteX10" fmla="*/ 288567 w 1770444"/>
              <a:gd name="connsiteY10" fmla="*/ 419258 h 1761835"/>
              <a:gd name="connsiteX0" fmla="*/ 288567 w 1592514"/>
              <a:gd name="connsiteY0" fmla="*/ 419258 h 1863058"/>
              <a:gd name="connsiteX1" fmla="*/ 88590 w 1592514"/>
              <a:gd name="connsiteY1" fmla="*/ 810676 h 1863058"/>
              <a:gd name="connsiteX2" fmla="*/ 10243 w 1592514"/>
              <a:gd name="connsiteY2" fmla="*/ 1608288 h 1863058"/>
              <a:gd name="connsiteX3" fmla="*/ 306327 w 1592514"/>
              <a:gd name="connsiteY3" fmla="*/ 1761835 h 1863058"/>
              <a:gd name="connsiteX4" fmla="*/ 1377650 w 1592514"/>
              <a:gd name="connsiteY4" fmla="*/ 1838393 h 1863058"/>
              <a:gd name="connsiteX5" fmla="*/ 1589229 w 1592514"/>
              <a:gd name="connsiteY5" fmla="*/ 1176973 h 1863058"/>
              <a:gd name="connsiteX6" fmla="*/ 1306672 w 1592514"/>
              <a:gd name="connsiteY6" fmla="*/ 916817 h 1863058"/>
              <a:gd name="connsiteX7" fmla="*/ 1584814 w 1592514"/>
              <a:gd name="connsiteY7" fmla="*/ 510012 h 1863058"/>
              <a:gd name="connsiteX8" fmla="*/ 1373040 w 1592514"/>
              <a:gd name="connsiteY8" fmla="*/ 118574 h 1863058"/>
              <a:gd name="connsiteX9" fmla="*/ 895599 w 1592514"/>
              <a:gd name="connsiteY9" fmla="*/ 18960 h 1863058"/>
              <a:gd name="connsiteX10" fmla="*/ 288567 w 1592514"/>
              <a:gd name="connsiteY10" fmla="*/ 419258 h 1863058"/>
              <a:gd name="connsiteX0" fmla="*/ 421322 w 1594935"/>
              <a:gd name="connsiteY0" fmla="*/ 616342 h 1876292"/>
              <a:gd name="connsiteX1" fmla="*/ 91011 w 1594935"/>
              <a:gd name="connsiteY1" fmla="*/ 823910 h 1876292"/>
              <a:gd name="connsiteX2" fmla="*/ 12664 w 1594935"/>
              <a:gd name="connsiteY2" fmla="*/ 1621522 h 1876292"/>
              <a:gd name="connsiteX3" fmla="*/ 308748 w 1594935"/>
              <a:gd name="connsiteY3" fmla="*/ 1775069 h 1876292"/>
              <a:gd name="connsiteX4" fmla="*/ 1380071 w 1594935"/>
              <a:gd name="connsiteY4" fmla="*/ 1851627 h 1876292"/>
              <a:gd name="connsiteX5" fmla="*/ 1591650 w 1594935"/>
              <a:gd name="connsiteY5" fmla="*/ 1190207 h 1876292"/>
              <a:gd name="connsiteX6" fmla="*/ 1309093 w 1594935"/>
              <a:gd name="connsiteY6" fmla="*/ 930051 h 1876292"/>
              <a:gd name="connsiteX7" fmla="*/ 1587235 w 1594935"/>
              <a:gd name="connsiteY7" fmla="*/ 523246 h 1876292"/>
              <a:gd name="connsiteX8" fmla="*/ 1375461 w 1594935"/>
              <a:gd name="connsiteY8" fmla="*/ 131808 h 1876292"/>
              <a:gd name="connsiteX9" fmla="*/ 898020 w 1594935"/>
              <a:gd name="connsiteY9" fmla="*/ 32194 h 1876292"/>
              <a:gd name="connsiteX10" fmla="*/ 421322 w 1594935"/>
              <a:gd name="connsiteY10" fmla="*/ 616342 h 1876292"/>
              <a:gd name="connsiteX0" fmla="*/ 413257 w 1586870"/>
              <a:gd name="connsiteY0" fmla="*/ 616342 h 1876292"/>
              <a:gd name="connsiteX1" fmla="*/ 140873 w 1586870"/>
              <a:gd name="connsiteY1" fmla="*/ 993617 h 1876292"/>
              <a:gd name="connsiteX2" fmla="*/ 4599 w 1586870"/>
              <a:gd name="connsiteY2" fmla="*/ 1621522 h 1876292"/>
              <a:gd name="connsiteX3" fmla="*/ 300683 w 1586870"/>
              <a:gd name="connsiteY3" fmla="*/ 1775069 h 1876292"/>
              <a:gd name="connsiteX4" fmla="*/ 1372006 w 1586870"/>
              <a:gd name="connsiteY4" fmla="*/ 1851627 h 1876292"/>
              <a:gd name="connsiteX5" fmla="*/ 1583585 w 1586870"/>
              <a:gd name="connsiteY5" fmla="*/ 1190207 h 1876292"/>
              <a:gd name="connsiteX6" fmla="*/ 1301028 w 1586870"/>
              <a:gd name="connsiteY6" fmla="*/ 930051 h 1876292"/>
              <a:gd name="connsiteX7" fmla="*/ 1579170 w 1586870"/>
              <a:gd name="connsiteY7" fmla="*/ 523246 h 1876292"/>
              <a:gd name="connsiteX8" fmla="*/ 1367396 w 1586870"/>
              <a:gd name="connsiteY8" fmla="*/ 131808 h 1876292"/>
              <a:gd name="connsiteX9" fmla="*/ 889955 w 1586870"/>
              <a:gd name="connsiteY9" fmla="*/ 32194 h 1876292"/>
              <a:gd name="connsiteX10" fmla="*/ 413257 w 1586870"/>
              <a:gd name="connsiteY10" fmla="*/ 616342 h 1876292"/>
              <a:gd name="connsiteX0" fmla="*/ 284962 w 1458575"/>
              <a:gd name="connsiteY0" fmla="*/ 616342 h 1908017"/>
              <a:gd name="connsiteX1" fmla="*/ 12578 w 1458575"/>
              <a:gd name="connsiteY1" fmla="*/ 993617 h 1908017"/>
              <a:gd name="connsiteX2" fmla="*/ 172388 w 1458575"/>
              <a:gd name="connsiteY2" fmla="*/ 1775069 h 1908017"/>
              <a:gd name="connsiteX3" fmla="*/ 1243711 w 1458575"/>
              <a:gd name="connsiteY3" fmla="*/ 1851627 h 1908017"/>
              <a:gd name="connsiteX4" fmla="*/ 1455290 w 1458575"/>
              <a:gd name="connsiteY4" fmla="*/ 1190207 h 1908017"/>
              <a:gd name="connsiteX5" fmla="*/ 1172733 w 1458575"/>
              <a:gd name="connsiteY5" fmla="*/ 930051 h 1908017"/>
              <a:gd name="connsiteX6" fmla="*/ 1450875 w 1458575"/>
              <a:gd name="connsiteY6" fmla="*/ 523246 h 1908017"/>
              <a:gd name="connsiteX7" fmla="*/ 1239101 w 1458575"/>
              <a:gd name="connsiteY7" fmla="*/ 131808 h 1908017"/>
              <a:gd name="connsiteX8" fmla="*/ 761660 w 1458575"/>
              <a:gd name="connsiteY8" fmla="*/ 32194 h 1908017"/>
              <a:gd name="connsiteX9" fmla="*/ 284962 w 1458575"/>
              <a:gd name="connsiteY9" fmla="*/ 616342 h 1908017"/>
              <a:gd name="connsiteX0" fmla="*/ 343858 w 1519131"/>
              <a:gd name="connsiteY0" fmla="*/ 616342 h 1885036"/>
              <a:gd name="connsiteX1" fmla="*/ 71474 w 1519131"/>
              <a:gd name="connsiteY1" fmla="*/ 993617 h 1885036"/>
              <a:gd name="connsiteX2" fmla="*/ 115432 w 1519131"/>
              <a:gd name="connsiteY2" fmla="*/ 1704358 h 1885036"/>
              <a:gd name="connsiteX3" fmla="*/ 1302607 w 1519131"/>
              <a:gd name="connsiteY3" fmla="*/ 1851627 h 1885036"/>
              <a:gd name="connsiteX4" fmla="*/ 1514186 w 1519131"/>
              <a:gd name="connsiteY4" fmla="*/ 1190207 h 1885036"/>
              <a:gd name="connsiteX5" fmla="*/ 1231629 w 1519131"/>
              <a:gd name="connsiteY5" fmla="*/ 930051 h 1885036"/>
              <a:gd name="connsiteX6" fmla="*/ 1509771 w 1519131"/>
              <a:gd name="connsiteY6" fmla="*/ 523246 h 1885036"/>
              <a:gd name="connsiteX7" fmla="*/ 1297997 w 1519131"/>
              <a:gd name="connsiteY7" fmla="*/ 131808 h 1885036"/>
              <a:gd name="connsiteX8" fmla="*/ 820556 w 1519131"/>
              <a:gd name="connsiteY8" fmla="*/ 32194 h 1885036"/>
              <a:gd name="connsiteX9" fmla="*/ 343858 w 1519131"/>
              <a:gd name="connsiteY9" fmla="*/ 616342 h 1885036"/>
              <a:gd name="connsiteX0" fmla="*/ 343858 w 1549812"/>
              <a:gd name="connsiteY0" fmla="*/ 616342 h 1800235"/>
              <a:gd name="connsiteX1" fmla="*/ 71474 w 1549812"/>
              <a:gd name="connsiteY1" fmla="*/ 993617 h 1800235"/>
              <a:gd name="connsiteX2" fmla="*/ 115432 w 1549812"/>
              <a:gd name="connsiteY2" fmla="*/ 1704358 h 1800235"/>
              <a:gd name="connsiteX3" fmla="*/ 1389496 w 1549812"/>
              <a:gd name="connsiteY3" fmla="*/ 1724347 h 1800235"/>
              <a:gd name="connsiteX4" fmla="*/ 1514186 w 1549812"/>
              <a:gd name="connsiteY4" fmla="*/ 1190207 h 1800235"/>
              <a:gd name="connsiteX5" fmla="*/ 1231629 w 1549812"/>
              <a:gd name="connsiteY5" fmla="*/ 930051 h 1800235"/>
              <a:gd name="connsiteX6" fmla="*/ 1509771 w 1549812"/>
              <a:gd name="connsiteY6" fmla="*/ 523246 h 1800235"/>
              <a:gd name="connsiteX7" fmla="*/ 1297997 w 1549812"/>
              <a:gd name="connsiteY7" fmla="*/ 131808 h 1800235"/>
              <a:gd name="connsiteX8" fmla="*/ 820556 w 1549812"/>
              <a:gd name="connsiteY8" fmla="*/ 32194 h 1800235"/>
              <a:gd name="connsiteX9" fmla="*/ 343858 w 1549812"/>
              <a:gd name="connsiteY9" fmla="*/ 616342 h 1800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49812" h="1800235">
                <a:moveTo>
                  <a:pt x="343858" y="616342"/>
                </a:moveTo>
                <a:cubicBezTo>
                  <a:pt x="219011" y="776579"/>
                  <a:pt x="109545" y="812281"/>
                  <a:pt x="71474" y="993617"/>
                </a:cubicBezTo>
                <a:cubicBezTo>
                  <a:pt x="33403" y="1174953"/>
                  <a:pt x="-89757" y="1561356"/>
                  <a:pt x="115432" y="1704358"/>
                </a:cubicBezTo>
                <a:cubicBezTo>
                  <a:pt x="320621" y="1847360"/>
                  <a:pt x="1156371" y="1810039"/>
                  <a:pt x="1389496" y="1724347"/>
                </a:cubicBezTo>
                <a:cubicBezTo>
                  <a:pt x="1622621" y="1638655"/>
                  <a:pt x="1540497" y="1322590"/>
                  <a:pt x="1514186" y="1190207"/>
                </a:cubicBezTo>
                <a:cubicBezTo>
                  <a:pt x="1487875" y="1057824"/>
                  <a:pt x="1240336" y="1148914"/>
                  <a:pt x="1231629" y="930051"/>
                </a:cubicBezTo>
                <a:cubicBezTo>
                  <a:pt x="1248292" y="693847"/>
                  <a:pt x="1498710" y="656286"/>
                  <a:pt x="1509771" y="523246"/>
                </a:cubicBezTo>
                <a:cubicBezTo>
                  <a:pt x="1520832" y="390206"/>
                  <a:pt x="1431655" y="305130"/>
                  <a:pt x="1297997" y="131808"/>
                </a:cubicBezTo>
                <a:cubicBezTo>
                  <a:pt x="1189251" y="36824"/>
                  <a:pt x="979579" y="-48562"/>
                  <a:pt x="820556" y="32194"/>
                </a:cubicBezTo>
                <a:cubicBezTo>
                  <a:pt x="661533" y="112950"/>
                  <a:pt x="468705" y="456105"/>
                  <a:pt x="343858" y="616342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 417">
            <a:extLst>
              <a:ext uri="{FF2B5EF4-FFF2-40B4-BE49-F238E27FC236}">
                <a16:creationId xmlns:a16="http://schemas.microsoft.com/office/drawing/2014/main" id="{86D46BE4-B0DC-6447-9B19-4A15963D6107}"/>
              </a:ext>
            </a:extLst>
          </p:cNvPr>
          <p:cNvSpPr>
            <a:spLocks/>
          </p:cNvSpPr>
          <p:nvPr/>
        </p:nvSpPr>
        <p:spPr bwMode="auto">
          <a:xfrm>
            <a:off x="7274076" y="1826035"/>
            <a:ext cx="1736725" cy="1317704"/>
          </a:xfrm>
          <a:custGeom>
            <a:avLst/>
            <a:gdLst>
              <a:gd name="T0" fmla="*/ 2147483646 w 1036"/>
              <a:gd name="T1" fmla="*/ 2147483646 h 675"/>
              <a:gd name="T2" fmla="*/ 2147483646 w 1036"/>
              <a:gd name="T3" fmla="*/ 2147483646 h 675"/>
              <a:gd name="T4" fmla="*/ 2147483646 w 1036"/>
              <a:gd name="T5" fmla="*/ 2147483646 h 675"/>
              <a:gd name="T6" fmla="*/ 2147483646 w 1036"/>
              <a:gd name="T7" fmla="*/ 2147483646 h 675"/>
              <a:gd name="T8" fmla="*/ 2147483646 w 1036"/>
              <a:gd name="T9" fmla="*/ 2147483646 h 675"/>
              <a:gd name="T10" fmla="*/ 2147483646 w 1036"/>
              <a:gd name="T11" fmla="*/ 2147483646 h 675"/>
              <a:gd name="T12" fmla="*/ 2147483646 w 1036"/>
              <a:gd name="T13" fmla="*/ 2147483646 h 675"/>
              <a:gd name="T14" fmla="*/ 2147483646 w 1036"/>
              <a:gd name="T15" fmla="*/ 2147483646 h 675"/>
              <a:gd name="T16" fmla="*/ 2147483646 w 1036"/>
              <a:gd name="T17" fmla="*/ 2147483646 h 675"/>
              <a:gd name="T18" fmla="*/ 2147483646 w 1036"/>
              <a:gd name="T19" fmla="*/ 2147483646 h 675"/>
              <a:gd name="T20" fmla="*/ 2147483646 w 1036"/>
              <a:gd name="T21" fmla="*/ 2147483646 h 675"/>
              <a:gd name="T22" fmla="*/ 2147483646 w 1036"/>
              <a:gd name="T23" fmla="*/ 2147483646 h 675"/>
              <a:gd name="T24" fmla="*/ 2147483646 w 1036"/>
              <a:gd name="T25" fmla="*/ 2147483646 h 675"/>
              <a:gd name="T26" fmla="*/ 2147483646 w 1036"/>
              <a:gd name="T27" fmla="*/ 2147483646 h 675"/>
              <a:gd name="T28" fmla="*/ 2147483646 w 1036"/>
              <a:gd name="T29" fmla="*/ 2147483646 h 675"/>
              <a:gd name="T30" fmla="*/ 2147483646 w 1036"/>
              <a:gd name="T31" fmla="*/ 2147483646 h 675"/>
              <a:gd name="T32" fmla="*/ 2147483646 w 1036"/>
              <a:gd name="T33" fmla="*/ 2147483646 h 675"/>
              <a:gd name="T34" fmla="*/ 2147483646 w 1036"/>
              <a:gd name="T35" fmla="*/ 2147483646 h 675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w 1036"/>
              <a:gd name="T55" fmla="*/ 0 h 675"/>
              <a:gd name="T56" fmla="*/ 1036 w 1036"/>
              <a:gd name="T57" fmla="*/ 675 h 675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T54" t="T55" r="T56" b="T57"/>
            <a:pathLst>
              <a:path w="1036" h="675">
                <a:moveTo>
                  <a:pt x="648" y="11"/>
                </a:moveTo>
                <a:cubicBezTo>
                  <a:pt x="584" y="19"/>
                  <a:pt x="464" y="33"/>
                  <a:pt x="390" y="53"/>
                </a:cubicBezTo>
                <a:cubicBezTo>
                  <a:pt x="316" y="73"/>
                  <a:pt x="246" y="100"/>
                  <a:pt x="206" y="129"/>
                </a:cubicBezTo>
                <a:cubicBezTo>
                  <a:pt x="166" y="158"/>
                  <a:pt x="183" y="201"/>
                  <a:pt x="152" y="229"/>
                </a:cubicBezTo>
                <a:cubicBezTo>
                  <a:pt x="121" y="257"/>
                  <a:pt x="44" y="259"/>
                  <a:pt x="22" y="297"/>
                </a:cubicBezTo>
                <a:cubicBezTo>
                  <a:pt x="0" y="335"/>
                  <a:pt x="0" y="427"/>
                  <a:pt x="18" y="459"/>
                </a:cubicBezTo>
                <a:cubicBezTo>
                  <a:pt x="36" y="491"/>
                  <a:pt x="59" y="484"/>
                  <a:pt x="132" y="489"/>
                </a:cubicBezTo>
                <a:cubicBezTo>
                  <a:pt x="205" y="494"/>
                  <a:pt x="380" y="478"/>
                  <a:pt x="458" y="489"/>
                </a:cubicBezTo>
                <a:cubicBezTo>
                  <a:pt x="536" y="500"/>
                  <a:pt x="549" y="527"/>
                  <a:pt x="598" y="555"/>
                </a:cubicBezTo>
                <a:cubicBezTo>
                  <a:pt x="647" y="583"/>
                  <a:pt x="707" y="639"/>
                  <a:pt x="752" y="657"/>
                </a:cubicBezTo>
                <a:cubicBezTo>
                  <a:pt x="797" y="675"/>
                  <a:pt x="837" y="670"/>
                  <a:pt x="870" y="661"/>
                </a:cubicBezTo>
                <a:cubicBezTo>
                  <a:pt x="903" y="652"/>
                  <a:pt x="932" y="639"/>
                  <a:pt x="952" y="603"/>
                </a:cubicBezTo>
                <a:cubicBezTo>
                  <a:pt x="972" y="567"/>
                  <a:pt x="981" y="497"/>
                  <a:pt x="992" y="445"/>
                </a:cubicBezTo>
                <a:cubicBezTo>
                  <a:pt x="1003" y="393"/>
                  <a:pt x="1013" y="347"/>
                  <a:pt x="1018" y="291"/>
                </a:cubicBezTo>
                <a:cubicBezTo>
                  <a:pt x="1023" y="235"/>
                  <a:pt x="1036" y="153"/>
                  <a:pt x="1022" y="107"/>
                </a:cubicBezTo>
                <a:cubicBezTo>
                  <a:pt x="1008" y="61"/>
                  <a:pt x="975" y="34"/>
                  <a:pt x="934" y="17"/>
                </a:cubicBezTo>
                <a:cubicBezTo>
                  <a:pt x="893" y="0"/>
                  <a:pt x="824" y="4"/>
                  <a:pt x="776" y="3"/>
                </a:cubicBezTo>
                <a:cubicBezTo>
                  <a:pt x="728" y="2"/>
                  <a:pt x="712" y="3"/>
                  <a:pt x="648" y="11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2" name="Group 418">
            <a:extLst>
              <a:ext uri="{FF2B5EF4-FFF2-40B4-BE49-F238E27FC236}">
                <a16:creationId xmlns:a16="http://schemas.microsoft.com/office/drawing/2014/main" id="{B6EA0447-3C72-2546-A182-B18B3204742F}"/>
              </a:ext>
            </a:extLst>
          </p:cNvPr>
          <p:cNvGrpSpPr>
            <a:grpSpLocks/>
          </p:cNvGrpSpPr>
          <p:nvPr/>
        </p:nvGrpSpPr>
        <p:grpSpPr bwMode="auto">
          <a:xfrm>
            <a:off x="7205350" y="3289251"/>
            <a:ext cx="1458912" cy="933450"/>
            <a:chOff x="2889" y="1631"/>
            <a:chExt cx="980" cy="743"/>
          </a:xfrm>
        </p:grpSpPr>
        <p:sp>
          <p:nvSpPr>
            <p:cNvPr id="13" name="Rectangle 419">
              <a:extLst>
                <a:ext uri="{FF2B5EF4-FFF2-40B4-BE49-F238E27FC236}">
                  <a16:creationId xmlns:a16="http://schemas.microsoft.com/office/drawing/2014/main" id="{BE021C30-4F59-6844-AF0D-B5AB853A3B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46" y="1841"/>
              <a:ext cx="663" cy="533"/>
            </a:xfrm>
            <a:prstGeom prst="rect">
              <a:avLst/>
            </a:prstGeom>
            <a:solidFill>
              <a:srgbClr val="9CDF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4" name="AutoShape 420">
              <a:extLst>
                <a:ext uri="{FF2B5EF4-FFF2-40B4-BE49-F238E27FC236}">
                  <a16:creationId xmlns:a16="http://schemas.microsoft.com/office/drawing/2014/main" id="{27AA7BFA-EEE4-4140-B9E6-23FEE52ACC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9" y="1631"/>
              <a:ext cx="980" cy="253"/>
            </a:xfrm>
            <a:prstGeom prst="triangle">
              <a:avLst>
                <a:gd name="adj" fmla="val 50000"/>
              </a:avLst>
            </a:prstGeom>
            <a:solidFill>
              <a:srgbClr val="9CDF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CCFF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</p:grpSp>
      <p:sp>
        <p:nvSpPr>
          <p:cNvPr id="15" name="Freeform 427">
            <a:extLst>
              <a:ext uri="{FF2B5EF4-FFF2-40B4-BE49-F238E27FC236}">
                <a16:creationId xmlns:a16="http://schemas.microsoft.com/office/drawing/2014/main" id="{50383F63-A1BE-EE40-9A4A-9521B5B39A87}"/>
              </a:ext>
            </a:extLst>
          </p:cNvPr>
          <p:cNvSpPr>
            <a:spLocks/>
          </p:cNvSpPr>
          <p:nvPr/>
        </p:nvSpPr>
        <p:spPr bwMode="auto">
          <a:xfrm>
            <a:off x="7712401" y="4683134"/>
            <a:ext cx="3079750" cy="1665288"/>
          </a:xfrm>
          <a:custGeom>
            <a:avLst/>
            <a:gdLst>
              <a:gd name="T0" fmla="*/ 2147483646 w 1940"/>
              <a:gd name="T1" fmla="*/ 2147483646 h 1049"/>
              <a:gd name="T2" fmla="*/ 2147483646 w 1940"/>
              <a:gd name="T3" fmla="*/ 2147483646 h 1049"/>
              <a:gd name="T4" fmla="*/ 2147483646 w 1940"/>
              <a:gd name="T5" fmla="*/ 2147483646 h 1049"/>
              <a:gd name="T6" fmla="*/ 2147483646 w 1940"/>
              <a:gd name="T7" fmla="*/ 2147483646 h 1049"/>
              <a:gd name="T8" fmla="*/ 2147483646 w 1940"/>
              <a:gd name="T9" fmla="*/ 2147483646 h 1049"/>
              <a:gd name="T10" fmla="*/ 2147483646 w 1940"/>
              <a:gd name="T11" fmla="*/ 2147483646 h 1049"/>
              <a:gd name="T12" fmla="*/ 2147483646 w 1940"/>
              <a:gd name="T13" fmla="*/ 2147483646 h 1049"/>
              <a:gd name="T14" fmla="*/ 2147483646 w 1940"/>
              <a:gd name="T15" fmla="*/ 2147483646 h 1049"/>
              <a:gd name="T16" fmla="*/ 2147483646 w 1940"/>
              <a:gd name="T17" fmla="*/ 2147483646 h 1049"/>
              <a:gd name="T18" fmla="*/ 2147483646 w 1940"/>
              <a:gd name="T19" fmla="*/ 2147483646 h 1049"/>
              <a:gd name="T20" fmla="*/ 2147483646 w 1940"/>
              <a:gd name="T21" fmla="*/ 2147483646 h 1049"/>
              <a:gd name="T22" fmla="*/ 2147483646 w 1940"/>
              <a:gd name="T23" fmla="*/ 2147483646 h 1049"/>
              <a:gd name="T24" fmla="*/ 2147483646 w 1940"/>
              <a:gd name="T25" fmla="*/ 2147483646 h 1049"/>
              <a:gd name="T26" fmla="*/ 2147483646 w 1940"/>
              <a:gd name="T27" fmla="*/ 2147483646 h 1049"/>
              <a:gd name="T28" fmla="*/ 2147483646 w 1940"/>
              <a:gd name="T29" fmla="*/ 2147483646 h 1049"/>
              <a:gd name="T30" fmla="*/ 2147483646 w 1940"/>
              <a:gd name="T31" fmla="*/ 2147483646 h 1049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1940"/>
              <a:gd name="T49" fmla="*/ 0 h 1049"/>
              <a:gd name="T50" fmla="*/ 1940 w 1940"/>
              <a:gd name="T51" fmla="*/ 1049 h 1049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1940" h="1049">
                <a:moveTo>
                  <a:pt x="952" y="26"/>
                </a:moveTo>
                <a:cubicBezTo>
                  <a:pt x="867" y="45"/>
                  <a:pt x="832" y="118"/>
                  <a:pt x="755" y="125"/>
                </a:cubicBezTo>
                <a:cubicBezTo>
                  <a:pt x="678" y="132"/>
                  <a:pt x="587" y="72"/>
                  <a:pt x="488" y="68"/>
                </a:cubicBezTo>
                <a:cubicBezTo>
                  <a:pt x="389" y="64"/>
                  <a:pt x="237" y="48"/>
                  <a:pt x="158" y="101"/>
                </a:cubicBezTo>
                <a:cubicBezTo>
                  <a:pt x="79" y="154"/>
                  <a:pt x="28" y="298"/>
                  <a:pt x="14" y="389"/>
                </a:cubicBezTo>
                <a:cubicBezTo>
                  <a:pt x="0" y="480"/>
                  <a:pt x="25" y="595"/>
                  <a:pt x="71" y="648"/>
                </a:cubicBezTo>
                <a:cubicBezTo>
                  <a:pt x="117" y="701"/>
                  <a:pt x="205" y="665"/>
                  <a:pt x="288" y="706"/>
                </a:cubicBezTo>
                <a:cubicBezTo>
                  <a:pt x="371" y="747"/>
                  <a:pt x="450" y="842"/>
                  <a:pt x="568" y="893"/>
                </a:cubicBezTo>
                <a:cubicBezTo>
                  <a:pt x="686" y="944"/>
                  <a:pt x="852" y="991"/>
                  <a:pt x="996" y="1014"/>
                </a:cubicBezTo>
                <a:cubicBezTo>
                  <a:pt x="1140" y="1036"/>
                  <a:pt x="1309" y="1049"/>
                  <a:pt x="1433" y="1031"/>
                </a:cubicBezTo>
                <a:cubicBezTo>
                  <a:pt x="1557" y="1012"/>
                  <a:pt x="1657" y="960"/>
                  <a:pt x="1739" y="907"/>
                </a:cubicBezTo>
                <a:cubicBezTo>
                  <a:pt x="1821" y="855"/>
                  <a:pt x="1906" y="824"/>
                  <a:pt x="1923" y="714"/>
                </a:cubicBezTo>
                <a:cubicBezTo>
                  <a:pt x="1940" y="604"/>
                  <a:pt x="1898" y="350"/>
                  <a:pt x="1839" y="251"/>
                </a:cubicBezTo>
                <a:cubicBezTo>
                  <a:pt x="1780" y="151"/>
                  <a:pt x="1662" y="153"/>
                  <a:pt x="1566" y="114"/>
                </a:cubicBezTo>
                <a:cubicBezTo>
                  <a:pt x="1470" y="76"/>
                  <a:pt x="1365" y="30"/>
                  <a:pt x="1263" y="15"/>
                </a:cubicBezTo>
                <a:cubicBezTo>
                  <a:pt x="1161" y="0"/>
                  <a:pt x="1037" y="8"/>
                  <a:pt x="952" y="26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Text Box 580">
            <a:extLst>
              <a:ext uri="{FF2B5EF4-FFF2-40B4-BE49-F238E27FC236}">
                <a16:creationId xmlns:a16="http://schemas.microsoft.com/office/drawing/2014/main" id="{68F39DC6-82AA-494B-BF8C-3328A3504C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79274" y="1488461"/>
            <a:ext cx="133940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MS PGothic" panose="020B0600070205080204" pitchFamily="34" charset="-128"/>
                <a:cs typeface="Arial" panose="020B0604020202020204" pitchFamily="34" charset="0"/>
              </a:rPr>
              <a:t>mobile network</a:t>
            </a:r>
          </a:p>
        </p:txBody>
      </p:sp>
      <p:sp>
        <p:nvSpPr>
          <p:cNvPr id="19" name="Text Box 580">
            <a:extLst>
              <a:ext uri="{FF2B5EF4-FFF2-40B4-BE49-F238E27FC236}">
                <a16:creationId xmlns:a16="http://schemas.microsoft.com/office/drawing/2014/main" id="{18D63BA9-A80C-3C4E-951E-EC3E6277A6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06908" y="5779775"/>
            <a:ext cx="1195135" cy="44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MS PGothic" panose="020B0600070205080204" pitchFamily="34" charset="-128"/>
                <a:cs typeface="Arial" panose="020B0604020202020204" pitchFamily="34" charset="0"/>
              </a:rPr>
              <a:t>enterprise</a:t>
            </a:r>
          </a:p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MS PGothic" panose="020B0600070205080204" pitchFamily="34" charset="-128"/>
                <a:cs typeface="Arial" panose="020B0604020202020204" pitchFamily="34" charset="0"/>
              </a:rPr>
              <a:t>          network</a:t>
            </a:r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21C1BA4F-9694-604C-B41C-E527BFD0B4FC}"/>
              </a:ext>
            </a:extLst>
          </p:cNvPr>
          <p:cNvSpPr/>
          <p:nvPr/>
        </p:nvSpPr>
        <p:spPr>
          <a:xfrm>
            <a:off x="10222146" y="3179540"/>
            <a:ext cx="1273167" cy="1935748"/>
          </a:xfrm>
          <a:custGeom>
            <a:avLst/>
            <a:gdLst>
              <a:gd name="connsiteX0" fmla="*/ 434989 w 1523031"/>
              <a:gd name="connsiteY0" fmla="*/ 253346 h 1763594"/>
              <a:gd name="connsiteX1" fmla="*/ 488 w 1523031"/>
              <a:gd name="connsiteY1" fmla="*/ 921706 h 1763594"/>
              <a:gd name="connsiteX2" fmla="*/ 368142 w 1523031"/>
              <a:gd name="connsiteY2" fmla="*/ 1489812 h 1763594"/>
              <a:gd name="connsiteX3" fmla="*/ 1187008 w 1523031"/>
              <a:gd name="connsiteY3" fmla="*/ 1757156 h 1763594"/>
              <a:gd name="connsiteX4" fmla="*/ 1521239 w 1523031"/>
              <a:gd name="connsiteY4" fmla="*/ 1239177 h 1763594"/>
              <a:gd name="connsiteX5" fmla="*/ 1320700 w 1523031"/>
              <a:gd name="connsiteY5" fmla="*/ 654362 h 1763594"/>
              <a:gd name="connsiteX6" fmla="*/ 1337412 w 1523031"/>
              <a:gd name="connsiteY6" fmla="*/ 136383 h 1763594"/>
              <a:gd name="connsiteX7" fmla="*/ 1086739 w 1523031"/>
              <a:gd name="connsiteY7" fmla="*/ 2711 h 1763594"/>
              <a:gd name="connsiteX8" fmla="*/ 434989 w 1523031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1086739 w 1537226"/>
              <a:gd name="connsiteY7" fmla="*/ 2711 h 1763594"/>
              <a:gd name="connsiteX8" fmla="*/ 434989 w 1537226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839572 w 1537226"/>
              <a:gd name="connsiteY7" fmla="*/ 2711 h 1763594"/>
              <a:gd name="connsiteX8" fmla="*/ 434989 w 1537226"/>
              <a:gd name="connsiteY8" fmla="*/ 253346 h 1763594"/>
              <a:gd name="connsiteX0" fmla="*/ 360357 w 1536743"/>
              <a:gd name="connsiteY0" fmla="*/ 534641 h 1782088"/>
              <a:gd name="connsiteX1" fmla="*/ 5 w 1536743"/>
              <a:gd name="connsiteY1" fmla="*/ 940200 h 1782088"/>
              <a:gd name="connsiteX2" fmla="*/ 367659 w 1536743"/>
              <a:gd name="connsiteY2" fmla="*/ 1508306 h 1782088"/>
              <a:gd name="connsiteX3" fmla="*/ 1186525 w 1536743"/>
              <a:gd name="connsiteY3" fmla="*/ 1775650 h 1782088"/>
              <a:gd name="connsiteX4" fmla="*/ 1520756 w 1536743"/>
              <a:gd name="connsiteY4" fmla="*/ 1257671 h 1782088"/>
              <a:gd name="connsiteX5" fmla="*/ 1468515 w 1536743"/>
              <a:gd name="connsiteY5" fmla="*/ 672856 h 1782088"/>
              <a:gd name="connsiteX6" fmla="*/ 1336929 w 1536743"/>
              <a:gd name="connsiteY6" fmla="*/ 154877 h 1782088"/>
              <a:gd name="connsiteX7" fmla="*/ 839089 w 1536743"/>
              <a:gd name="connsiteY7" fmla="*/ 21205 h 1782088"/>
              <a:gd name="connsiteX8" fmla="*/ 360357 w 1536743"/>
              <a:gd name="connsiteY8" fmla="*/ 534641 h 1782088"/>
              <a:gd name="connsiteX0" fmla="*/ 360355 w 1536741"/>
              <a:gd name="connsiteY0" fmla="*/ 534641 h 1782088"/>
              <a:gd name="connsiteX1" fmla="*/ 3 w 1536741"/>
              <a:gd name="connsiteY1" fmla="*/ 940200 h 1782088"/>
              <a:gd name="connsiteX2" fmla="*/ 367657 w 1536741"/>
              <a:gd name="connsiteY2" fmla="*/ 1508306 h 1782088"/>
              <a:gd name="connsiteX3" fmla="*/ 1186523 w 1536741"/>
              <a:gd name="connsiteY3" fmla="*/ 1775650 h 1782088"/>
              <a:gd name="connsiteX4" fmla="*/ 1520754 w 1536741"/>
              <a:gd name="connsiteY4" fmla="*/ 1257671 h 1782088"/>
              <a:gd name="connsiteX5" fmla="*/ 1468513 w 1536741"/>
              <a:gd name="connsiteY5" fmla="*/ 672856 h 1782088"/>
              <a:gd name="connsiteX6" fmla="*/ 1336927 w 1536741"/>
              <a:gd name="connsiteY6" fmla="*/ 154877 h 1782088"/>
              <a:gd name="connsiteX7" fmla="*/ 839087 w 1536741"/>
              <a:gd name="connsiteY7" fmla="*/ 21205 h 1782088"/>
              <a:gd name="connsiteX8" fmla="*/ 360355 w 1536741"/>
              <a:gd name="connsiteY8" fmla="*/ 534641 h 1782088"/>
              <a:gd name="connsiteX0" fmla="*/ 360355 w 1534770"/>
              <a:gd name="connsiteY0" fmla="*/ 553225 h 1800672"/>
              <a:gd name="connsiteX1" fmla="*/ 3 w 1534770"/>
              <a:gd name="connsiteY1" fmla="*/ 958784 h 1800672"/>
              <a:gd name="connsiteX2" fmla="*/ 367657 w 1534770"/>
              <a:gd name="connsiteY2" fmla="*/ 1526890 h 1800672"/>
              <a:gd name="connsiteX3" fmla="*/ 1186523 w 1534770"/>
              <a:gd name="connsiteY3" fmla="*/ 1794234 h 1800672"/>
              <a:gd name="connsiteX4" fmla="*/ 1520754 w 1534770"/>
              <a:gd name="connsiteY4" fmla="*/ 1276255 h 1800672"/>
              <a:gd name="connsiteX5" fmla="*/ 1468513 w 1534770"/>
              <a:gd name="connsiteY5" fmla="*/ 691440 h 1800672"/>
              <a:gd name="connsiteX6" fmla="*/ 1435794 w 1534770"/>
              <a:gd name="connsiteY6" fmla="*/ 107761 h 1800672"/>
              <a:gd name="connsiteX7" fmla="*/ 839087 w 1534770"/>
              <a:gd name="connsiteY7" fmla="*/ 39789 h 1800672"/>
              <a:gd name="connsiteX8" fmla="*/ 360355 w 1534770"/>
              <a:gd name="connsiteY8" fmla="*/ 553225 h 1800672"/>
              <a:gd name="connsiteX0" fmla="*/ 360355 w 1580585"/>
              <a:gd name="connsiteY0" fmla="*/ 553225 h 1880420"/>
              <a:gd name="connsiteX1" fmla="*/ 3 w 1580585"/>
              <a:gd name="connsiteY1" fmla="*/ 958784 h 1880420"/>
              <a:gd name="connsiteX2" fmla="*/ 367657 w 1580585"/>
              <a:gd name="connsiteY2" fmla="*/ 1526890 h 1880420"/>
              <a:gd name="connsiteX3" fmla="*/ 1186523 w 1580585"/>
              <a:gd name="connsiteY3" fmla="*/ 1794234 h 1880420"/>
              <a:gd name="connsiteX4" fmla="*/ 1570188 w 1580585"/>
              <a:gd name="connsiteY4" fmla="*/ 1785433 h 1880420"/>
              <a:gd name="connsiteX5" fmla="*/ 1468513 w 1580585"/>
              <a:gd name="connsiteY5" fmla="*/ 691440 h 1880420"/>
              <a:gd name="connsiteX6" fmla="*/ 1435794 w 1580585"/>
              <a:gd name="connsiteY6" fmla="*/ 107761 h 1880420"/>
              <a:gd name="connsiteX7" fmla="*/ 839087 w 1580585"/>
              <a:gd name="connsiteY7" fmla="*/ 39789 h 1880420"/>
              <a:gd name="connsiteX8" fmla="*/ 360355 w 1580585"/>
              <a:gd name="connsiteY8" fmla="*/ 553225 h 1880420"/>
              <a:gd name="connsiteX0" fmla="*/ 316588 w 1580732"/>
              <a:gd name="connsiteY0" fmla="*/ 359285 h 1867156"/>
              <a:gd name="connsiteX1" fmla="*/ 150 w 1580732"/>
              <a:gd name="connsiteY1" fmla="*/ 945520 h 1867156"/>
              <a:gd name="connsiteX2" fmla="*/ 367804 w 1580732"/>
              <a:gd name="connsiteY2" fmla="*/ 1513626 h 1867156"/>
              <a:gd name="connsiteX3" fmla="*/ 1186670 w 1580732"/>
              <a:gd name="connsiteY3" fmla="*/ 1780970 h 1867156"/>
              <a:gd name="connsiteX4" fmla="*/ 1570335 w 1580732"/>
              <a:gd name="connsiteY4" fmla="*/ 1772169 h 1867156"/>
              <a:gd name="connsiteX5" fmla="*/ 1468660 w 1580732"/>
              <a:gd name="connsiteY5" fmla="*/ 678176 h 1867156"/>
              <a:gd name="connsiteX6" fmla="*/ 1435941 w 1580732"/>
              <a:gd name="connsiteY6" fmla="*/ 94497 h 1867156"/>
              <a:gd name="connsiteX7" fmla="*/ 839234 w 1580732"/>
              <a:gd name="connsiteY7" fmla="*/ 26525 h 1867156"/>
              <a:gd name="connsiteX8" fmla="*/ 316588 w 1580732"/>
              <a:gd name="connsiteY8" fmla="*/ 359285 h 1867156"/>
              <a:gd name="connsiteX0" fmla="*/ 163575 w 1427719"/>
              <a:gd name="connsiteY0" fmla="*/ 359285 h 1867156"/>
              <a:gd name="connsiteX1" fmla="*/ 836 w 1427719"/>
              <a:gd name="connsiteY1" fmla="*/ 1076921 h 1867156"/>
              <a:gd name="connsiteX2" fmla="*/ 214791 w 1427719"/>
              <a:gd name="connsiteY2" fmla="*/ 1513626 h 1867156"/>
              <a:gd name="connsiteX3" fmla="*/ 1033657 w 1427719"/>
              <a:gd name="connsiteY3" fmla="*/ 1780970 h 1867156"/>
              <a:gd name="connsiteX4" fmla="*/ 1417322 w 1427719"/>
              <a:gd name="connsiteY4" fmla="*/ 1772169 h 1867156"/>
              <a:gd name="connsiteX5" fmla="*/ 1315647 w 1427719"/>
              <a:gd name="connsiteY5" fmla="*/ 678176 h 1867156"/>
              <a:gd name="connsiteX6" fmla="*/ 1282928 w 1427719"/>
              <a:gd name="connsiteY6" fmla="*/ 94497 h 1867156"/>
              <a:gd name="connsiteX7" fmla="*/ 686221 w 1427719"/>
              <a:gd name="connsiteY7" fmla="*/ 26525 h 1867156"/>
              <a:gd name="connsiteX8" fmla="*/ 163575 w 1427719"/>
              <a:gd name="connsiteY8" fmla="*/ 359285 h 1867156"/>
              <a:gd name="connsiteX0" fmla="*/ 163575 w 1426632"/>
              <a:gd name="connsiteY0" fmla="*/ 394322 h 1902193"/>
              <a:gd name="connsiteX1" fmla="*/ 836 w 1426632"/>
              <a:gd name="connsiteY1" fmla="*/ 1111958 h 1902193"/>
              <a:gd name="connsiteX2" fmla="*/ 214791 w 1426632"/>
              <a:gd name="connsiteY2" fmla="*/ 1548663 h 1902193"/>
              <a:gd name="connsiteX3" fmla="*/ 1033657 w 1426632"/>
              <a:gd name="connsiteY3" fmla="*/ 1816007 h 1902193"/>
              <a:gd name="connsiteX4" fmla="*/ 1417322 w 1426632"/>
              <a:gd name="connsiteY4" fmla="*/ 1807206 h 1902193"/>
              <a:gd name="connsiteX5" fmla="*/ 1315647 w 1426632"/>
              <a:gd name="connsiteY5" fmla="*/ 713213 h 1902193"/>
              <a:gd name="connsiteX6" fmla="*/ 1401843 w 1426632"/>
              <a:gd name="connsiteY6" fmla="*/ 63834 h 1902193"/>
              <a:gd name="connsiteX7" fmla="*/ 686221 w 1426632"/>
              <a:gd name="connsiteY7" fmla="*/ 61562 h 1902193"/>
              <a:gd name="connsiteX8" fmla="*/ 163575 w 1426632"/>
              <a:gd name="connsiteY8" fmla="*/ 394322 h 1902193"/>
              <a:gd name="connsiteX0" fmla="*/ 163575 w 1435249"/>
              <a:gd name="connsiteY0" fmla="*/ 394322 h 1885560"/>
              <a:gd name="connsiteX1" fmla="*/ 836 w 1435249"/>
              <a:gd name="connsiteY1" fmla="*/ 1111958 h 1885560"/>
              <a:gd name="connsiteX2" fmla="*/ 214791 w 1435249"/>
              <a:gd name="connsiteY2" fmla="*/ 1548663 h 1885560"/>
              <a:gd name="connsiteX3" fmla="*/ 1033657 w 1435249"/>
              <a:gd name="connsiteY3" fmla="*/ 1816007 h 1885560"/>
              <a:gd name="connsiteX4" fmla="*/ 1417322 w 1435249"/>
              <a:gd name="connsiteY4" fmla="*/ 1807206 h 1885560"/>
              <a:gd name="connsiteX5" fmla="*/ 1375103 w 1435249"/>
              <a:gd name="connsiteY5" fmla="*/ 943164 h 1885560"/>
              <a:gd name="connsiteX6" fmla="*/ 1401843 w 1435249"/>
              <a:gd name="connsiteY6" fmla="*/ 63834 h 1885560"/>
              <a:gd name="connsiteX7" fmla="*/ 686221 w 1435249"/>
              <a:gd name="connsiteY7" fmla="*/ 61562 h 1885560"/>
              <a:gd name="connsiteX8" fmla="*/ 163575 w 1435249"/>
              <a:gd name="connsiteY8" fmla="*/ 394322 h 1885560"/>
              <a:gd name="connsiteX0" fmla="*/ 128947 w 1438213"/>
              <a:gd name="connsiteY0" fmla="*/ 345176 h 1883146"/>
              <a:gd name="connsiteX1" fmla="*/ 3802 w 1438213"/>
              <a:gd name="connsiteY1" fmla="*/ 1109544 h 1883146"/>
              <a:gd name="connsiteX2" fmla="*/ 217757 w 1438213"/>
              <a:gd name="connsiteY2" fmla="*/ 1546249 h 1883146"/>
              <a:gd name="connsiteX3" fmla="*/ 1036623 w 1438213"/>
              <a:gd name="connsiteY3" fmla="*/ 1813593 h 1883146"/>
              <a:gd name="connsiteX4" fmla="*/ 1420288 w 1438213"/>
              <a:gd name="connsiteY4" fmla="*/ 1804792 h 1883146"/>
              <a:gd name="connsiteX5" fmla="*/ 1378069 w 1438213"/>
              <a:gd name="connsiteY5" fmla="*/ 940750 h 1883146"/>
              <a:gd name="connsiteX6" fmla="*/ 1404809 w 1438213"/>
              <a:gd name="connsiteY6" fmla="*/ 61420 h 1883146"/>
              <a:gd name="connsiteX7" fmla="*/ 689187 w 1438213"/>
              <a:gd name="connsiteY7" fmla="*/ 59148 h 1883146"/>
              <a:gd name="connsiteX8" fmla="*/ 128947 w 1438213"/>
              <a:gd name="connsiteY8" fmla="*/ 345176 h 1883146"/>
              <a:gd name="connsiteX0" fmla="*/ 126587 w 1435854"/>
              <a:gd name="connsiteY0" fmla="*/ 353278 h 1891248"/>
              <a:gd name="connsiteX1" fmla="*/ 1442 w 1435854"/>
              <a:gd name="connsiteY1" fmla="*/ 1117646 h 1891248"/>
              <a:gd name="connsiteX2" fmla="*/ 215397 w 1435854"/>
              <a:gd name="connsiteY2" fmla="*/ 1554351 h 1891248"/>
              <a:gd name="connsiteX3" fmla="*/ 1034263 w 1435854"/>
              <a:gd name="connsiteY3" fmla="*/ 1821695 h 1891248"/>
              <a:gd name="connsiteX4" fmla="*/ 1417928 w 1435854"/>
              <a:gd name="connsiteY4" fmla="*/ 1812894 h 1891248"/>
              <a:gd name="connsiteX5" fmla="*/ 1375709 w 1435854"/>
              <a:gd name="connsiteY5" fmla="*/ 948852 h 1891248"/>
              <a:gd name="connsiteX6" fmla="*/ 1402449 w 1435854"/>
              <a:gd name="connsiteY6" fmla="*/ 69522 h 1891248"/>
              <a:gd name="connsiteX7" fmla="*/ 221605 w 1435854"/>
              <a:gd name="connsiteY7" fmla="*/ 47778 h 1891248"/>
              <a:gd name="connsiteX8" fmla="*/ 126587 w 1435854"/>
              <a:gd name="connsiteY8" fmla="*/ 353278 h 1891248"/>
              <a:gd name="connsiteX0" fmla="*/ 35803 w 1453152"/>
              <a:gd name="connsiteY0" fmla="*/ 439993 h 1896181"/>
              <a:gd name="connsiteX1" fmla="*/ 18740 w 1453152"/>
              <a:gd name="connsiteY1" fmla="*/ 1122579 h 1896181"/>
              <a:gd name="connsiteX2" fmla="*/ 232695 w 1453152"/>
              <a:gd name="connsiteY2" fmla="*/ 1559284 h 1896181"/>
              <a:gd name="connsiteX3" fmla="*/ 1051561 w 1453152"/>
              <a:gd name="connsiteY3" fmla="*/ 1826628 h 1896181"/>
              <a:gd name="connsiteX4" fmla="*/ 1435226 w 1453152"/>
              <a:gd name="connsiteY4" fmla="*/ 1817827 h 1896181"/>
              <a:gd name="connsiteX5" fmla="*/ 1393007 w 1453152"/>
              <a:gd name="connsiteY5" fmla="*/ 953785 h 1896181"/>
              <a:gd name="connsiteX6" fmla="*/ 1419747 w 1453152"/>
              <a:gd name="connsiteY6" fmla="*/ 74455 h 1896181"/>
              <a:gd name="connsiteX7" fmla="*/ 238903 w 1453152"/>
              <a:gd name="connsiteY7" fmla="*/ 52711 h 1896181"/>
              <a:gd name="connsiteX8" fmla="*/ 35803 w 1453152"/>
              <a:gd name="connsiteY8" fmla="*/ 439993 h 1896181"/>
              <a:gd name="connsiteX0" fmla="*/ 35803 w 1447873"/>
              <a:gd name="connsiteY0" fmla="*/ 439993 h 1952840"/>
              <a:gd name="connsiteX1" fmla="*/ 18740 w 1447873"/>
              <a:gd name="connsiteY1" fmla="*/ 1122579 h 1952840"/>
              <a:gd name="connsiteX2" fmla="*/ 232695 w 1447873"/>
              <a:gd name="connsiteY2" fmla="*/ 1559284 h 1952840"/>
              <a:gd name="connsiteX3" fmla="*/ 1130848 w 1447873"/>
              <a:gd name="connsiteY3" fmla="*/ 1925181 h 1952840"/>
              <a:gd name="connsiteX4" fmla="*/ 1435226 w 1447873"/>
              <a:gd name="connsiteY4" fmla="*/ 1817827 h 1952840"/>
              <a:gd name="connsiteX5" fmla="*/ 1393007 w 1447873"/>
              <a:gd name="connsiteY5" fmla="*/ 953785 h 1952840"/>
              <a:gd name="connsiteX6" fmla="*/ 1419747 w 1447873"/>
              <a:gd name="connsiteY6" fmla="*/ 74455 h 1952840"/>
              <a:gd name="connsiteX7" fmla="*/ 238903 w 1447873"/>
              <a:gd name="connsiteY7" fmla="*/ 52711 h 1952840"/>
              <a:gd name="connsiteX8" fmla="*/ 35803 w 1447873"/>
              <a:gd name="connsiteY8" fmla="*/ 439993 h 1952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47873" h="1952840">
                <a:moveTo>
                  <a:pt x="35803" y="439993"/>
                </a:moveTo>
                <a:cubicBezTo>
                  <a:pt x="-891" y="618304"/>
                  <a:pt x="-14075" y="936031"/>
                  <a:pt x="18740" y="1122579"/>
                </a:cubicBezTo>
                <a:cubicBezTo>
                  <a:pt x="51555" y="1309127"/>
                  <a:pt x="47344" y="1425517"/>
                  <a:pt x="232695" y="1559284"/>
                </a:cubicBezTo>
                <a:cubicBezTo>
                  <a:pt x="418046" y="1693051"/>
                  <a:pt x="930426" y="1882091"/>
                  <a:pt x="1130848" y="1925181"/>
                </a:cubicBezTo>
                <a:cubicBezTo>
                  <a:pt x="1331270" y="1968271"/>
                  <a:pt x="1391533" y="1979726"/>
                  <a:pt x="1435226" y="1817827"/>
                </a:cubicBezTo>
                <a:cubicBezTo>
                  <a:pt x="1478919" y="1655928"/>
                  <a:pt x="1395587" y="1244347"/>
                  <a:pt x="1393007" y="953785"/>
                </a:cubicBezTo>
                <a:cubicBezTo>
                  <a:pt x="1390427" y="663223"/>
                  <a:pt x="1458740" y="183063"/>
                  <a:pt x="1419747" y="74455"/>
                </a:cubicBezTo>
                <a:cubicBezTo>
                  <a:pt x="1380754" y="-34153"/>
                  <a:pt x="469560" y="-8212"/>
                  <a:pt x="238903" y="52711"/>
                </a:cubicBezTo>
                <a:cubicBezTo>
                  <a:pt x="8246" y="113634"/>
                  <a:pt x="72497" y="261682"/>
                  <a:pt x="35803" y="439993"/>
                </a:cubicBezTo>
                <a:close/>
              </a:path>
            </a:pathLst>
          </a:custGeom>
          <a:gradFill flip="none" rotWithShape="1">
            <a:gsLst>
              <a:gs pos="0">
                <a:srgbClr val="9CDFF9"/>
              </a:gs>
              <a:gs pos="100000">
                <a:schemeClr val="bg1"/>
              </a:gs>
              <a:gs pos="59000">
                <a:schemeClr val="accent5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9D929D7-3426-7545-8640-DC8E2ED95FB9}"/>
              </a:ext>
            </a:extLst>
          </p:cNvPr>
          <p:cNvGrpSpPr/>
          <p:nvPr/>
        </p:nvGrpSpPr>
        <p:grpSpPr>
          <a:xfrm>
            <a:off x="10837700" y="3928050"/>
            <a:ext cx="687393" cy="721548"/>
            <a:chOff x="5203089" y="1751190"/>
            <a:chExt cx="858331" cy="662414"/>
          </a:xfrm>
        </p:grpSpPr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32949C6B-70A2-0C41-96B1-4A94F8B7F80B}"/>
                </a:ext>
              </a:extLst>
            </p:cNvPr>
            <p:cNvSpPr/>
            <p:nvPr/>
          </p:nvSpPr>
          <p:spPr>
            <a:xfrm>
              <a:off x="5536769" y="1751190"/>
              <a:ext cx="524651" cy="662124"/>
            </a:xfrm>
            <a:custGeom>
              <a:avLst/>
              <a:gdLst>
                <a:gd name="connsiteX0" fmla="*/ 3618 w 651290"/>
                <a:gd name="connsiteY0" fmla="*/ 492070 h 492070"/>
                <a:gd name="connsiteX1" fmla="*/ 0 w 651290"/>
                <a:gd name="connsiteY1" fmla="*/ 141108 h 492070"/>
                <a:gd name="connsiteX2" fmla="*/ 423338 w 651290"/>
                <a:gd name="connsiteY2" fmla="*/ 0 h 492070"/>
                <a:gd name="connsiteX3" fmla="*/ 647672 w 651290"/>
                <a:gd name="connsiteY3" fmla="*/ 57891 h 492070"/>
                <a:gd name="connsiteX4" fmla="*/ 651290 w 651290"/>
                <a:gd name="connsiteY4" fmla="*/ 492070 h 492070"/>
                <a:gd name="connsiteX5" fmla="*/ 3618 w 651290"/>
                <a:gd name="connsiteY5" fmla="*/ 492070 h 492070"/>
                <a:gd name="connsiteX0" fmla="*/ 3618 w 651290"/>
                <a:gd name="connsiteY0" fmla="*/ 593378 h 593378"/>
                <a:gd name="connsiteX1" fmla="*/ 0 w 651290"/>
                <a:gd name="connsiteY1" fmla="*/ 242416 h 593378"/>
                <a:gd name="connsiteX2" fmla="*/ 423338 w 651290"/>
                <a:gd name="connsiteY2" fmla="*/ 101308 h 593378"/>
                <a:gd name="connsiteX3" fmla="*/ 647672 w 651290"/>
                <a:gd name="connsiteY3" fmla="*/ 0 h 593378"/>
                <a:gd name="connsiteX4" fmla="*/ 651290 w 651290"/>
                <a:gd name="connsiteY4" fmla="*/ 593378 h 593378"/>
                <a:gd name="connsiteX5" fmla="*/ 3618 w 651290"/>
                <a:gd name="connsiteY5" fmla="*/ 593378 h 593378"/>
                <a:gd name="connsiteX0" fmla="*/ 3618 w 651290"/>
                <a:gd name="connsiteY0" fmla="*/ 662124 h 662124"/>
                <a:gd name="connsiteX1" fmla="*/ 0 w 651290"/>
                <a:gd name="connsiteY1" fmla="*/ 311162 h 662124"/>
                <a:gd name="connsiteX2" fmla="*/ 376300 w 651290"/>
                <a:gd name="connsiteY2" fmla="*/ 0 h 662124"/>
                <a:gd name="connsiteX3" fmla="*/ 647672 w 651290"/>
                <a:gd name="connsiteY3" fmla="*/ 68746 h 662124"/>
                <a:gd name="connsiteX4" fmla="*/ 651290 w 651290"/>
                <a:gd name="connsiteY4" fmla="*/ 662124 h 662124"/>
                <a:gd name="connsiteX5" fmla="*/ 3618 w 651290"/>
                <a:gd name="connsiteY5" fmla="*/ 662124 h 662124"/>
                <a:gd name="connsiteX0" fmla="*/ 0 w 647672"/>
                <a:gd name="connsiteY0" fmla="*/ 662124 h 662124"/>
                <a:gd name="connsiteX1" fmla="*/ 123021 w 647672"/>
                <a:gd name="connsiteY1" fmla="*/ 83217 h 662124"/>
                <a:gd name="connsiteX2" fmla="*/ 372682 w 647672"/>
                <a:gd name="connsiteY2" fmla="*/ 0 h 662124"/>
                <a:gd name="connsiteX3" fmla="*/ 644054 w 647672"/>
                <a:gd name="connsiteY3" fmla="*/ 68746 h 662124"/>
                <a:gd name="connsiteX4" fmla="*/ 647672 w 647672"/>
                <a:gd name="connsiteY4" fmla="*/ 662124 h 662124"/>
                <a:gd name="connsiteX5" fmla="*/ 0 w 647672"/>
                <a:gd name="connsiteY5" fmla="*/ 662124 h 662124"/>
                <a:gd name="connsiteX0" fmla="*/ 7238 w 524651"/>
                <a:gd name="connsiteY0" fmla="*/ 669360 h 669360"/>
                <a:gd name="connsiteX1" fmla="*/ 0 w 524651"/>
                <a:gd name="connsiteY1" fmla="*/ 83217 h 669360"/>
                <a:gd name="connsiteX2" fmla="*/ 249661 w 524651"/>
                <a:gd name="connsiteY2" fmla="*/ 0 h 669360"/>
                <a:gd name="connsiteX3" fmla="*/ 521033 w 524651"/>
                <a:gd name="connsiteY3" fmla="*/ 68746 h 669360"/>
                <a:gd name="connsiteX4" fmla="*/ 524651 w 524651"/>
                <a:gd name="connsiteY4" fmla="*/ 662124 h 669360"/>
                <a:gd name="connsiteX5" fmla="*/ 7238 w 524651"/>
                <a:gd name="connsiteY5" fmla="*/ 669360 h 669360"/>
                <a:gd name="connsiteX0" fmla="*/ 438 w 528706"/>
                <a:gd name="connsiteY0" fmla="*/ 665742 h 665742"/>
                <a:gd name="connsiteX1" fmla="*/ 4055 w 528706"/>
                <a:gd name="connsiteY1" fmla="*/ 83217 h 665742"/>
                <a:gd name="connsiteX2" fmla="*/ 253716 w 528706"/>
                <a:gd name="connsiteY2" fmla="*/ 0 h 665742"/>
                <a:gd name="connsiteX3" fmla="*/ 525088 w 528706"/>
                <a:gd name="connsiteY3" fmla="*/ 68746 h 665742"/>
                <a:gd name="connsiteX4" fmla="*/ 528706 w 528706"/>
                <a:gd name="connsiteY4" fmla="*/ 662124 h 665742"/>
                <a:gd name="connsiteX5" fmla="*/ 438 w 528706"/>
                <a:gd name="connsiteY5" fmla="*/ 665742 h 665742"/>
                <a:gd name="connsiteX0" fmla="*/ 155 w 546514"/>
                <a:gd name="connsiteY0" fmla="*/ 662124 h 662124"/>
                <a:gd name="connsiteX1" fmla="*/ 21863 w 546514"/>
                <a:gd name="connsiteY1" fmla="*/ 83217 h 662124"/>
                <a:gd name="connsiteX2" fmla="*/ 271524 w 546514"/>
                <a:gd name="connsiteY2" fmla="*/ 0 h 662124"/>
                <a:gd name="connsiteX3" fmla="*/ 542896 w 546514"/>
                <a:gd name="connsiteY3" fmla="*/ 68746 h 662124"/>
                <a:gd name="connsiteX4" fmla="*/ 546514 w 546514"/>
                <a:gd name="connsiteY4" fmla="*/ 662124 h 662124"/>
                <a:gd name="connsiteX5" fmla="*/ 155 w 546514"/>
                <a:gd name="connsiteY5" fmla="*/ 662124 h 662124"/>
                <a:gd name="connsiteX0" fmla="*/ 10856 w 524651"/>
                <a:gd name="connsiteY0" fmla="*/ 658506 h 662124"/>
                <a:gd name="connsiteX1" fmla="*/ 0 w 524651"/>
                <a:gd name="connsiteY1" fmla="*/ 83217 h 662124"/>
                <a:gd name="connsiteX2" fmla="*/ 249661 w 524651"/>
                <a:gd name="connsiteY2" fmla="*/ 0 h 662124"/>
                <a:gd name="connsiteX3" fmla="*/ 521033 w 524651"/>
                <a:gd name="connsiteY3" fmla="*/ 68746 h 662124"/>
                <a:gd name="connsiteX4" fmla="*/ 524651 w 524651"/>
                <a:gd name="connsiteY4" fmla="*/ 662124 h 662124"/>
                <a:gd name="connsiteX5" fmla="*/ 10856 w 524651"/>
                <a:gd name="connsiteY5" fmla="*/ 658506 h 662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4651" h="662124">
                  <a:moveTo>
                    <a:pt x="10856" y="658506"/>
                  </a:moveTo>
                  <a:cubicBezTo>
                    <a:pt x="8443" y="463125"/>
                    <a:pt x="2413" y="278598"/>
                    <a:pt x="0" y="83217"/>
                  </a:cubicBezTo>
                  <a:lnTo>
                    <a:pt x="249661" y="0"/>
                  </a:lnTo>
                  <a:lnTo>
                    <a:pt x="521033" y="68746"/>
                  </a:lnTo>
                  <a:lnTo>
                    <a:pt x="524651" y="662124"/>
                  </a:lnTo>
                  <a:lnTo>
                    <a:pt x="10856" y="658506"/>
                  </a:lnTo>
                  <a:close/>
                </a:path>
              </a:pathLst>
            </a:custGeom>
            <a:solidFill>
              <a:srgbClr val="E0EBF1"/>
            </a:solidFill>
            <a:ln w="12700">
              <a:solidFill>
                <a:srgbClr val="0000A8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6A42A8C1-0A52-8944-BCD0-7C3E1000F6A9}"/>
                </a:ext>
              </a:extLst>
            </p:cNvPr>
            <p:cNvSpPr/>
            <p:nvPr/>
          </p:nvSpPr>
          <p:spPr>
            <a:xfrm>
              <a:off x="5203089" y="1921244"/>
              <a:ext cx="651290" cy="492070"/>
            </a:xfrm>
            <a:custGeom>
              <a:avLst/>
              <a:gdLst>
                <a:gd name="connsiteX0" fmla="*/ 3618 w 651290"/>
                <a:gd name="connsiteY0" fmla="*/ 492070 h 492070"/>
                <a:gd name="connsiteX1" fmla="*/ 0 w 651290"/>
                <a:gd name="connsiteY1" fmla="*/ 141108 h 492070"/>
                <a:gd name="connsiteX2" fmla="*/ 423338 w 651290"/>
                <a:gd name="connsiteY2" fmla="*/ 0 h 492070"/>
                <a:gd name="connsiteX3" fmla="*/ 647672 w 651290"/>
                <a:gd name="connsiteY3" fmla="*/ 57891 h 492070"/>
                <a:gd name="connsiteX4" fmla="*/ 651290 w 651290"/>
                <a:gd name="connsiteY4" fmla="*/ 492070 h 492070"/>
                <a:gd name="connsiteX5" fmla="*/ 3618 w 651290"/>
                <a:gd name="connsiteY5" fmla="*/ 492070 h 49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1290" h="492070">
                  <a:moveTo>
                    <a:pt x="3618" y="492070"/>
                  </a:moveTo>
                  <a:lnTo>
                    <a:pt x="0" y="141108"/>
                  </a:lnTo>
                  <a:lnTo>
                    <a:pt x="423338" y="0"/>
                  </a:lnTo>
                  <a:lnTo>
                    <a:pt x="647672" y="57891"/>
                  </a:lnTo>
                  <a:lnTo>
                    <a:pt x="651290" y="492070"/>
                  </a:lnTo>
                  <a:lnTo>
                    <a:pt x="3618" y="492070"/>
                  </a:lnTo>
                  <a:close/>
                </a:path>
              </a:pathLst>
            </a:custGeom>
            <a:solidFill>
              <a:srgbClr val="E0EBF1"/>
            </a:solidFill>
            <a:ln w="12700">
              <a:solidFill>
                <a:srgbClr val="0000A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801E422-A8CB-5D4B-8A53-10BB1CC241B4}"/>
                </a:ext>
              </a:extLst>
            </p:cNvPr>
            <p:cNvCxnSpPr/>
            <p:nvPr/>
          </p:nvCxnSpPr>
          <p:spPr>
            <a:xfrm flipV="1">
              <a:off x="5270526" y="2029553"/>
              <a:ext cx="295249" cy="73468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9A70776E-060B-774C-AF87-577276BCDEDB}"/>
                </a:ext>
              </a:extLst>
            </p:cNvPr>
            <p:cNvCxnSpPr/>
            <p:nvPr/>
          </p:nvCxnSpPr>
          <p:spPr>
            <a:xfrm flipV="1">
              <a:off x="5275406" y="2261710"/>
              <a:ext cx="290369" cy="16752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04F15741-4E5D-2C40-AA55-B8A92FB5641B}"/>
                </a:ext>
              </a:extLst>
            </p:cNvPr>
            <p:cNvCxnSpPr/>
            <p:nvPr/>
          </p:nvCxnSpPr>
          <p:spPr>
            <a:xfrm flipV="1">
              <a:off x="5275406" y="2151772"/>
              <a:ext cx="290369" cy="48402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C116124-6B0D-0A48-9748-70E0EE10E0B8}"/>
                </a:ext>
              </a:extLst>
            </p:cNvPr>
            <p:cNvCxnSpPr/>
            <p:nvPr/>
          </p:nvCxnSpPr>
          <p:spPr>
            <a:xfrm>
              <a:off x="5270094" y="2354086"/>
              <a:ext cx="295681" cy="0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1A80C21-FB20-4F42-A016-94A2E068D917}"/>
                </a:ext>
              </a:extLst>
            </p:cNvPr>
            <p:cNvCxnSpPr/>
            <p:nvPr/>
          </p:nvCxnSpPr>
          <p:spPr>
            <a:xfrm flipV="1">
              <a:off x="5950242" y="1866900"/>
              <a:ext cx="0" cy="465273"/>
            </a:xfrm>
            <a:prstGeom prst="line">
              <a:avLst/>
            </a:prstGeom>
            <a:ln w="44450">
              <a:solidFill>
                <a:schemeClr val="bg1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D96746B7-2DA8-C14F-A27C-643C5FAB1AF2}"/>
                </a:ext>
              </a:extLst>
            </p:cNvPr>
            <p:cNvCxnSpPr/>
            <p:nvPr/>
          </p:nvCxnSpPr>
          <p:spPr>
            <a:xfrm>
              <a:off x="5628589" y="1936750"/>
              <a:ext cx="0" cy="476854"/>
            </a:xfrm>
            <a:prstGeom prst="line">
              <a:avLst/>
            </a:prstGeom>
            <a:ln w="15875">
              <a:solidFill>
                <a:srgbClr val="0000A8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2066780-DE5E-6740-8BBA-01C995D1619B}"/>
              </a:ext>
            </a:extLst>
          </p:cNvPr>
          <p:cNvGrpSpPr/>
          <p:nvPr/>
        </p:nvGrpSpPr>
        <p:grpSpPr>
          <a:xfrm>
            <a:off x="10771171" y="3194171"/>
            <a:ext cx="594613" cy="648336"/>
            <a:chOff x="5203089" y="1751190"/>
            <a:chExt cx="858331" cy="662414"/>
          </a:xfrm>
        </p:grpSpPr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F49A9BF7-5D60-2C4D-AF1F-F5F5F46EB76B}"/>
                </a:ext>
              </a:extLst>
            </p:cNvPr>
            <p:cNvSpPr/>
            <p:nvPr/>
          </p:nvSpPr>
          <p:spPr>
            <a:xfrm>
              <a:off x="5536769" y="1751190"/>
              <a:ext cx="524651" cy="662124"/>
            </a:xfrm>
            <a:custGeom>
              <a:avLst/>
              <a:gdLst>
                <a:gd name="connsiteX0" fmla="*/ 3618 w 651290"/>
                <a:gd name="connsiteY0" fmla="*/ 492070 h 492070"/>
                <a:gd name="connsiteX1" fmla="*/ 0 w 651290"/>
                <a:gd name="connsiteY1" fmla="*/ 141108 h 492070"/>
                <a:gd name="connsiteX2" fmla="*/ 423338 w 651290"/>
                <a:gd name="connsiteY2" fmla="*/ 0 h 492070"/>
                <a:gd name="connsiteX3" fmla="*/ 647672 w 651290"/>
                <a:gd name="connsiteY3" fmla="*/ 57891 h 492070"/>
                <a:gd name="connsiteX4" fmla="*/ 651290 w 651290"/>
                <a:gd name="connsiteY4" fmla="*/ 492070 h 492070"/>
                <a:gd name="connsiteX5" fmla="*/ 3618 w 651290"/>
                <a:gd name="connsiteY5" fmla="*/ 492070 h 492070"/>
                <a:gd name="connsiteX0" fmla="*/ 3618 w 651290"/>
                <a:gd name="connsiteY0" fmla="*/ 593378 h 593378"/>
                <a:gd name="connsiteX1" fmla="*/ 0 w 651290"/>
                <a:gd name="connsiteY1" fmla="*/ 242416 h 593378"/>
                <a:gd name="connsiteX2" fmla="*/ 423338 w 651290"/>
                <a:gd name="connsiteY2" fmla="*/ 101308 h 593378"/>
                <a:gd name="connsiteX3" fmla="*/ 647672 w 651290"/>
                <a:gd name="connsiteY3" fmla="*/ 0 h 593378"/>
                <a:gd name="connsiteX4" fmla="*/ 651290 w 651290"/>
                <a:gd name="connsiteY4" fmla="*/ 593378 h 593378"/>
                <a:gd name="connsiteX5" fmla="*/ 3618 w 651290"/>
                <a:gd name="connsiteY5" fmla="*/ 593378 h 593378"/>
                <a:gd name="connsiteX0" fmla="*/ 3618 w 651290"/>
                <a:gd name="connsiteY0" fmla="*/ 662124 h 662124"/>
                <a:gd name="connsiteX1" fmla="*/ 0 w 651290"/>
                <a:gd name="connsiteY1" fmla="*/ 311162 h 662124"/>
                <a:gd name="connsiteX2" fmla="*/ 376300 w 651290"/>
                <a:gd name="connsiteY2" fmla="*/ 0 h 662124"/>
                <a:gd name="connsiteX3" fmla="*/ 647672 w 651290"/>
                <a:gd name="connsiteY3" fmla="*/ 68746 h 662124"/>
                <a:gd name="connsiteX4" fmla="*/ 651290 w 651290"/>
                <a:gd name="connsiteY4" fmla="*/ 662124 h 662124"/>
                <a:gd name="connsiteX5" fmla="*/ 3618 w 651290"/>
                <a:gd name="connsiteY5" fmla="*/ 662124 h 662124"/>
                <a:gd name="connsiteX0" fmla="*/ 0 w 647672"/>
                <a:gd name="connsiteY0" fmla="*/ 662124 h 662124"/>
                <a:gd name="connsiteX1" fmla="*/ 123021 w 647672"/>
                <a:gd name="connsiteY1" fmla="*/ 83217 h 662124"/>
                <a:gd name="connsiteX2" fmla="*/ 372682 w 647672"/>
                <a:gd name="connsiteY2" fmla="*/ 0 h 662124"/>
                <a:gd name="connsiteX3" fmla="*/ 644054 w 647672"/>
                <a:gd name="connsiteY3" fmla="*/ 68746 h 662124"/>
                <a:gd name="connsiteX4" fmla="*/ 647672 w 647672"/>
                <a:gd name="connsiteY4" fmla="*/ 662124 h 662124"/>
                <a:gd name="connsiteX5" fmla="*/ 0 w 647672"/>
                <a:gd name="connsiteY5" fmla="*/ 662124 h 662124"/>
                <a:gd name="connsiteX0" fmla="*/ 7238 w 524651"/>
                <a:gd name="connsiteY0" fmla="*/ 669360 h 669360"/>
                <a:gd name="connsiteX1" fmla="*/ 0 w 524651"/>
                <a:gd name="connsiteY1" fmla="*/ 83217 h 669360"/>
                <a:gd name="connsiteX2" fmla="*/ 249661 w 524651"/>
                <a:gd name="connsiteY2" fmla="*/ 0 h 669360"/>
                <a:gd name="connsiteX3" fmla="*/ 521033 w 524651"/>
                <a:gd name="connsiteY3" fmla="*/ 68746 h 669360"/>
                <a:gd name="connsiteX4" fmla="*/ 524651 w 524651"/>
                <a:gd name="connsiteY4" fmla="*/ 662124 h 669360"/>
                <a:gd name="connsiteX5" fmla="*/ 7238 w 524651"/>
                <a:gd name="connsiteY5" fmla="*/ 669360 h 669360"/>
                <a:gd name="connsiteX0" fmla="*/ 438 w 528706"/>
                <a:gd name="connsiteY0" fmla="*/ 665742 h 665742"/>
                <a:gd name="connsiteX1" fmla="*/ 4055 w 528706"/>
                <a:gd name="connsiteY1" fmla="*/ 83217 h 665742"/>
                <a:gd name="connsiteX2" fmla="*/ 253716 w 528706"/>
                <a:gd name="connsiteY2" fmla="*/ 0 h 665742"/>
                <a:gd name="connsiteX3" fmla="*/ 525088 w 528706"/>
                <a:gd name="connsiteY3" fmla="*/ 68746 h 665742"/>
                <a:gd name="connsiteX4" fmla="*/ 528706 w 528706"/>
                <a:gd name="connsiteY4" fmla="*/ 662124 h 665742"/>
                <a:gd name="connsiteX5" fmla="*/ 438 w 528706"/>
                <a:gd name="connsiteY5" fmla="*/ 665742 h 665742"/>
                <a:gd name="connsiteX0" fmla="*/ 155 w 546514"/>
                <a:gd name="connsiteY0" fmla="*/ 662124 h 662124"/>
                <a:gd name="connsiteX1" fmla="*/ 21863 w 546514"/>
                <a:gd name="connsiteY1" fmla="*/ 83217 h 662124"/>
                <a:gd name="connsiteX2" fmla="*/ 271524 w 546514"/>
                <a:gd name="connsiteY2" fmla="*/ 0 h 662124"/>
                <a:gd name="connsiteX3" fmla="*/ 542896 w 546514"/>
                <a:gd name="connsiteY3" fmla="*/ 68746 h 662124"/>
                <a:gd name="connsiteX4" fmla="*/ 546514 w 546514"/>
                <a:gd name="connsiteY4" fmla="*/ 662124 h 662124"/>
                <a:gd name="connsiteX5" fmla="*/ 155 w 546514"/>
                <a:gd name="connsiteY5" fmla="*/ 662124 h 662124"/>
                <a:gd name="connsiteX0" fmla="*/ 10856 w 524651"/>
                <a:gd name="connsiteY0" fmla="*/ 658506 h 662124"/>
                <a:gd name="connsiteX1" fmla="*/ 0 w 524651"/>
                <a:gd name="connsiteY1" fmla="*/ 83217 h 662124"/>
                <a:gd name="connsiteX2" fmla="*/ 249661 w 524651"/>
                <a:gd name="connsiteY2" fmla="*/ 0 h 662124"/>
                <a:gd name="connsiteX3" fmla="*/ 521033 w 524651"/>
                <a:gd name="connsiteY3" fmla="*/ 68746 h 662124"/>
                <a:gd name="connsiteX4" fmla="*/ 524651 w 524651"/>
                <a:gd name="connsiteY4" fmla="*/ 662124 h 662124"/>
                <a:gd name="connsiteX5" fmla="*/ 10856 w 524651"/>
                <a:gd name="connsiteY5" fmla="*/ 658506 h 662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4651" h="662124">
                  <a:moveTo>
                    <a:pt x="10856" y="658506"/>
                  </a:moveTo>
                  <a:cubicBezTo>
                    <a:pt x="8443" y="463125"/>
                    <a:pt x="2413" y="278598"/>
                    <a:pt x="0" y="83217"/>
                  </a:cubicBezTo>
                  <a:lnTo>
                    <a:pt x="249661" y="0"/>
                  </a:lnTo>
                  <a:lnTo>
                    <a:pt x="521033" y="68746"/>
                  </a:lnTo>
                  <a:lnTo>
                    <a:pt x="524651" y="662124"/>
                  </a:lnTo>
                  <a:lnTo>
                    <a:pt x="10856" y="658506"/>
                  </a:lnTo>
                  <a:close/>
                </a:path>
              </a:pathLst>
            </a:custGeom>
            <a:solidFill>
              <a:srgbClr val="E0EBF1"/>
            </a:solidFill>
            <a:ln w="12700">
              <a:solidFill>
                <a:srgbClr val="0000A8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F8935E55-D83F-F74C-A0C3-358E8FF3E7CE}"/>
                </a:ext>
              </a:extLst>
            </p:cNvPr>
            <p:cNvSpPr/>
            <p:nvPr/>
          </p:nvSpPr>
          <p:spPr>
            <a:xfrm>
              <a:off x="5203089" y="1921244"/>
              <a:ext cx="651290" cy="492070"/>
            </a:xfrm>
            <a:custGeom>
              <a:avLst/>
              <a:gdLst>
                <a:gd name="connsiteX0" fmla="*/ 3618 w 651290"/>
                <a:gd name="connsiteY0" fmla="*/ 492070 h 492070"/>
                <a:gd name="connsiteX1" fmla="*/ 0 w 651290"/>
                <a:gd name="connsiteY1" fmla="*/ 141108 h 492070"/>
                <a:gd name="connsiteX2" fmla="*/ 423338 w 651290"/>
                <a:gd name="connsiteY2" fmla="*/ 0 h 492070"/>
                <a:gd name="connsiteX3" fmla="*/ 647672 w 651290"/>
                <a:gd name="connsiteY3" fmla="*/ 57891 h 492070"/>
                <a:gd name="connsiteX4" fmla="*/ 651290 w 651290"/>
                <a:gd name="connsiteY4" fmla="*/ 492070 h 492070"/>
                <a:gd name="connsiteX5" fmla="*/ 3618 w 651290"/>
                <a:gd name="connsiteY5" fmla="*/ 492070 h 49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1290" h="492070">
                  <a:moveTo>
                    <a:pt x="3618" y="492070"/>
                  </a:moveTo>
                  <a:lnTo>
                    <a:pt x="0" y="141108"/>
                  </a:lnTo>
                  <a:lnTo>
                    <a:pt x="423338" y="0"/>
                  </a:lnTo>
                  <a:lnTo>
                    <a:pt x="647672" y="57891"/>
                  </a:lnTo>
                  <a:lnTo>
                    <a:pt x="651290" y="492070"/>
                  </a:lnTo>
                  <a:lnTo>
                    <a:pt x="3618" y="492070"/>
                  </a:lnTo>
                  <a:close/>
                </a:path>
              </a:pathLst>
            </a:custGeom>
            <a:solidFill>
              <a:srgbClr val="E0EBF1"/>
            </a:solidFill>
            <a:ln w="12700">
              <a:solidFill>
                <a:srgbClr val="0000A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3FFB49DC-1122-2D42-9C83-51C0E0469DF6}"/>
                </a:ext>
              </a:extLst>
            </p:cNvPr>
            <p:cNvCxnSpPr/>
            <p:nvPr/>
          </p:nvCxnSpPr>
          <p:spPr>
            <a:xfrm flipV="1">
              <a:off x="5270526" y="2029553"/>
              <a:ext cx="295249" cy="73468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FB4DFA1B-BDC0-0547-BA3C-F5988DF09577}"/>
                </a:ext>
              </a:extLst>
            </p:cNvPr>
            <p:cNvCxnSpPr/>
            <p:nvPr/>
          </p:nvCxnSpPr>
          <p:spPr>
            <a:xfrm flipV="1">
              <a:off x="5275406" y="2261710"/>
              <a:ext cx="290369" cy="16752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734898AC-622F-264A-9A7D-E5817715A6AD}"/>
                </a:ext>
              </a:extLst>
            </p:cNvPr>
            <p:cNvCxnSpPr/>
            <p:nvPr/>
          </p:nvCxnSpPr>
          <p:spPr>
            <a:xfrm flipV="1">
              <a:off x="5275406" y="2151772"/>
              <a:ext cx="290369" cy="48402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B01C8AF5-125A-4746-96BD-BF09BC7DDE9B}"/>
                </a:ext>
              </a:extLst>
            </p:cNvPr>
            <p:cNvCxnSpPr/>
            <p:nvPr/>
          </p:nvCxnSpPr>
          <p:spPr>
            <a:xfrm>
              <a:off x="5270094" y="2354086"/>
              <a:ext cx="295681" cy="0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53662089-AD1C-A64B-9B48-0369C502239D}"/>
                </a:ext>
              </a:extLst>
            </p:cNvPr>
            <p:cNvCxnSpPr/>
            <p:nvPr/>
          </p:nvCxnSpPr>
          <p:spPr>
            <a:xfrm flipV="1">
              <a:off x="5950242" y="1866900"/>
              <a:ext cx="0" cy="465273"/>
            </a:xfrm>
            <a:prstGeom prst="line">
              <a:avLst/>
            </a:prstGeom>
            <a:ln w="44450">
              <a:solidFill>
                <a:schemeClr val="bg1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B0D9A8F3-9F56-D642-96B2-51A352E9864D}"/>
                </a:ext>
              </a:extLst>
            </p:cNvPr>
            <p:cNvCxnSpPr/>
            <p:nvPr/>
          </p:nvCxnSpPr>
          <p:spPr>
            <a:xfrm>
              <a:off x="5628589" y="1936750"/>
              <a:ext cx="0" cy="476854"/>
            </a:xfrm>
            <a:prstGeom prst="line">
              <a:avLst/>
            </a:prstGeom>
            <a:ln w="15875">
              <a:solidFill>
                <a:srgbClr val="0000A8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Freeform 38">
            <a:extLst>
              <a:ext uri="{FF2B5EF4-FFF2-40B4-BE49-F238E27FC236}">
                <a16:creationId xmlns:a16="http://schemas.microsoft.com/office/drawing/2014/main" id="{717B1C14-4D36-EF4F-A926-BBBD98456BEE}"/>
              </a:ext>
            </a:extLst>
          </p:cNvPr>
          <p:cNvSpPr/>
          <p:nvPr/>
        </p:nvSpPr>
        <p:spPr>
          <a:xfrm>
            <a:off x="9540813" y="1782042"/>
            <a:ext cx="1497864" cy="1386455"/>
          </a:xfrm>
          <a:custGeom>
            <a:avLst/>
            <a:gdLst>
              <a:gd name="connsiteX0" fmla="*/ 434989 w 1523031"/>
              <a:gd name="connsiteY0" fmla="*/ 253346 h 1763594"/>
              <a:gd name="connsiteX1" fmla="*/ 488 w 1523031"/>
              <a:gd name="connsiteY1" fmla="*/ 921706 h 1763594"/>
              <a:gd name="connsiteX2" fmla="*/ 368142 w 1523031"/>
              <a:gd name="connsiteY2" fmla="*/ 1489812 h 1763594"/>
              <a:gd name="connsiteX3" fmla="*/ 1187008 w 1523031"/>
              <a:gd name="connsiteY3" fmla="*/ 1757156 h 1763594"/>
              <a:gd name="connsiteX4" fmla="*/ 1521239 w 1523031"/>
              <a:gd name="connsiteY4" fmla="*/ 1239177 h 1763594"/>
              <a:gd name="connsiteX5" fmla="*/ 1320700 w 1523031"/>
              <a:gd name="connsiteY5" fmla="*/ 654362 h 1763594"/>
              <a:gd name="connsiteX6" fmla="*/ 1337412 w 1523031"/>
              <a:gd name="connsiteY6" fmla="*/ 136383 h 1763594"/>
              <a:gd name="connsiteX7" fmla="*/ 1086739 w 1523031"/>
              <a:gd name="connsiteY7" fmla="*/ 2711 h 1763594"/>
              <a:gd name="connsiteX8" fmla="*/ 434989 w 1523031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1086739 w 1537226"/>
              <a:gd name="connsiteY7" fmla="*/ 2711 h 1763594"/>
              <a:gd name="connsiteX8" fmla="*/ 434989 w 1537226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839572 w 1537226"/>
              <a:gd name="connsiteY7" fmla="*/ 2711 h 1763594"/>
              <a:gd name="connsiteX8" fmla="*/ 434989 w 1537226"/>
              <a:gd name="connsiteY8" fmla="*/ 253346 h 1763594"/>
              <a:gd name="connsiteX0" fmla="*/ 360357 w 1536743"/>
              <a:gd name="connsiteY0" fmla="*/ 534641 h 1782088"/>
              <a:gd name="connsiteX1" fmla="*/ 5 w 1536743"/>
              <a:gd name="connsiteY1" fmla="*/ 940200 h 1782088"/>
              <a:gd name="connsiteX2" fmla="*/ 367659 w 1536743"/>
              <a:gd name="connsiteY2" fmla="*/ 1508306 h 1782088"/>
              <a:gd name="connsiteX3" fmla="*/ 1186525 w 1536743"/>
              <a:gd name="connsiteY3" fmla="*/ 1775650 h 1782088"/>
              <a:gd name="connsiteX4" fmla="*/ 1520756 w 1536743"/>
              <a:gd name="connsiteY4" fmla="*/ 1257671 h 1782088"/>
              <a:gd name="connsiteX5" fmla="*/ 1468515 w 1536743"/>
              <a:gd name="connsiteY5" fmla="*/ 672856 h 1782088"/>
              <a:gd name="connsiteX6" fmla="*/ 1336929 w 1536743"/>
              <a:gd name="connsiteY6" fmla="*/ 154877 h 1782088"/>
              <a:gd name="connsiteX7" fmla="*/ 839089 w 1536743"/>
              <a:gd name="connsiteY7" fmla="*/ 21205 h 1782088"/>
              <a:gd name="connsiteX8" fmla="*/ 360357 w 1536743"/>
              <a:gd name="connsiteY8" fmla="*/ 534641 h 1782088"/>
              <a:gd name="connsiteX0" fmla="*/ 360355 w 1536741"/>
              <a:gd name="connsiteY0" fmla="*/ 534641 h 1782088"/>
              <a:gd name="connsiteX1" fmla="*/ 3 w 1536741"/>
              <a:gd name="connsiteY1" fmla="*/ 940200 h 1782088"/>
              <a:gd name="connsiteX2" fmla="*/ 367657 w 1536741"/>
              <a:gd name="connsiteY2" fmla="*/ 1508306 h 1782088"/>
              <a:gd name="connsiteX3" fmla="*/ 1186523 w 1536741"/>
              <a:gd name="connsiteY3" fmla="*/ 1775650 h 1782088"/>
              <a:gd name="connsiteX4" fmla="*/ 1520754 w 1536741"/>
              <a:gd name="connsiteY4" fmla="*/ 1257671 h 1782088"/>
              <a:gd name="connsiteX5" fmla="*/ 1468513 w 1536741"/>
              <a:gd name="connsiteY5" fmla="*/ 672856 h 1782088"/>
              <a:gd name="connsiteX6" fmla="*/ 1336927 w 1536741"/>
              <a:gd name="connsiteY6" fmla="*/ 154877 h 1782088"/>
              <a:gd name="connsiteX7" fmla="*/ 839087 w 1536741"/>
              <a:gd name="connsiteY7" fmla="*/ 21205 h 1782088"/>
              <a:gd name="connsiteX8" fmla="*/ 360355 w 1536741"/>
              <a:gd name="connsiteY8" fmla="*/ 534641 h 1782088"/>
              <a:gd name="connsiteX0" fmla="*/ 360355 w 1494463"/>
              <a:gd name="connsiteY0" fmla="*/ 534641 h 1775651"/>
              <a:gd name="connsiteX1" fmla="*/ 3 w 1494463"/>
              <a:gd name="connsiteY1" fmla="*/ 940200 h 1775651"/>
              <a:gd name="connsiteX2" fmla="*/ 367657 w 1494463"/>
              <a:gd name="connsiteY2" fmla="*/ 1508306 h 1775651"/>
              <a:gd name="connsiteX3" fmla="*/ 1186523 w 1494463"/>
              <a:gd name="connsiteY3" fmla="*/ 1775650 h 1775651"/>
              <a:gd name="connsiteX4" fmla="*/ 1467465 w 1494463"/>
              <a:gd name="connsiteY4" fmla="*/ 1510813 h 1775651"/>
              <a:gd name="connsiteX5" fmla="*/ 1468513 w 1494463"/>
              <a:gd name="connsiteY5" fmla="*/ 672856 h 1775651"/>
              <a:gd name="connsiteX6" fmla="*/ 1336927 w 1494463"/>
              <a:gd name="connsiteY6" fmla="*/ 154877 h 1775651"/>
              <a:gd name="connsiteX7" fmla="*/ 839087 w 1494463"/>
              <a:gd name="connsiteY7" fmla="*/ 21205 h 1775651"/>
              <a:gd name="connsiteX8" fmla="*/ 360355 w 1494463"/>
              <a:gd name="connsiteY8" fmla="*/ 534641 h 1775651"/>
              <a:gd name="connsiteX0" fmla="*/ 360355 w 1491064"/>
              <a:gd name="connsiteY0" fmla="*/ 552327 h 1793337"/>
              <a:gd name="connsiteX1" fmla="*/ 3 w 1491064"/>
              <a:gd name="connsiteY1" fmla="*/ 957886 h 1793337"/>
              <a:gd name="connsiteX2" fmla="*/ 367657 w 1491064"/>
              <a:gd name="connsiteY2" fmla="*/ 1525992 h 1793337"/>
              <a:gd name="connsiteX3" fmla="*/ 1186523 w 1491064"/>
              <a:gd name="connsiteY3" fmla="*/ 1793336 h 1793337"/>
              <a:gd name="connsiteX4" fmla="*/ 1467465 w 1491064"/>
              <a:gd name="connsiteY4" fmla="*/ 1528499 h 1793337"/>
              <a:gd name="connsiteX5" fmla="*/ 1468513 w 1491064"/>
              <a:gd name="connsiteY5" fmla="*/ 690542 h 1793337"/>
              <a:gd name="connsiteX6" fmla="*/ 1407977 w 1491064"/>
              <a:gd name="connsiteY6" fmla="*/ 109278 h 1793337"/>
              <a:gd name="connsiteX7" fmla="*/ 839087 w 1491064"/>
              <a:gd name="connsiteY7" fmla="*/ 38891 h 1793337"/>
              <a:gd name="connsiteX8" fmla="*/ 360355 w 1491064"/>
              <a:gd name="connsiteY8" fmla="*/ 552327 h 1793337"/>
              <a:gd name="connsiteX0" fmla="*/ 360355 w 1502818"/>
              <a:gd name="connsiteY0" fmla="*/ 552327 h 1612281"/>
              <a:gd name="connsiteX1" fmla="*/ 3 w 1502818"/>
              <a:gd name="connsiteY1" fmla="*/ 957886 h 1612281"/>
              <a:gd name="connsiteX2" fmla="*/ 367657 w 1502818"/>
              <a:gd name="connsiteY2" fmla="*/ 1525992 h 1612281"/>
              <a:gd name="connsiteX3" fmla="*/ 1026659 w 1502818"/>
              <a:gd name="connsiteY3" fmla="*/ 1582385 h 1612281"/>
              <a:gd name="connsiteX4" fmla="*/ 1467465 w 1502818"/>
              <a:gd name="connsiteY4" fmla="*/ 1528499 h 1612281"/>
              <a:gd name="connsiteX5" fmla="*/ 1468513 w 1502818"/>
              <a:gd name="connsiteY5" fmla="*/ 690542 h 1612281"/>
              <a:gd name="connsiteX6" fmla="*/ 1407977 w 1502818"/>
              <a:gd name="connsiteY6" fmla="*/ 109278 h 1612281"/>
              <a:gd name="connsiteX7" fmla="*/ 839087 w 1502818"/>
              <a:gd name="connsiteY7" fmla="*/ 38891 h 1612281"/>
              <a:gd name="connsiteX8" fmla="*/ 360355 w 1502818"/>
              <a:gd name="connsiteY8" fmla="*/ 552327 h 1612281"/>
              <a:gd name="connsiteX0" fmla="*/ 360384 w 1502847"/>
              <a:gd name="connsiteY0" fmla="*/ 552327 h 1803602"/>
              <a:gd name="connsiteX1" fmla="*/ 32 w 1502847"/>
              <a:gd name="connsiteY1" fmla="*/ 957886 h 1803602"/>
              <a:gd name="connsiteX2" fmla="*/ 385448 w 1502847"/>
              <a:gd name="connsiteY2" fmla="*/ 1779134 h 1803602"/>
              <a:gd name="connsiteX3" fmla="*/ 1026688 w 1502847"/>
              <a:gd name="connsiteY3" fmla="*/ 1582385 h 1803602"/>
              <a:gd name="connsiteX4" fmla="*/ 1467494 w 1502847"/>
              <a:gd name="connsiteY4" fmla="*/ 1528499 h 1803602"/>
              <a:gd name="connsiteX5" fmla="*/ 1468542 w 1502847"/>
              <a:gd name="connsiteY5" fmla="*/ 690542 h 1803602"/>
              <a:gd name="connsiteX6" fmla="*/ 1408006 w 1502847"/>
              <a:gd name="connsiteY6" fmla="*/ 109278 h 1803602"/>
              <a:gd name="connsiteX7" fmla="*/ 839116 w 1502847"/>
              <a:gd name="connsiteY7" fmla="*/ 38891 h 1803602"/>
              <a:gd name="connsiteX8" fmla="*/ 360384 w 1502847"/>
              <a:gd name="connsiteY8" fmla="*/ 552327 h 1803602"/>
              <a:gd name="connsiteX0" fmla="*/ 360384 w 1502847"/>
              <a:gd name="connsiteY0" fmla="*/ 552327 h 1826319"/>
              <a:gd name="connsiteX1" fmla="*/ 32 w 1502847"/>
              <a:gd name="connsiteY1" fmla="*/ 957886 h 1826319"/>
              <a:gd name="connsiteX2" fmla="*/ 385448 w 1502847"/>
              <a:gd name="connsiteY2" fmla="*/ 1779134 h 1826319"/>
              <a:gd name="connsiteX3" fmla="*/ 1026688 w 1502847"/>
              <a:gd name="connsiteY3" fmla="*/ 1582385 h 1826319"/>
              <a:gd name="connsiteX4" fmla="*/ 1467494 w 1502847"/>
              <a:gd name="connsiteY4" fmla="*/ 1528499 h 1826319"/>
              <a:gd name="connsiteX5" fmla="*/ 1468542 w 1502847"/>
              <a:gd name="connsiteY5" fmla="*/ 690542 h 1826319"/>
              <a:gd name="connsiteX6" fmla="*/ 1408006 w 1502847"/>
              <a:gd name="connsiteY6" fmla="*/ 109278 h 1826319"/>
              <a:gd name="connsiteX7" fmla="*/ 839116 w 1502847"/>
              <a:gd name="connsiteY7" fmla="*/ 38891 h 1826319"/>
              <a:gd name="connsiteX8" fmla="*/ 360384 w 1502847"/>
              <a:gd name="connsiteY8" fmla="*/ 552327 h 1826319"/>
              <a:gd name="connsiteX0" fmla="*/ 289852 w 1503366"/>
              <a:gd name="connsiteY0" fmla="*/ 461730 h 1820101"/>
              <a:gd name="connsiteX1" fmla="*/ 551 w 1503366"/>
              <a:gd name="connsiteY1" fmla="*/ 951668 h 1820101"/>
              <a:gd name="connsiteX2" fmla="*/ 385967 w 1503366"/>
              <a:gd name="connsiteY2" fmla="*/ 1772916 h 1820101"/>
              <a:gd name="connsiteX3" fmla="*/ 1027207 w 1503366"/>
              <a:gd name="connsiteY3" fmla="*/ 1576167 h 1820101"/>
              <a:gd name="connsiteX4" fmla="*/ 1468013 w 1503366"/>
              <a:gd name="connsiteY4" fmla="*/ 1522281 h 1820101"/>
              <a:gd name="connsiteX5" fmla="*/ 1469061 w 1503366"/>
              <a:gd name="connsiteY5" fmla="*/ 684324 h 1820101"/>
              <a:gd name="connsiteX6" fmla="*/ 1408525 w 1503366"/>
              <a:gd name="connsiteY6" fmla="*/ 103060 h 1820101"/>
              <a:gd name="connsiteX7" fmla="*/ 839635 w 1503366"/>
              <a:gd name="connsiteY7" fmla="*/ 32673 h 1820101"/>
              <a:gd name="connsiteX8" fmla="*/ 289852 w 1503366"/>
              <a:gd name="connsiteY8" fmla="*/ 461730 h 1820101"/>
              <a:gd name="connsiteX0" fmla="*/ 293376 w 1506890"/>
              <a:gd name="connsiteY0" fmla="*/ 461730 h 1820101"/>
              <a:gd name="connsiteX1" fmla="*/ 4075 w 1506890"/>
              <a:gd name="connsiteY1" fmla="*/ 951668 h 1820101"/>
              <a:gd name="connsiteX2" fmla="*/ 389491 w 1506890"/>
              <a:gd name="connsiteY2" fmla="*/ 1772916 h 1820101"/>
              <a:gd name="connsiteX3" fmla="*/ 1030731 w 1506890"/>
              <a:gd name="connsiteY3" fmla="*/ 1576167 h 1820101"/>
              <a:gd name="connsiteX4" fmla="*/ 1471537 w 1506890"/>
              <a:gd name="connsiteY4" fmla="*/ 1522281 h 1820101"/>
              <a:gd name="connsiteX5" fmla="*/ 1472585 w 1506890"/>
              <a:gd name="connsiteY5" fmla="*/ 684324 h 1820101"/>
              <a:gd name="connsiteX6" fmla="*/ 1412049 w 1506890"/>
              <a:gd name="connsiteY6" fmla="*/ 103060 h 1820101"/>
              <a:gd name="connsiteX7" fmla="*/ 843159 w 1506890"/>
              <a:gd name="connsiteY7" fmla="*/ 32673 h 1820101"/>
              <a:gd name="connsiteX8" fmla="*/ 293376 w 1506890"/>
              <a:gd name="connsiteY8" fmla="*/ 461730 h 1820101"/>
              <a:gd name="connsiteX0" fmla="*/ 203955 w 1545103"/>
              <a:gd name="connsiteY0" fmla="*/ 206126 h 1802639"/>
              <a:gd name="connsiteX1" fmla="*/ 42288 w 1545103"/>
              <a:gd name="connsiteY1" fmla="*/ 934206 h 1802639"/>
              <a:gd name="connsiteX2" fmla="*/ 427704 w 1545103"/>
              <a:gd name="connsiteY2" fmla="*/ 1755454 h 1802639"/>
              <a:gd name="connsiteX3" fmla="*/ 1068944 w 1545103"/>
              <a:gd name="connsiteY3" fmla="*/ 1558705 h 1802639"/>
              <a:gd name="connsiteX4" fmla="*/ 1509750 w 1545103"/>
              <a:gd name="connsiteY4" fmla="*/ 1504819 h 1802639"/>
              <a:gd name="connsiteX5" fmla="*/ 1510798 w 1545103"/>
              <a:gd name="connsiteY5" fmla="*/ 666862 h 1802639"/>
              <a:gd name="connsiteX6" fmla="*/ 1450262 w 1545103"/>
              <a:gd name="connsiteY6" fmla="*/ 85598 h 1802639"/>
              <a:gd name="connsiteX7" fmla="*/ 881372 w 1545103"/>
              <a:gd name="connsiteY7" fmla="*/ 15211 h 1802639"/>
              <a:gd name="connsiteX8" fmla="*/ 203955 w 1545103"/>
              <a:gd name="connsiteY8" fmla="*/ 206126 h 1802639"/>
              <a:gd name="connsiteX0" fmla="*/ 147252 w 1634267"/>
              <a:gd name="connsiteY0" fmla="*/ 113266 h 1796376"/>
              <a:gd name="connsiteX1" fmla="*/ 131452 w 1634267"/>
              <a:gd name="connsiteY1" fmla="*/ 927943 h 1796376"/>
              <a:gd name="connsiteX2" fmla="*/ 516868 w 1634267"/>
              <a:gd name="connsiteY2" fmla="*/ 1749191 h 1796376"/>
              <a:gd name="connsiteX3" fmla="*/ 1158108 w 1634267"/>
              <a:gd name="connsiteY3" fmla="*/ 1552442 h 1796376"/>
              <a:gd name="connsiteX4" fmla="*/ 1598914 w 1634267"/>
              <a:gd name="connsiteY4" fmla="*/ 1498556 h 1796376"/>
              <a:gd name="connsiteX5" fmla="*/ 1599962 w 1634267"/>
              <a:gd name="connsiteY5" fmla="*/ 660599 h 1796376"/>
              <a:gd name="connsiteX6" fmla="*/ 1539426 w 1634267"/>
              <a:gd name="connsiteY6" fmla="*/ 79335 h 1796376"/>
              <a:gd name="connsiteX7" fmla="*/ 970536 w 1634267"/>
              <a:gd name="connsiteY7" fmla="*/ 8948 h 1796376"/>
              <a:gd name="connsiteX8" fmla="*/ 147252 w 1634267"/>
              <a:gd name="connsiteY8" fmla="*/ 113266 h 1796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34267" h="1796376">
                <a:moveTo>
                  <a:pt x="147252" y="113266"/>
                </a:moveTo>
                <a:cubicBezTo>
                  <a:pt x="-139307" y="245497"/>
                  <a:pt x="69849" y="655289"/>
                  <a:pt x="131452" y="927943"/>
                </a:cubicBezTo>
                <a:cubicBezTo>
                  <a:pt x="193055" y="1200597"/>
                  <a:pt x="345759" y="1645108"/>
                  <a:pt x="516868" y="1749191"/>
                </a:cubicBezTo>
                <a:cubicBezTo>
                  <a:pt x="687977" y="1853274"/>
                  <a:pt x="1013294" y="1784070"/>
                  <a:pt x="1158108" y="1552442"/>
                </a:cubicBezTo>
                <a:cubicBezTo>
                  <a:pt x="1302922" y="1320814"/>
                  <a:pt x="1525272" y="1647197"/>
                  <a:pt x="1598914" y="1498556"/>
                </a:cubicBezTo>
                <a:cubicBezTo>
                  <a:pt x="1672556" y="1349916"/>
                  <a:pt x="1609877" y="897136"/>
                  <a:pt x="1599962" y="660599"/>
                </a:cubicBezTo>
                <a:cubicBezTo>
                  <a:pt x="1590047" y="424062"/>
                  <a:pt x="1578419" y="187943"/>
                  <a:pt x="1539426" y="79335"/>
                </a:cubicBezTo>
                <a:cubicBezTo>
                  <a:pt x="1500433" y="-29273"/>
                  <a:pt x="1202565" y="3293"/>
                  <a:pt x="970536" y="8948"/>
                </a:cubicBezTo>
                <a:cubicBezTo>
                  <a:pt x="738507" y="14603"/>
                  <a:pt x="433811" y="-18965"/>
                  <a:pt x="147252" y="113266"/>
                </a:cubicBezTo>
                <a:close/>
              </a:path>
            </a:pathLst>
          </a:custGeom>
          <a:gradFill flip="none" rotWithShape="1">
            <a:gsLst>
              <a:gs pos="0">
                <a:srgbClr val="9CDFF9"/>
              </a:gs>
              <a:gs pos="100000">
                <a:schemeClr val="bg1"/>
              </a:gs>
              <a:gs pos="57000">
                <a:schemeClr val="accent5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13F2107-1C9A-0C41-B24A-0671CC60D47A}"/>
              </a:ext>
            </a:extLst>
          </p:cNvPr>
          <p:cNvSpPr txBox="1"/>
          <p:nvPr/>
        </p:nvSpPr>
        <p:spPr>
          <a:xfrm>
            <a:off x="9427201" y="1851195"/>
            <a:ext cx="1725088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national or global ISP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E6D405D-F88D-A643-A8DA-87BCB5348C5C}"/>
              </a:ext>
            </a:extLst>
          </p:cNvPr>
          <p:cNvSpPr/>
          <p:nvPr/>
        </p:nvSpPr>
        <p:spPr>
          <a:xfrm>
            <a:off x="9279068" y="3677908"/>
            <a:ext cx="305749" cy="197847"/>
          </a:xfrm>
          <a:prstGeom prst="rect">
            <a:avLst/>
          </a:prstGeom>
          <a:solidFill>
            <a:srgbClr val="9CDF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95F625F-E4CA-A14C-BDB7-680FDFE6EE1F}"/>
              </a:ext>
            </a:extLst>
          </p:cNvPr>
          <p:cNvSpPr txBox="1"/>
          <p:nvPr/>
        </p:nvSpPr>
        <p:spPr>
          <a:xfrm>
            <a:off x="10917767" y="4677937"/>
            <a:ext cx="813043" cy="3831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datacenter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network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959284F2-2C3E-6B49-83BE-150EADA93824}"/>
              </a:ext>
            </a:extLst>
          </p:cNvPr>
          <p:cNvCxnSpPr>
            <a:cxnSpLocks/>
          </p:cNvCxnSpPr>
          <p:nvPr/>
        </p:nvCxnSpPr>
        <p:spPr>
          <a:xfrm flipH="1" flipV="1">
            <a:off x="10559920" y="3580125"/>
            <a:ext cx="412964" cy="637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91AEFAB6-4248-8846-A79A-BF9D6164DE76}"/>
              </a:ext>
            </a:extLst>
          </p:cNvPr>
          <p:cNvCxnSpPr>
            <a:cxnSpLocks/>
          </p:cNvCxnSpPr>
          <p:nvPr/>
        </p:nvCxnSpPr>
        <p:spPr>
          <a:xfrm flipH="1" flipV="1">
            <a:off x="10660835" y="3640684"/>
            <a:ext cx="345866" cy="7389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D0D3269-0EC2-2640-AC07-B881868275F8}"/>
              </a:ext>
            </a:extLst>
          </p:cNvPr>
          <p:cNvCxnSpPr>
            <a:cxnSpLocks/>
          </p:cNvCxnSpPr>
          <p:nvPr/>
        </p:nvCxnSpPr>
        <p:spPr>
          <a:xfrm flipV="1">
            <a:off x="10636897" y="3633421"/>
            <a:ext cx="335987" cy="3953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F63C34A0-4725-C44D-9514-4F74B2157D8C}"/>
              </a:ext>
            </a:extLst>
          </p:cNvPr>
          <p:cNvCxnSpPr>
            <a:cxnSpLocks/>
          </p:cNvCxnSpPr>
          <p:nvPr/>
        </p:nvCxnSpPr>
        <p:spPr>
          <a:xfrm flipH="1" flipV="1">
            <a:off x="10570774" y="3594896"/>
            <a:ext cx="1" cy="4857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DD0311E5-76D3-2C44-A6A8-22CB01ADCF02}"/>
              </a:ext>
            </a:extLst>
          </p:cNvPr>
          <p:cNvCxnSpPr>
            <a:cxnSpLocks/>
          </p:cNvCxnSpPr>
          <p:nvPr/>
        </p:nvCxnSpPr>
        <p:spPr>
          <a:xfrm flipH="1" flipV="1">
            <a:off x="10550620" y="4071642"/>
            <a:ext cx="508543" cy="34864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1939BF82-EFED-E140-BFC2-23D3688C2CB7}"/>
              </a:ext>
            </a:extLst>
          </p:cNvPr>
          <p:cNvCxnSpPr>
            <a:cxnSpLocks/>
          </p:cNvCxnSpPr>
          <p:nvPr/>
        </p:nvCxnSpPr>
        <p:spPr>
          <a:xfrm flipH="1">
            <a:off x="9895195" y="4087742"/>
            <a:ext cx="6554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56E47AF2-94A8-0243-8795-936020048815}"/>
              </a:ext>
            </a:extLst>
          </p:cNvPr>
          <p:cNvCxnSpPr>
            <a:cxnSpLocks/>
          </p:cNvCxnSpPr>
          <p:nvPr/>
        </p:nvCxnSpPr>
        <p:spPr>
          <a:xfrm flipH="1">
            <a:off x="9219616" y="4087742"/>
            <a:ext cx="6554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AD648A8C-238E-7045-A29E-EDD4DA54C3A4}"/>
              </a:ext>
            </a:extLst>
          </p:cNvPr>
          <p:cNvCxnSpPr>
            <a:cxnSpLocks/>
          </p:cNvCxnSpPr>
          <p:nvPr/>
        </p:nvCxnSpPr>
        <p:spPr>
          <a:xfrm flipH="1">
            <a:off x="9276868" y="3507672"/>
            <a:ext cx="382424" cy="5170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1F8AD327-3BC9-7D46-A7E7-D0F90B60A252}"/>
              </a:ext>
            </a:extLst>
          </p:cNvPr>
          <p:cNvCxnSpPr>
            <a:cxnSpLocks/>
          </p:cNvCxnSpPr>
          <p:nvPr/>
        </p:nvCxnSpPr>
        <p:spPr>
          <a:xfrm>
            <a:off x="9733069" y="3507672"/>
            <a:ext cx="0" cy="54029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217C26C3-84F1-C149-AC22-6F1EB6629DA9}"/>
              </a:ext>
            </a:extLst>
          </p:cNvPr>
          <p:cNvCxnSpPr/>
          <p:nvPr/>
        </p:nvCxnSpPr>
        <p:spPr>
          <a:xfrm>
            <a:off x="10137668" y="2754692"/>
            <a:ext cx="488174" cy="839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E0F05EFE-FD3D-3C4D-8F4F-0AC6B112D1A2}"/>
              </a:ext>
            </a:extLst>
          </p:cNvPr>
          <p:cNvCxnSpPr>
            <a:cxnSpLocks/>
          </p:cNvCxnSpPr>
          <p:nvPr/>
        </p:nvCxnSpPr>
        <p:spPr>
          <a:xfrm flipH="1">
            <a:off x="9798719" y="2695013"/>
            <a:ext cx="380432" cy="694807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6" name="Group 55">
            <a:extLst>
              <a:ext uri="{FF2B5EF4-FFF2-40B4-BE49-F238E27FC236}">
                <a16:creationId xmlns:a16="http://schemas.microsoft.com/office/drawing/2014/main" id="{CCC39A38-643E-1841-84E4-48B68DB2ED03}"/>
              </a:ext>
            </a:extLst>
          </p:cNvPr>
          <p:cNvGrpSpPr/>
          <p:nvPr/>
        </p:nvGrpSpPr>
        <p:grpSpPr>
          <a:xfrm>
            <a:off x="7562238" y="2127325"/>
            <a:ext cx="3578867" cy="3640283"/>
            <a:chOff x="7562238" y="2127325"/>
            <a:chExt cx="3578867" cy="3640283"/>
          </a:xfrm>
        </p:grpSpPr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479EF77B-B7F5-D441-A37D-7AC14D43B519}"/>
                </a:ext>
              </a:extLst>
            </p:cNvPr>
            <p:cNvGrpSpPr/>
            <p:nvPr/>
          </p:nvGrpSpPr>
          <p:grpSpPr>
            <a:xfrm>
              <a:off x="7857253" y="2127325"/>
              <a:ext cx="3283852" cy="3640283"/>
              <a:chOff x="7881336" y="2104198"/>
              <a:chExt cx="3283852" cy="3640283"/>
            </a:xfrm>
          </p:grpSpPr>
          <p:sp>
            <p:nvSpPr>
              <p:cNvPr id="62" name="Line 428">
                <a:extLst>
                  <a:ext uri="{FF2B5EF4-FFF2-40B4-BE49-F238E27FC236}">
                    <a16:creationId xmlns:a16="http://schemas.microsoft.com/office/drawing/2014/main" id="{16F1973E-A8F0-6E4E-9510-49D75998F4A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6200000" flipV="1">
                <a:off x="9813692" y="5228612"/>
                <a:ext cx="388062" cy="75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3" name="Line 430">
                <a:extLst>
                  <a:ext uri="{FF2B5EF4-FFF2-40B4-BE49-F238E27FC236}">
                    <a16:creationId xmlns:a16="http://schemas.microsoft.com/office/drawing/2014/main" id="{CAB72423-2D43-1046-869C-9EDAEA5E40C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6200000">
                <a:off x="10234009" y="5382159"/>
                <a:ext cx="0" cy="11430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4" name="Line 431">
                <a:extLst>
                  <a:ext uri="{FF2B5EF4-FFF2-40B4-BE49-F238E27FC236}">
                    <a16:creationId xmlns:a16="http://schemas.microsoft.com/office/drawing/2014/main" id="{99BD1088-D56F-3A42-8E44-483A32BEDA4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457042" y="4815390"/>
                <a:ext cx="524483" cy="26153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5" name="Line 432">
                <a:extLst>
                  <a:ext uri="{FF2B5EF4-FFF2-40B4-BE49-F238E27FC236}">
                    <a16:creationId xmlns:a16="http://schemas.microsoft.com/office/drawing/2014/main" id="{8A75CF99-7455-B74F-8BAD-3AD43E03F47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874149" y="4815390"/>
                <a:ext cx="569255" cy="24626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6" name="Line 433">
                <a:extLst>
                  <a:ext uri="{FF2B5EF4-FFF2-40B4-BE49-F238E27FC236}">
                    <a16:creationId xmlns:a16="http://schemas.microsoft.com/office/drawing/2014/main" id="{FC542B29-675E-3D46-80C8-75565CBAE29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845827" y="5085749"/>
                <a:ext cx="103050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7" name="Line 435">
                <a:extLst>
                  <a:ext uri="{FF2B5EF4-FFF2-40B4-BE49-F238E27FC236}">
                    <a16:creationId xmlns:a16="http://schemas.microsoft.com/office/drawing/2014/main" id="{2B974C3D-5280-D849-8D04-7FDDEF66CF8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234290" y="5094207"/>
                <a:ext cx="226800" cy="1270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8" name="Line 436">
                <a:extLst>
                  <a:ext uri="{FF2B5EF4-FFF2-40B4-BE49-F238E27FC236}">
                    <a16:creationId xmlns:a16="http://schemas.microsoft.com/office/drawing/2014/main" id="{05391238-AE6D-D14C-8C1F-CD07E40328C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972450" y="5267343"/>
                <a:ext cx="412750" cy="1270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9" name="Line 439">
                <a:extLst>
                  <a:ext uri="{FF2B5EF4-FFF2-40B4-BE49-F238E27FC236}">
                    <a16:creationId xmlns:a16="http://schemas.microsoft.com/office/drawing/2014/main" id="{F0B33890-F38E-9948-851E-64C7E965F08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8397900" y="5259125"/>
                <a:ext cx="68080" cy="29396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0" name="Line 440">
                <a:extLst>
                  <a:ext uri="{FF2B5EF4-FFF2-40B4-BE49-F238E27FC236}">
                    <a16:creationId xmlns:a16="http://schemas.microsoft.com/office/drawing/2014/main" id="{A6F6A7F9-E45C-124D-AC6C-F4101DAE4B5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8512814" y="5284804"/>
                <a:ext cx="280374" cy="26987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1" name="Line 441">
                <a:extLst>
                  <a:ext uri="{FF2B5EF4-FFF2-40B4-BE49-F238E27FC236}">
                    <a16:creationId xmlns:a16="http://schemas.microsoft.com/office/drawing/2014/main" id="{AD8346D7-6C40-1348-A196-CC99EDB76C7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512814" y="5234921"/>
                <a:ext cx="914184" cy="46862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2" name="Line 443">
                <a:extLst>
                  <a:ext uri="{FF2B5EF4-FFF2-40B4-BE49-F238E27FC236}">
                    <a16:creationId xmlns:a16="http://schemas.microsoft.com/office/drawing/2014/main" id="{E2DA8AD7-F617-354E-B5AE-47F97541A8F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271861" y="3806843"/>
                <a:ext cx="0" cy="13176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3" name="Line 449">
                <a:extLst>
                  <a:ext uri="{FF2B5EF4-FFF2-40B4-BE49-F238E27FC236}">
                    <a16:creationId xmlns:a16="http://schemas.microsoft.com/office/drawing/2014/main" id="{E873DD89-2DB7-304C-ADED-170F1F4E1A6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881336" y="4017980"/>
                <a:ext cx="168275" cy="317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4" name="Line 428">
                <a:extLst>
                  <a:ext uri="{FF2B5EF4-FFF2-40B4-BE49-F238E27FC236}">
                    <a16:creationId xmlns:a16="http://schemas.microsoft.com/office/drawing/2014/main" id="{56AC483A-3972-5540-9E9F-AE1FE256604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6200000" flipV="1">
                <a:off x="9909628" y="5560344"/>
                <a:ext cx="366793" cy="148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5" name="Line 440">
                <a:extLst>
                  <a:ext uri="{FF2B5EF4-FFF2-40B4-BE49-F238E27FC236}">
                    <a16:creationId xmlns:a16="http://schemas.microsoft.com/office/drawing/2014/main" id="{B0224379-0B0C-1343-B0E2-E62DFA482C0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483508" y="5013435"/>
                <a:ext cx="404236" cy="20777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1DFBDA95-16CE-D146-A4C5-C45EDEC8D34E}"/>
                  </a:ext>
                </a:extLst>
              </p:cNvPr>
              <p:cNvCxnSpPr/>
              <p:nvPr/>
            </p:nvCxnSpPr>
            <p:spPr>
              <a:xfrm flipH="1">
                <a:off x="10124718" y="2146305"/>
                <a:ext cx="761467" cy="57735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A282E722-916E-234E-AC0B-E2B36A0049E1}"/>
                  </a:ext>
                </a:extLst>
              </p:cNvPr>
              <p:cNvCxnSpPr/>
              <p:nvPr/>
            </p:nvCxnSpPr>
            <p:spPr>
              <a:xfrm flipH="1">
                <a:off x="10124718" y="2245186"/>
                <a:ext cx="3970" cy="51846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F691F242-AF67-1B42-8D8E-F09C1EB27D39}"/>
                  </a:ext>
                </a:extLst>
              </p:cNvPr>
              <p:cNvCxnSpPr/>
              <p:nvPr/>
            </p:nvCxnSpPr>
            <p:spPr>
              <a:xfrm flipH="1">
                <a:off x="10696218" y="2177379"/>
                <a:ext cx="149360" cy="51846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EFE49F46-6C78-A640-A53B-1F2DCAE49B5E}"/>
                  </a:ext>
                </a:extLst>
              </p:cNvPr>
              <p:cNvCxnSpPr/>
              <p:nvPr/>
            </p:nvCxnSpPr>
            <p:spPr>
              <a:xfrm flipH="1">
                <a:off x="10166249" y="2695840"/>
                <a:ext cx="574283" cy="2782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81454C82-BE7E-874F-AA28-09F795395B3E}"/>
                  </a:ext>
                </a:extLst>
              </p:cNvPr>
              <p:cNvCxnSpPr/>
              <p:nvPr/>
            </p:nvCxnSpPr>
            <p:spPr>
              <a:xfrm flipH="1">
                <a:off x="10093625" y="2146305"/>
                <a:ext cx="788589" cy="9888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42F00AE0-2163-514F-B52E-CFE0592CCF07}"/>
                  </a:ext>
                </a:extLst>
              </p:cNvPr>
              <p:cNvCxnSpPr/>
              <p:nvPr/>
            </p:nvCxnSpPr>
            <p:spPr>
              <a:xfrm flipH="1">
                <a:off x="10886186" y="2104198"/>
                <a:ext cx="279002" cy="4210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9E38317B-7455-F04C-9FB3-A47169171585}"/>
                  </a:ext>
                </a:extLst>
              </p:cNvPr>
              <p:cNvCxnSpPr/>
              <p:nvPr/>
            </p:nvCxnSpPr>
            <p:spPr>
              <a:xfrm flipH="1" flipV="1">
                <a:off x="10706077" y="2695840"/>
                <a:ext cx="353541" cy="6780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18CD097C-75DA-B84B-B03E-371F3044C3BB}"/>
                  </a:ext>
                </a:extLst>
              </p:cNvPr>
              <p:cNvCxnSpPr/>
              <p:nvPr/>
            </p:nvCxnSpPr>
            <p:spPr>
              <a:xfrm flipH="1">
                <a:off x="8793306" y="2245186"/>
                <a:ext cx="1300319" cy="60662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4" name="Line 541">
                <a:extLst>
                  <a:ext uri="{FF2B5EF4-FFF2-40B4-BE49-F238E27FC236}">
                    <a16:creationId xmlns:a16="http://schemas.microsoft.com/office/drawing/2014/main" id="{3EE4D6D5-1F58-604E-926E-B12AF198F92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9402788" y="4090252"/>
                <a:ext cx="429324" cy="70560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5" name="Line 424">
                <a:extLst>
                  <a:ext uri="{FF2B5EF4-FFF2-40B4-BE49-F238E27FC236}">
                    <a16:creationId xmlns:a16="http://schemas.microsoft.com/office/drawing/2014/main" id="{69D11C97-9A2A-6F4A-BEC2-192440539BA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268637" y="4024329"/>
                <a:ext cx="969051" cy="317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pic>
          <p:nvPicPr>
            <p:cNvPr id="58" name="Picture 778" descr="antenna_radiation_stylized">
              <a:extLst>
                <a:ext uri="{FF2B5EF4-FFF2-40B4-BE49-F238E27FC236}">
                  <a16:creationId xmlns:a16="http://schemas.microsoft.com/office/drawing/2014/main" id="{AE641E33-5C90-9C48-B6C0-B2DA38E6B4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62238" y="3813930"/>
              <a:ext cx="506412" cy="1060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9" name="Picture 781" descr="antenna_radiation_stylized">
              <a:extLst>
                <a:ext uri="{FF2B5EF4-FFF2-40B4-BE49-F238E27FC236}">
                  <a16:creationId xmlns:a16="http://schemas.microsoft.com/office/drawing/2014/main" id="{58D0D77F-41BF-B141-99CC-7444770200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42073" y="5480938"/>
              <a:ext cx="452014" cy="951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0" name="Picture 799" descr="cell_tower_radiation copy">
              <a:extLst>
                <a:ext uri="{FF2B5EF4-FFF2-40B4-BE49-F238E27FC236}">
                  <a16:creationId xmlns:a16="http://schemas.microsoft.com/office/drawing/2014/main" id="{B93FCB1A-5588-5743-82CC-8E52ADEAD1E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80866" y="2158167"/>
              <a:ext cx="457200" cy="3327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1" name="Oval 800">
              <a:extLst>
                <a:ext uri="{FF2B5EF4-FFF2-40B4-BE49-F238E27FC236}">
                  <a16:creationId xmlns:a16="http://schemas.microsoft.com/office/drawing/2014/main" id="{029C7FDD-ABE9-EB40-A1C5-64FF9B2F93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74541" y="2292995"/>
              <a:ext cx="52388" cy="4948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</p:grpSp>
      <p:sp>
        <p:nvSpPr>
          <p:cNvPr id="86" name="Line 426">
            <a:extLst>
              <a:ext uri="{FF2B5EF4-FFF2-40B4-BE49-F238E27FC236}">
                <a16:creationId xmlns:a16="http://schemas.microsoft.com/office/drawing/2014/main" id="{390C81B6-E64F-6D4C-8D06-8F1804B7F591}"/>
              </a:ext>
            </a:extLst>
          </p:cNvPr>
          <p:cNvSpPr>
            <a:spLocks noChangeShapeType="1"/>
          </p:cNvSpPr>
          <p:nvPr/>
        </p:nvSpPr>
        <p:spPr bwMode="auto">
          <a:xfrm>
            <a:off x="8207860" y="2700359"/>
            <a:ext cx="227964" cy="17435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87" name="Group 783">
            <a:extLst>
              <a:ext uri="{FF2B5EF4-FFF2-40B4-BE49-F238E27FC236}">
                <a16:creationId xmlns:a16="http://schemas.microsoft.com/office/drawing/2014/main" id="{D14ED3CD-0929-5445-B9CD-FC1AEB08F0F0}"/>
              </a:ext>
            </a:extLst>
          </p:cNvPr>
          <p:cNvGrpSpPr>
            <a:grpSpLocks/>
          </p:cNvGrpSpPr>
          <p:nvPr/>
        </p:nvGrpSpPr>
        <p:grpSpPr bwMode="auto">
          <a:xfrm>
            <a:off x="8050698" y="2309376"/>
            <a:ext cx="298450" cy="464008"/>
            <a:chOff x="3130" y="3288"/>
            <a:chExt cx="410" cy="742"/>
          </a:xfrm>
        </p:grpSpPr>
        <p:sp>
          <p:nvSpPr>
            <p:cNvPr id="88" name="Line 270">
              <a:extLst>
                <a:ext uri="{FF2B5EF4-FFF2-40B4-BE49-F238E27FC236}">
                  <a16:creationId xmlns:a16="http://schemas.microsoft.com/office/drawing/2014/main" id="{7ABD4004-114C-724F-BAC3-6F9DA6DE1F0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130" y="3288"/>
              <a:ext cx="205" cy="67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9" name="Line 271">
              <a:extLst>
                <a:ext uri="{FF2B5EF4-FFF2-40B4-BE49-F238E27FC236}">
                  <a16:creationId xmlns:a16="http://schemas.microsoft.com/office/drawing/2014/main" id="{1A244344-E514-B64F-9963-6369BD9BE1B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35" y="3288"/>
              <a:ext cx="205" cy="669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0" name="Line 272">
              <a:extLst>
                <a:ext uri="{FF2B5EF4-FFF2-40B4-BE49-F238E27FC236}">
                  <a16:creationId xmlns:a16="http://schemas.microsoft.com/office/drawing/2014/main" id="{EB3A4111-A6F1-154E-9274-6BFFCDBAB6A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30" y="3957"/>
              <a:ext cx="205" cy="73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1" name="Line 273">
              <a:extLst>
                <a:ext uri="{FF2B5EF4-FFF2-40B4-BE49-F238E27FC236}">
                  <a16:creationId xmlns:a16="http://schemas.microsoft.com/office/drawing/2014/main" id="{714583CC-4366-B448-8BCD-BEB3688ECA7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335" y="3957"/>
              <a:ext cx="205" cy="73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2" name="Line 274">
              <a:extLst>
                <a:ext uri="{FF2B5EF4-FFF2-40B4-BE49-F238E27FC236}">
                  <a16:creationId xmlns:a16="http://schemas.microsoft.com/office/drawing/2014/main" id="{06696B02-1354-964A-892D-7D1A072DD37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35" y="3303"/>
              <a:ext cx="0" cy="72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3" name="Line 275">
              <a:extLst>
                <a:ext uri="{FF2B5EF4-FFF2-40B4-BE49-F238E27FC236}">
                  <a16:creationId xmlns:a16="http://schemas.microsoft.com/office/drawing/2014/main" id="{C744D6E3-66B2-4349-A4C7-A96CCC72720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130" y="3888"/>
              <a:ext cx="205" cy="7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4" name="Line 276">
              <a:extLst>
                <a:ext uri="{FF2B5EF4-FFF2-40B4-BE49-F238E27FC236}">
                  <a16:creationId xmlns:a16="http://schemas.microsoft.com/office/drawing/2014/main" id="{9AD49573-21B8-594C-A124-75FF6787F57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335" y="3888"/>
              <a:ext cx="205" cy="69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5" name="Line 277">
              <a:extLst>
                <a:ext uri="{FF2B5EF4-FFF2-40B4-BE49-F238E27FC236}">
                  <a16:creationId xmlns:a16="http://schemas.microsoft.com/office/drawing/2014/main" id="{F5B9977B-7FCA-934E-8672-B6E02820BAA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17" y="3668"/>
              <a:ext cx="118" cy="5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6" name="Line 278">
              <a:extLst>
                <a:ext uri="{FF2B5EF4-FFF2-40B4-BE49-F238E27FC236}">
                  <a16:creationId xmlns:a16="http://schemas.microsoft.com/office/drawing/2014/main" id="{90BBE456-8113-E140-9697-13DE1099C42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5" y="3668"/>
              <a:ext cx="124" cy="5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7" name="Line 279">
              <a:extLst>
                <a:ext uri="{FF2B5EF4-FFF2-40B4-BE49-F238E27FC236}">
                  <a16:creationId xmlns:a16="http://schemas.microsoft.com/office/drawing/2014/main" id="{8B179862-B59B-0340-81D5-D6460EDA625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78" y="3766"/>
              <a:ext cx="152" cy="7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8" name="Line 280">
              <a:extLst>
                <a:ext uri="{FF2B5EF4-FFF2-40B4-BE49-F238E27FC236}">
                  <a16:creationId xmlns:a16="http://schemas.microsoft.com/office/drawing/2014/main" id="{5E3E4AF0-3A1E-634F-B106-0E1BAE93263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5" y="3781"/>
              <a:ext cx="153" cy="6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9" name="Line 281">
              <a:extLst>
                <a:ext uri="{FF2B5EF4-FFF2-40B4-BE49-F238E27FC236}">
                  <a16:creationId xmlns:a16="http://schemas.microsoft.com/office/drawing/2014/main" id="{51EBD3A2-D943-F443-A868-FD6059B0D77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5" y="3567"/>
              <a:ext cx="78" cy="2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0" name="Line 282">
              <a:extLst>
                <a:ext uri="{FF2B5EF4-FFF2-40B4-BE49-F238E27FC236}">
                  <a16:creationId xmlns:a16="http://schemas.microsoft.com/office/drawing/2014/main" id="{CE35DACD-3834-3A4F-BF5D-05FD16494C1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5" y="3428"/>
              <a:ext cx="49" cy="2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1" name="Line 283">
              <a:extLst>
                <a:ext uri="{FF2B5EF4-FFF2-40B4-BE49-F238E27FC236}">
                  <a16:creationId xmlns:a16="http://schemas.microsoft.com/office/drawing/2014/main" id="{F225C514-F00F-374D-A3A6-0E00BBF2ABD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47" y="3558"/>
              <a:ext cx="95" cy="3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2" name="Line 284">
              <a:extLst>
                <a:ext uri="{FF2B5EF4-FFF2-40B4-BE49-F238E27FC236}">
                  <a16:creationId xmlns:a16="http://schemas.microsoft.com/office/drawing/2014/main" id="{5AB5EE34-E853-4349-982D-7BA8A0223AA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89" y="3422"/>
              <a:ext cx="55" cy="3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103" name="Picture 777" descr="access_point_stylized_small">
            <a:extLst>
              <a:ext uri="{FF2B5EF4-FFF2-40B4-BE49-F238E27FC236}">
                <a16:creationId xmlns:a16="http://schemas.microsoft.com/office/drawing/2014/main" id="{B5B19229-5990-4C46-B116-F6E2FC9344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3882" y="3861899"/>
            <a:ext cx="370169" cy="3067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4" name="Picture 780" descr="access_point_stylized_small">
            <a:extLst>
              <a:ext uri="{FF2B5EF4-FFF2-40B4-BE49-F238E27FC236}">
                <a16:creationId xmlns:a16="http://schemas.microsoft.com/office/drawing/2014/main" id="{615B9139-7B73-FE46-A7A9-D06CDC313A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0610" y="5524232"/>
            <a:ext cx="380935" cy="3174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13" name="Group 112">
            <a:extLst>
              <a:ext uri="{FF2B5EF4-FFF2-40B4-BE49-F238E27FC236}">
                <a16:creationId xmlns:a16="http://schemas.microsoft.com/office/drawing/2014/main" id="{827C4B55-0BAE-0949-8777-F3099C171813}"/>
              </a:ext>
            </a:extLst>
          </p:cNvPr>
          <p:cNvGrpSpPr/>
          <p:nvPr/>
        </p:nvGrpSpPr>
        <p:grpSpPr>
          <a:xfrm>
            <a:off x="9849365" y="5339037"/>
            <a:ext cx="309740" cy="190838"/>
            <a:chOff x="3668110" y="2448910"/>
            <a:chExt cx="3794234" cy="2165130"/>
          </a:xfrm>
        </p:grpSpPr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CEC32CAA-AFF2-A34D-8E74-D6E2F0308798}"/>
                </a:ext>
              </a:extLst>
            </p:cNvPr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5" name="Freeform 114">
              <a:extLst>
                <a:ext uri="{FF2B5EF4-FFF2-40B4-BE49-F238E27FC236}">
                  <a16:creationId xmlns:a16="http://schemas.microsoft.com/office/drawing/2014/main" id="{A1675819-8BAA-AB4F-BBAA-A405C6E76216}"/>
                </a:ext>
              </a:extLst>
            </p:cNvPr>
            <p:cNvSpPr/>
            <p:nvPr/>
          </p:nvSpPr>
          <p:spPr>
            <a:xfrm>
              <a:off x="3678620" y="2448910"/>
              <a:ext cx="3783724" cy="1324303"/>
            </a:xfrm>
            <a:custGeom>
              <a:avLst/>
              <a:gdLst>
                <a:gd name="connsiteX0" fmla="*/ 0 w 3783724"/>
                <a:gd name="connsiteY0" fmla="*/ 1313793 h 1324303"/>
                <a:gd name="connsiteX1" fmla="*/ 0 w 3783724"/>
                <a:gd name="connsiteY1" fmla="*/ 1313793 h 1324303"/>
                <a:gd name="connsiteX2" fmla="*/ 252248 w 3783724"/>
                <a:gd name="connsiteY2" fmla="*/ 0 h 1324303"/>
                <a:gd name="connsiteX3" fmla="*/ 3415862 w 3783724"/>
                <a:gd name="connsiteY3" fmla="*/ 21020 h 1324303"/>
                <a:gd name="connsiteX4" fmla="*/ 3783724 w 3783724"/>
                <a:gd name="connsiteY4" fmla="*/ 1324303 h 1324303"/>
                <a:gd name="connsiteX5" fmla="*/ 0 w 3783724"/>
                <a:gd name="connsiteY5" fmla="*/ 1313793 h 13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73F9E373-4875-744C-970D-E5EB77A5E340}"/>
                </a:ext>
              </a:extLst>
            </p:cNvPr>
            <p:cNvGrpSpPr/>
            <p:nvPr/>
          </p:nvGrpSpPr>
          <p:grpSpPr>
            <a:xfrm>
              <a:off x="3941378" y="2603243"/>
              <a:ext cx="3202061" cy="1066110"/>
              <a:chOff x="7939341" y="3037317"/>
              <a:chExt cx="897649" cy="353919"/>
            </a:xfrm>
          </p:grpSpPr>
          <p:sp>
            <p:nvSpPr>
              <p:cNvPr id="117" name="Freeform 116">
                <a:extLst>
                  <a:ext uri="{FF2B5EF4-FFF2-40B4-BE49-F238E27FC236}">
                    <a16:creationId xmlns:a16="http://schemas.microsoft.com/office/drawing/2014/main" id="{FFDA189D-222C-1443-856D-7A608CA88C95}"/>
                  </a:ext>
                </a:extLst>
              </p:cNvPr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8" name="Freeform 117">
                <a:extLst>
                  <a:ext uri="{FF2B5EF4-FFF2-40B4-BE49-F238E27FC236}">
                    <a16:creationId xmlns:a16="http://schemas.microsoft.com/office/drawing/2014/main" id="{642BB264-137D-E643-AE9B-8AA6D9E21B0C}"/>
                  </a:ext>
                </a:extLst>
              </p:cNvPr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9" name="Freeform 118">
                <a:extLst>
                  <a:ext uri="{FF2B5EF4-FFF2-40B4-BE49-F238E27FC236}">
                    <a16:creationId xmlns:a16="http://schemas.microsoft.com/office/drawing/2014/main" id="{786FF02A-1562-3745-ABB9-0D40C7DEF61E}"/>
                  </a:ext>
                </a:extLst>
              </p:cNvPr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0" name="Freeform 119">
                <a:extLst>
                  <a:ext uri="{FF2B5EF4-FFF2-40B4-BE49-F238E27FC236}">
                    <a16:creationId xmlns:a16="http://schemas.microsoft.com/office/drawing/2014/main" id="{DEC12CCB-8331-9F49-BF6A-94DF11B7CB19}"/>
                  </a:ext>
                </a:extLst>
              </p:cNvPr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9932E1A1-9866-4149-B71C-D56584CCE488}"/>
              </a:ext>
            </a:extLst>
          </p:cNvPr>
          <p:cNvGrpSpPr/>
          <p:nvPr/>
        </p:nvGrpSpPr>
        <p:grpSpPr>
          <a:xfrm>
            <a:off x="8676619" y="4967420"/>
            <a:ext cx="393760" cy="218578"/>
            <a:chOff x="7493876" y="2774731"/>
            <a:chExt cx="1481958" cy="894622"/>
          </a:xfrm>
        </p:grpSpPr>
        <p:sp>
          <p:nvSpPr>
            <p:cNvPr id="122" name="Freeform 121">
              <a:extLst>
                <a:ext uri="{FF2B5EF4-FFF2-40B4-BE49-F238E27FC236}">
                  <a16:creationId xmlns:a16="http://schemas.microsoft.com/office/drawing/2014/main" id="{A60DF978-36B3-2D47-A16A-0D97C01CAFE0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8656B286-5B4C-0D4F-9AF0-6A6CFC0099D8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CE4349E7-CC12-8D4C-8CFA-829CDA082037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25" name="Freeform 124">
                <a:extLst>
                  <a:ext uri="{FF2B5EF4-FFF2-40B4-BE49-F238E27FC236}">
                    <a16:creationId xmlns:a16="http://schemas.microsoft.com/office/drawing/2014/main" id="{AD86C2F1-D4F0-7948-9E05-62E1C42CC8F0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6" name="Freeform 125">
                <a:extLst>
                  <a:ext uri="{FF2B5EF4-FFF2-40B4-BE49-F238E27FC236}">
                    <a16:creationId xmlns:a16="http://schemas.microsoft.com/office/drawing/2014/main" id="{6224715B-0FC5-9E49-B361-2A29A286F3CE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7" name="Freeform 126">
                <a:extLst>
                  <a:ext uri="{FF2B5EF4-FFF2-40B4-BE49-F238E27FC236}">
                    <a16:creationId xmlns:a16="http://schemas.microsoft.com/office/drawing/2014/main" id="{7CA2DA9C-2B13-214E-ACD2-0EA76BA83013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8" name="Freeform 127">
                <a:extLst>
                  <a:ext uri="{FF2B5EF4-FFF2-40B4-BE49-F238E27FC236}">
                    <a16:creationId xmlns:a16="http://schemas.microsoft.com/office/drawing/2014/main" id="{8C4A6B5C-46E6-5E4D-96C8-1C3F87F03876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0E1D7EA0-6DA2-8D43-8279-78C750CFC172}"/>
              </a:ext>
            </a:extLst>
          </p:cNvPr>
          <p:cNvGrpSpPr/>
          <p:nvPr/>
        </p:nvGrpSpPr>
        <p:grpSpPr>
          <a:xfrm>
            <a:off x="8311520" y="5194433"/>
            <a:ext cx="309740" cy="190838"/>
            <a:chOff x="3668110" y="2448910"/>
            <a:chExt cx="3794234" cy="2165130"/>
          </a:xfrm>
        </p:grpSpPr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3632348E-CBF0-8F4E-B1C0-FA5E7B140362}"/>
                </a:ext>
              </a:extLst>
            </p:cNvPr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1" name="Freeform 130">
              <a:extLst>
                <a:ext uri="{FF2B5EF4-FFF2-40B4-BE49-F238E27FC236}">
                  <a16:creationId xmlns:a16="http://schemas.microsoft.com/office/drawing/2014/main" id="{9E6F91D8-1A83-2A42-AC0B-AD8F10B7EF35}"/>
                </a:ext>
              </a:extLst>
            </p:cNvPr>
            <p:cNvSpPr/>
            <p:nvPr/>
          </p:nvSpPr>
          <p:spPr>
            <a:xfrm>
              <a:off x="3678620" y="2448910"/>
              <a:ext cx="3783724" cy="1324303"/>
            </a:xfrm>
            <a:custGeom>
              <a:avLst/>
              <a:gdLst>
                <a:gd name="connsiteX0" fmla="*/ 0 w 3783724"/>
                <a:gd name="connsiteY0" fmla="*/ 1313793 h 1324303"/>
                <a:gd name="connsiteX1" fmla="*/ 0 w 3783724"/>
                <a:gd name="connsiteY1" fmla="*/ 1313793 h 1324303"/>
                <a:gd name="connsiteX2" fmla="*/ 252248 w 3783724"/>
                <a:gd name="connsiteY2" fmla="*/ 0 h 1324303"/>
                <a:gd name="connsiteX3" fmla="*/ 3415862 w 3783724"/>
                <a:gd name="connsiteY3" fmla="*/ 21020 h 1324303"/>
                <a:gd name="connsiteX4" fmla="*/ 3783724 w 3783724"/>
                <a:gd name="connsiteY4" fmla="*/ 1324303 h 1324303"/>
                <a:gd name="connsiteX5" fmla="*/ 0 w 3783724"/>
                <a:gd name="connsiteY5" fmla="*/ 1313793 h 13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941E3EF0-51B2-C349-B41E-2A6C5F46D905}"/>
                </a:ext>
              </a:extLst>
            </p:cNvPr>
            <p:cNvGrpSpPr/>
            <p:nvPr/>
          </p:nvGrpSpPr>
          <p:grpSpPr>
            <a:xfrm>
              <a:off x="3941378" y="2603243"/>
              <a:ext cx="3202061" cy="1066110"/>
              <a:chOff x="7939341" y="3037317"/>
              <a:chExt cx="897649" cy="353919"/>
            </a:xfrm>
          </p:grpSpPr>
          <p:sp>
            <p:nvSpPr>
              <p:cNvPr id="133" name="Freeform 132">
                <a:extLst>
                  <a:ext uri="{FF2B5EF4-FFF2-40B4-BE49-F238E27FC236}">
                    <a16:creationId xmlns:a16="http://schemas.microsoft.com/office/drawing/2014/main" id="{C7403B7C-7FA1-3F40-B91E-B9311B3831C3}"/>
                  </a:ext>
                </a:extLst>
              </p:cNvPr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4" name="Freeform 133">
                <a:extLst>
                  <a:ext uri="{FF2B5EF4-FFF2-40B4-BE49-F238E27FC236}">
                    <a16:creationId xmlns:a16="http://schemas.microsoft.com/office/drawing/2014/main" id="{2456F695-074E-CC4D-8221-531E7EA3A74D}"/>
                  </a:ext>
                </a:extLst>
              </p:cNvPr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5" name="Freeform 134">
                <a:extLst>
                  <a:ext uri="{FF2B5EF4-FFF2-40B4-BE49-F238E27FC236}">
                    <a16:creationId xmlns:a16="http://schemas.microsoft.com/office/drawing/2014/main" id="{224A04C3-C296-1C4B-BBD4-CDE7083CB1D5}"/>
                  </a:ext>
                </a:extLst>
              </p:cNvPr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6" name="Freeform 135">
                <a:extLst>
                  <a:ext uri="{FF2B5EF4-FFF2-40B4-BE49-F238E27FC236}">
                    <a16:creationId xmlns:a16="http://schemas.microsoft.com/office/drawing/2014/main" id="{5BBAC641-21BF-8B45-BB54-F143F77A1556}"/>
                  </a:ext>
                </a:extLst>
              </p:cNvPr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93BC347E-C394-3042-B2F7-B3F23FAEAB95}"/>
              </a:ext>
            </a:extLst>
          </p:cNvPr>
          <p:cNvGrpSpPr/>
          <p:nvPr/>
        </p:nvGrpSpPr>
        <p:grpSpPr>
          <a:xfrm>
            <a:off x="8439827" y="2812309"/>
            <a:ext cx="353678" cy="168275"/>
            <a:chOff x="7493876" y="2774731"/>
            <a:chExt cx="1481958" cy="894622"/>
          </a:xfrm>
        </p:grpSpPr>
        <p:sp>
          <p:nvSpPr>
            <p:cNvPr id="138" name="Freeform 137">
              <a:extLst>
                <a:ext uri="{FF2B5EF4-FFF2-40B4-BE49-F238E27FC236}">
                  <a16:creationId xmlns:a16="http://schemas.microsoft.com/office/drawing/2014/main" id="{E2A87F28-E662-7843-88D6-0813EE7C9C70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7F5A88D5-7F33-C641-91D0-89A14D0320A3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id="{F27C385B-C23A-9D47-A881-792955281F4B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41" name="Freeform 140">
                <a:extLst>
                  <a:ext uri="{FF2B5EF4-FFF2-40B4-BE49-F238E27FC236}">
                    <a16:creationId xmlns:a16="http://schemas.microsoft.com/office/drawing/2014/main" id="{1AAAA0E5-7CFA-D644-ADAB-E7BF68F3D3B3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2" name="Freeform 141">
                <a:extLst>
                  <a:ext uri="{FF2B5EF4-FFF2-40B4-BE49-F238E27FC236}">
                    <a16:creationId xmlns:a16="http://schemas.microsoft.com/office/drawing/2014/main" id="{751DAA20-67FB-F046-A058-83AEFE0E26C0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3" name="Freeform 142">
                <a:extLst>
                  <a:ext uri="{FF2B5EF4-FFF2-40B4-BE49-F238E27FC236}">
                    <a16:creationId xmlns:a16="http://schemas.microsoft.com/office/drawing/2014/main" id="{0C03FD79-9BD7-DD42-AC59-6C4F96612ACE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4" name="Freeform 143">
                <a:extLst>
                  <a:ext uri="{FF2B5EF4-FFF2-40B4-BE49-F238E27FC236}">
                    <a16:creationId xmlns:a16="http://schemas.microsoft.com/office/drawing/2014/main" id="{A4610651-9548-304A-8A63-B930DF62228F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419BFD2C-DE5F-0C45-B636-6597FE43775F}"/>
              </a:ext>
            </a:extLst>
          </p:cNvPr>
          <p:cNvGrpSpPr/>
          <p:nvPr/>
        </p:nvGrpSpPr>
        <p:grpSpPr>
          <a:xfrm>
            <a:off x="10884085" y="3601365"/>
            <a:ext cx="170989" cy="97052"/>
            <a:chOff x="7493876" y="2774731"/>
            <a:chExt cx="1481958" cy="894622"/>
          </a:xfrm>
        </p:grpSpPr>
        <p:sp>
          <p:nvSpPr>
            <p:cNvPr id="154" name="Freeform 153">
              <a:extLst>
                <a:ext uri="{FF2B5EF4-FFF2-40B4-BE49-F238E27FC236}">
                  <a16:creationId xmlns:a16="http://schemas.microsoft.com/office/drawing/2014/main" id="{58D0A013-957C-4B4E-8B83-D6592094AC10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F7DC0323-148A-714F-A6FC-9ADB6FB12895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156" name="Group 155">
              <a:extLst>
                <a:ext uri="{FF2B5EF4-FFF2-40B4-BE49-F238E27FC236}">
                  <a16:creationId xmlns:a16="http://schemas.microsoft.com/office/drawing/2014/main" id="{2B6897F2-F6E6-A049-A1D9-17378B713B31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57" name="Freeform 156">
                <a:extLst>
                  <a:ext uri="{FF2B5EF4-FFF2-40B4-BE49-F238E27FC236}">
                    <a16:creationId xmlns:a16="http://schemas.microsoft.com/office/drawing/2014/main" id="{0F6ACC7A-4B31-AF42-A472-F972FEE81396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8" name="Freeform 157">
                <a:extLst>
                  <a:ext uri="{FF2B5EF4-FFF2-40B4-BE49-F238E27FC236}">
                    <a16:creationId xmlns:a16="http://schemas.microsoft.com/office/drawing/2014/main" id="{0CE6B10E-CA3E-D444-AB50-17DAB7CAD2C8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9" name="Freeform 158">
                <a:extLst>
                  <a:ext uri="{FF2B5EF4-FFF2-40B4-BE49-F238E27FC236}">
                    <a16:creationId xmlns:a16="http://schemas.microsoft.com/office/drawing/2014/main" id="{E3B2228D-5BAA-EC47-BEFB-CB31458923DB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0" name="Freeform 159">
                <a:extLst>
                  <a:ext uri="{FF2B5EF4-FFF2-40B4-BE49-F238E27FC236}">
                    <a16:creationId xmlns:a16="http://schemas.microsoft.com/office/drawing/2014/main" id="{B7729E0C-173F-C14A-AEF0-A4EC382A5215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0F65CB9E-D1E1-5348-9E59-69DA1CEF2123}"/>
              </a:ext>
            </a:extLst>
          </p:cNvPr>
          <p:cNvGrpSpPr/>
          <p:nvPr/>
        </p:nvGrpSpPr>
        <p:grpSpPr>
          <a:xfrm>
            <a:off x="10410609" y="3496138"/>
            <a:ext cx="353678" cy="198344"/>
            <a:chOff x="7493876" y="2774731"/>
            <a:chExt cx="1481958" cy="894622"/>
          </a:xfrm>
        </p:grpSpPr>
        <p:sp>
          <p:nvSpPr>
            <p:cNvPr id="162" name="Freeform 161">
              <a:extLst>
                <a:ext uri="{FF2B5EF4-FFF2-40B4-BE49-F238E27FC236}">
                  <a16:creationId xmlns:a16="http://schemas.microsoft.com/office/drawing/2014/main" id="{21DBEC0A-03A5-5849-AD80-43903CE8F98A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093155A2-B6DA-E04B-931F-EAE90D032943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164" name="Group 163">
              <a:extLst>
                <a:ext uri="{FF2B5EF4-FFF2-40B4-BE49-F238E27FC236}">
                  <a16:creationId xmlns:a16="http://schemas.microsoft.com/office/drawing/2014/main" id="{3931AF15-7062-194D-9D41-4344D0DE6CAC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65" name="Freeform 164">
                <a:extLst>
                  <a:ext uri="{FF2B5EF4-FFF2-40B4-BE49-F238E27FC236}">
                    <a16:creationId xmlns:a16="http://schemas.microsoft.com/office/drawing/2014/main" id="{FDC26AF1-24F2-5D45-AB87-61683E4E2529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6" name="Freeform 165">
                <a:extLst>
                  <a:ext uri="{FF2B5EF4-FFF2-40B4-BE49-F238E27FC236}">
                    <a16:creationId xmlns:a16="http://schemas.microsoft.com/office/drawing/2014/main" id="{4EC90C20-8D53-0646-9F93-F00306B71CA1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7" name="Freeform 166">
                <a:extLst>
                  <a:ext uri="{FF2B5EF4-FFF2-40B4-BE49-F238E27FC236}">
                    <a16:creationId xmlns:a16="http://schemas.microsoft.com/office/drawing/2014/main" id="{49493643-4525-FD45-A56C-AE765396C567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8" name="Freeform 167">
                <a:extLst>
                  <a:ext uri="{FF2B5EF4-FFF2-40B4-BE49-F238E27FC236}">
                    <a16:creationId xmlns:a16="http://schemas.microsoft.com/office/drawing/2014/main" id="{0824CC9D-76C8-2749-A791-F65C4F3ACA43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CFBE87F9-CE91-5943-9D77-D8B9227384AC}"/>
              </a:ext>
            </a:extLst>
          </p:cNvPr>
          <p:cNvGrpSpPr/>
          <p:nvPr/>
        </p:nvGrpSpPr>
        <p:grpSpPr>
          <a:xfrm>
            <a:off x="9948724" y="2202292"/>
            <a:ext cx="353678" cy="198344"/>
            <a:chOff x="7493876" y="2774731"/>
            <a:chExt cx="1481958" cy="894622"/>
          </a:xfrm>
        </p:grpSpPr>
        <p:sp>
          <p:nvSpPr>
            <p:cNvPr id="170" name="Freeform 169">
              <a:extLst>
                <a:ext uri="{FF2B5EF4-FFF2-40B4-BE49-F238E27FC236}">
                  <a16:creationId xmlns:a16="http://schemas.microsoft.com/office/drawing/2014/main" id="{4F167397-FDB8-4A4D-A599-63F4111F1811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08DCFDBA-4FB5-AE49-968D-A9F0C84D1CA6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172" name="Group 171">
              <a:extLst>
                <a:ext uri="{FF2B5EF4-FFF2-40B4-BE49-F238E27FC236}">
                  <a16:creationId xmlns:a16="http://schemas.microsoft.com/office/drawing/2014/main" id="{185146B5-C4CC-CF42-8938-46F3C689B49E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73" name="Freeform 172">
                <a:extLst>
                  <a:ext uri="{FF2B5EF4-FFF2-40B4-BE49-F238E27FC236}">
                    <a16:creationId xmlns:a16="http://schemas.microsoft.com/office/drawing/2014/main" id="{A7227274-32EF-074A-9791-2B53B212E4BB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4" name="Freeform 173">
                <a:extLst>
                  <a:ext uri="{FF2B5EF4-FFF2-40B4-BE49-F238E27FC236}">
                    <a16:creationId xmlns:a16="http://schemas.microsoft.com/office/drawing/2014/main" id="{201B35B0-4270-0A43-B1CB-1EA6DEBA0A34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5" name="Freeform 174">
                <a:extLst>
                  <a:ext uri="{FF2B5EF4-FFF2-40B4-BE49-F238E27FC236}">
                    <a16:creationId xmlns:a16="http://schemas.microsoft.com/office/drawing/2014/main" id="{F7956E94-C156-C749-894C-3962EFA64DC4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6" name="Freeform 175">
                <a:extLst>
                  <a:ext uri="{FF2B5EF4-FFF2-40B4-BE49-F238E27FC236}">
                    <a16:creationId xmlns:a16="http://schemas.microsoft.com/office/drawing/2014/main" id="{30545111-AB10-544C-A7FB-8905D7E84A0C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6D2B1BF7-15E3-B642-B1ED-14A585EC5A4E}"/>
              </a:ext>
            </a:extLst>
          </p:cNvPr>
          <p:cNvGrpSpPr/>
          <p:nvPr/>
        </p:nvGrpSpPr>
        <p:grpSpPr>
          <a:xfrm>
            <a:off x="10527214" y="2613367"/>
            <a:ext cx="353678" cy="198344"/>
            <a:chOff x="7493876" y="2774731"/>
            <a:chExt cx="1481958" cy="894622"/>
          </a:xfrm>
        </p:grpSpPr>
        <p:sp>
          <p:nvSpPr>
            <p:cNvPr id="178" name="Freeform 177">
              <a:extLst>
                <a:ext uri="{FF2B5EF4-FFF2-40B4-BE49-F238E27FC236}">
                  <a16:creationId xmlns:a16="http://schemas.microsoft.com/office/drawing/2014/main" id="{FC3BC896-EAF3-B44C-A223-0B61ADD448AF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A1FDE8F7-458E-F043-99FF-74BB3A940405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180" name="Group 179">
              <a:extLst>
                <a:ext uri="{FF2B5EF4-FFF2-40B4-BE49-F238E27FC236}">
                  <a16:creationId xmlns:a16="http://schemas.microsoft.com/office/drawing/2014/main" id="{FF87486C-C62D-A04E-BD6D-5E7B286D0987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81" name="Freeform 180">
                <a:extLst>
                  <a:ext uri="{FF2B5EF4-FFF2-40B4-BE49-F238E27FC236}">
                    <a16:creationId xmlns:a16="http://schemas.microsoft.com/office/drawing/2014/main" id="{DEDB6C40-CF6A-E547-8BC1-635D2DC438F1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2" name="Freeform 181">
                <a:extLst>
                  <a:ext uri="{FF2B5EF4-FFF2-40B4-BE49-F238E27FC236}">
                    <a16:creationId xmlns:a16="http://schemas.microsoft.com/office/drawing/2014/main" id="{B7776C1D-06CD-5245-AF82-92665409A005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3" name="Freeform 182">
                <a:extLst>
                  <a:ext uri="{FF2B5EF4-FFF2-40B4-BE49-F238E27FC236}">
                    <a16:creationId xmlns:a16="http://schemas.microsoft.com/office/drawing/2014/main" id="{2D893366-435F-C043-8ADD-35A96EC80B1E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4" name="Freeform 183">
                <a:extLst>
                  <a:ext uri="{FF2B5EF4-FFF2-40B4-BE49-F238E27FC236}">
                    <a16:creationId xmlns:a16="http://schemas.microsoft.com/office/drawing/2014/main" id="{5246B375-EFFF-874C-BA50-6516A502F0CE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85" name="Group 184">
            <a:extLst>
              <a:ext uri="{FF2B5EF4-FFF2-40B4-BE49-F238E27FC236}">
                <a16:creationId xmlns:a16="http://schemas.microsoft.com/office/drawing/2014/main" id="{F0711763-C567-4040-ABFB-F5C34597A154}"/>
              </a:ext>
            </a:extLst>
          </p:cNvPr>
          <p:cNvGrpSpPr/>
          <p:nvPr/>
        </p:nvGrpSpPr>
        <p:grpSpPr>
          <a:xfrm>
            <a:off x="10643825" y="2107963"/>
            <a:ext cx="353678" cy="198344"/>
            <a:chOff x="7493876" y="2774731"/>
            <a:chExt cx="1481958" cy="894622"/>
          </a:xfrm>
        </p:grpSpPr>
        <p:sp>
          <p:nvSpPr>
            <p:cNvPr id="186" name="Freeform 185">
              <a:extLst>
                <a:ext uri="{FF2B5EF4-FFF2-40B4-BE49-F238E27FC236}">
                  <a16:creationId xmlns:a16="http://schemas.microsoft.com/office/drawing/2014/main" id="{7F38627D-7A2B-A841-8C69-850F7253A2D4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8FB71122-C2F0-3B40-A94F-7E95B02A39D4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188" name="Group 187">
              <a:extLst>
                <a:ext uri="{FF2B5EF4-FFF2-40B4-BE49-F238E27FC236}">
                  <a16:creationId xmlns:a16="http://schemas.microsoft.com/office/drawing/2014/main" id="{3A5D9C3E-2D7E-A54F-9A93-7708DD147DB1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89" name="Freeform 188">
                <a:extLst>
                  <a:ext uri="{FF2B5EF4-FFF2-40B4-BE49-F238E27FC236}">
                    <a16:creationId xmlns:a16="http://schemas.microsoft.com/office/drawing/2014/main" id="{2B3C3A91-863F-E54F-BCBF-83530898F04D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0" name="Freeform 189">
                <a:extLst>
                  <a:ext uri="{FF2B5EF4-FFF2-40B4-BE49-F238E27FC236}">
                    <a16:creationId xmlns:a16="http://schemas.microsoft.com/office/drawing/2014/main" id="{E03CE2E4-33A0-7443-968B-028BF2FEAFC6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1" name="Freeform 190">
                <a:extLst>
                  <a:ext uri="{FF2B5EF4-FFF2-40B4-BE49-F238E27FC236}">
                    <a16:creationId xmlns:a16="http://schemas.microsoft.com/office/drawing/2014/main" id="{92376DD9-E3A6-0B4A-97CB-7FDA6023E448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2" name="Freeform 191">
                <a:extLst>
                  <a:ext uri="{FF2B5EF4-FFF2-40B4-BE49-F238E27FC236}">
                    <a16:creationId xmlns:a16="http://schemas.microsoft.com/office/drawing/2014/main" id="{18E42DD9-0888-4A41-A186-22087D773FCC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201" name="Group 200">
            <a:extLst>
              <a:ext uri="{FF2B5EF4-FFF2-40B4-BE49-F238E27FC236}">
                <a16:creationId xmlns:a16="http://schemas.microsoft.com/office/drawing/2014/main" id="{F6C05161-17CC-4047-8DD1-B9901ECF6386}"/>
              </a:ext>
            </a:extLst>
          </p:cNvPr>
          <p:cNvGrpSpPr/>
          <p:nvPr/>
        </p:nvGrpSpPr>
        <p:grpSpPr>
          <a:xfrm>
            <a:off x="9980126" y="2661565"/>
            <a:ext cx="353678" cy="198344"/>
            <a:chOff x="7493876" y="2774731"/>
            <a:chExt cx="1481958" cy="894622"/>
          </a:xfrm>
        </p:grpSpPr>
        <p:sp>
          <p:nvSpPr>
            <p:cNvPr id="202" name="Freeform 201">
              <a:extLst>
                <a:ext uri="{FF2B5EF4-FFF2-40B4-BE49-F238E27FC236}">
                  <a16:creationId xmlns:a16="http://schemas.microsoft.com/office/drawing/2014/main" id="{947827F3-EDEA-7A42-9B1D-083327F8DECB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203" name="Oval 202">
              <a:extLst>
                <a:ext uri="{FF2B5EF4-FFF2-40B4-BE49-F238E27FC236}">
                  <a16:creationId xmlns:a16="http://schemas.microsoft.com/office/drawing/2014/main" id="{34CC4598-569C-8B40-92BA-1D2FBE3E50FD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204" name="Group 203">
              <a:extLst>
                <a:ext uri="{FF2B5EF4-FFF2-40B4-BE49-F238E27FC236}">
                  <a16:creationId xmlns:a16="http://schemas.microsoft.com/office/drawing/2014/main" id="{FC8B6594-03D2-024C-9EA4-C0C60D628F1D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205" name="Freeform 204">
                <a:extLst>
                  <a:ext uri="{FF2B5EF4-FFF2-40B4-BE49-F238E27FC236}">
                    <a16:creationId xmlns:a16="http://schemas.microsoft.com/office/drawing/2014/main" id="{1FDE0324-11E3-5145-88E9-DE61B49F2A38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6" name="Freeform 205">
                <a:extLst>
                  <a:ext uri="{FF2B5EF4-FFF2-40B4-BE49-F238E27FC236}">
                    <a16:creationId xmlns:a16="http://schemas.microsoft.com/office/drawing/2014/main" id="{C131568C-F5A3-DB44-94E2-7B887CDB2644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7" name="Freeform 206">
                <a:extLst>
                  <a:ext uri="{FF2B5EF4-FFF2-40B4-BE49-F238E27FC236}">
                    <a16:creationId xmlns:a16="http://schemas.microsoft.com/office/drawing/2014/main" id="{A7EDAE1E-6998-2048-ADF9-12AD17B25B30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8" name="Freeform 207">
                <a:extLst>
                  <a:ext uri="{FF2B5EF4-FFF2-40B4-BE49-F238E27FC236}">
                    <a16:creationId xmlns:a16="http://schemas.microsoft.com/office/drawing/2014/main" id="{8FC26428-BCB7-1047-B128-BD12A87F81FA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198EE3F8-E7C6-7742-BDAE-10EEB3BA9601}"/>
              </a:ext>
            </a:extLst>
          </p:cNvPr>
          <p:cNvGrpSpPr/>
          <p:nvPr/>
        </p:nvGrpSpPr>
        <p:grpSpPr>
          <a:xfrm>
            <a:off x="9497138" y="3394032"/>
            <a:ext cx="367224" cy="240304"/>
            <a:chOff x="7493876" y="2774731"/>
            <a:chExt cx="1481958" cy="894622"/>
          </a:xfrm>
        </p:grpSpPr>
        <p:sp>
          <p:nvSpPr>
            <p:cNvPr id="210" name="Freeform 209">
              <a:extLst>
                <a:ext uri="{FF2B5EF4-FFF2-40B4-BE49-F238E27FC236}">
                  <a16:creationId xmlns:a16="http://schemas.microsoft.com/office/drawing/2014/main" id="{7A2B8EB1-241A-C04E-9EA1-495DCDBCB17E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0B3245D7-5441-9648-A36A-661C2ACB5721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212" name="Group 211">
              <a:extLst>
                <a:ext uri="{FF2B5EF4-FFF2-40B4-BE49-F238E27FC236}">
                  <a16:creationId xmlns:a16="http://schemas.microsoft.com/office/drawing/2014/main" id="{86F28103-141B-154E-A362-409B3111D184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213" name="Freeform 212">
                <a:extLst>
                  <a:ext uri="{FF2B5EF4-FFF2-40B4-BE49-F238E27FC236}">
                    <a16:creationId xmlns:a16="http://schemas.microsoft.com/office/drawing/2014/main" id="{2F7A2BEC-77A9-6D41-8098-B64A792EA0B9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4" name="Freeform 213">
                <a:extLst>
                  <a:ext uri="{FF2B5EF4-FFF2-40B4-BE49-F238E27FC236}">
                    <a16:creationId xmlns:a16="http://schemas.microsoft.com/office/drawing/2014/main" id="{7DED57CD-47F8-9D45-9600-A0BEEC976821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5" name="Freeform 214">
                <a:extLst>
                  <a:ext uri="{FF2B5EF4-FFF2-40B4-BE49-F238E27FC236}">
                    <a16:creationId xmlns:a16="http://schemas.microsoft.com/office/drawing/2014/main" id="{210D30D1-E5F0-E44B-A795-D0F4E795F9A3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6" name="Freeform 215">
                <a:extLst>
                  <a:ext uri="{FF2B5EF4-FFF2-40B4-BE49-F238E27FC236}">
                    <a16:creationId xmlns:a16="http://schemas.microsoft.com/office/drawing/2014/main" id="{AC7488D5-7B56-8944-802F-C2691C362324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225" name="Group 224">
            <a:extLst>
              <a:ext uri="{FF2B5EF4-FFF2-40B4-BE49-F238E27FC236}">
                <a16:creationId xmlns:a16="http://schemas.microsoft.com/office/drawing/2014/main" id="{9F5D0807-95F5-B242-9940-2134E3CE864D}"/>
              </a:ext>
            </a:extLst>
          </p:cNvPr>
          <p:cNvGrpSpPr/>
          <p:nvPr/>
        </p:nvGrpSpPr>
        <p:grpSpPr>
          <a:xfrm>
            <a:off x="10375259" y="3992325"/>
            <a:ext cx="353678" cy="198344"/>
            <a:chOff x="7493876" y="2774731"/>
            <a:chExt cx="1481958" cy="894622"/>
          </a:xfrm>
        </p:grpSpPr>
        <p:sp>
          <p:nvSpPr>
            <p:cNvPr id="226" name="Freeform 225">
              <a:extLst>
                <a:ext uri="{FF2B5EF4-FFF2-40B4-BE49-F238E27FC236}">
                  <a16:creationId xmlns:a16="http://schemas.microsoft.com/office/drawing/2014/main" id="{65E7C622-0E2D-F247-B71E-DB43805F13C1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227" name="Oval 226">
              <a:extLst>
                <a:ext uri="{FF2B5EF4-FFF2-40B4-BE49-F238E27FC236}">
                  <a16:creationId xmlns:a16="http://schemas.microsoft.com/office/drawing/2014/main" id="{E1DDDBA8-9328-FF4B-A036-4A8C314BC34A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228" name="Group 227">
              <a:extLst>
                <a:ext uri="{FF2B5EF4-FFF2-40B4-BE49-F238E27FC236}">
                  <a16:creationId xmlns:a16="http://schemas.microsoft.com/office/drawing/2014/main" id="{FE4053D3-C37C-B247-AABC-ACB5431A3328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229" name="Freeform 228">
                <a:extLst>
                  <a:ext uri="{FF2B5EF4-FFF2-40B4-BE49-F238E27FC236}">
                    <a16:creationId xmlns:a16="http://schemas.microsoft.com/office/drawing/2014/main" id="{9B8C5BFF-F366-864D-9DDD-AD0F594855F9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30" name="Freeform 229">
                <a:extLst>
                  <a:ext uri="{FF2B5EF4-FFF2-40B4-BE49-F238E27FC236}">
                    <a16:creationId xmlns:a16="http://schemas.microsoft.com/office/drawing/2014/main" id="{E52E2636-7B29-8B4F-A9E7-0A019FB12336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31" name="Freeform 230">
                <a:extLst>
                  <a:ext uri="{FF2B5EF4-FFF2-40B4-BE49-F238E27FC236}">
                    <a16:creationId xmlns:a16="http://schemas.microsoft.com/office/drawing/2014/main" id="{81B96CBC-D09D-8A44-A7F4-460A6FE268AE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32" name="Freeform 231">
                <a:extLst>
                  <a:ext uri="{FF2B5EF4-FFF2-40B4-BE49-F238E27FC236}">
                    <a16:creationId xmlns:a16="http://schemas.microsoft.com/office/drawing/2014/main" id="{AB72586A-2BC3-AD40-8068-98E191DFFEF1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241" name="Group 240">
            <a:extLst>
              <a:ext uri="{FF2B5EF4-FFF2-40B4-BE49-F238E27FC236}">
                <a16:creationId xmlns:a16="http://schemas.microsoft.com/office/drawing/2014/main" id="{23665DDF-4A56-E24C-9D9B-557EA2031298}"/>
              </a:ext>
            </a:extLst>
          </p:cNvPr>
          <p:cNvGrpSpPr/>
          <p:nvPr/>
        </p:nvGrpSpPr>
        <p:grpSpPr>
          <a:xfrm>
            <a:off x="10925982" y="4369125"/>
            <a:ext cx="228295" cy="120400"/>
            <a:chOff x="7493876" y="2774731"/>
            <a:chExt cx="1481958" cy="894622"/>
          </a:xfrm>
        </p:grpSpPr>
        <p:sp>
          <p:nvSpPr>
            <p:cNvPr id="242" name="Freeform 241">
              <a:extLst>
                <a:ext uri="{FF2B5EF4-FFF2-40B4-BE49-F238E27FC236}">
                  <a16:creationId xmlns:a16="http://schemas.microsoft.com/office/drawing/2014/main" id="{31441261-7107-C940-87CC-EC4FA053449C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243" name="Oval 242">
              <a:extLst>
                <a:ext uri="{FF2B5EF4-FFF2-40B4-BE49-F238E27FC236}">
                  <a16:creationId xmlns:a16="http://schemas.microsoft.com/office/drawing/2014/main" id="{5F5B546A-49AB-9042-B43E-5F11C688F25E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244" name="Group 243">
              <a:extLst>
                <a:ext uri="{FF2B5EF4-FFF2-40B4-BE49-F238E27FC236}">
                  <a16:creationId xmlns:a16="http://schemas.microsoft.com/office/drawing/2014/main" id="{E8DF2468-3557-AD4F-8E6A-2FD993E8CF5C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245" name="Freeform 244">
                <a:extLst>
                  <a:ext uri="{FF2B5EF4-FFF2-40B4-BE49-F238E27FC236}">
                    <a16:creationId xmlns:a16="http://schemas.microsoft.com/office/drawing/2014/main" id="{9E3ADAA4-12C2-404E-917C-5A2F54CCDF6B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6" name="Freeform 245">
                <a:extLst>
                  <a:ext uri="{FF2B5EF4-FFF2-40B4-BE49-F238E27FC236}">
                    <a16:creationId xmlns:a16="http://schemas.microsoft.com/office/drawing/2014/main" id="{7A728ED3-C05E-B44A-9C86-A753D22F76A6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7" name="Freeform 246">
                <a:extLst>
                  <a:ext uri="{FF2B5EF4-FFF2-40B4-BE49-F238E27FC236}">
                    <a16:creationId xmlns:a16="http://schemas.microsoft.com/office/drawing/2014/main" id="{63D4F443-59AA-0D4F-BA7D-32F6068E7994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8" name="Freeform 247">
                <a:extLst>
                  <a:ext uri="{FF2B5EF4-FFF2-40B4-BE49-F238E27FC236}">
                    <a16:creationId xmlns:a16="http://schemas.microsoft.com/office/drawing/2014/main" id="{205AEAD2-2A18-2D4A-91B3-368B52FA7C58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249" name="Group 248">
            <a:extLst>
              <a:ext uri="{FF2B5EF4-FFF2-40B4-BE49-F238E27FC236}">
                <a16:creationId xmlns:a16="http://schemas.microsoft.com/office/drawing/2014/main" id="{931C36A9-E761-0148-9032-D81ACCB48A29}"/>
              </a:ext>
            </a:extLst>
          </p:cNvPr>
          <p:cNvGrpSpPr/>
          <p:nvPr/>
        </p:nvGrpSpPr>
        <p:grpSpPr>
          <a:xfrm>
            <a:off x="7439074" y="2356613"/>
            <a:ext cx="534987" cy="407988"/>
            <a:chOff x="7432700" y="2327293"/>
            <a:chExt cx="534987" cy="407988"/>
          </a:xfrm>
        </p:grpSpPr>
        <p:pic>
          <p:nvPicPr>
            <p:cNvPr id="250" name="Picture 1017" descr="antenna_stylized">
              <a:extLst>
                <a:ext uri="{FF2B5EF4-FFF2-40B4-BE49-F238E27FC236}">
                  <a16:creationId xmlns:a16="http://schemas.microsoft.com/office/drawing/2014/main" id="{A1B3AFF0-514E-1142-A2F6-8BE3FF2174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32700" y="2327293"/>
              <a:ext cx="530702" cy="2237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1" name="Picture 1018" descr="laptop_keyboard">
              <a:extLst>
                <a:ext uri="{FF2B5EF4-FFF2-40B4-BE49-F238E27FC236}">
                  <a16:creationId xmlns:a16="http://schemas.microsoft.com/office/drawing/2014/main" id="{F72A8B16-D68A-BE43-A9DC-2099F12881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7458407" y="2575770"/>
              <a:ext cx="437221" cy="1595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2" name="Freeform 1019">
              <a:extLst>
                <a:ext uri="{FF2B5EF4-FFF2-40B4-BE49-F238E27FC236}">
                  <a16:creationId xmlns:a16="http://schemas.microsoft.com/office/drawing/2014/main" id="{8BD550C1-DB66-1D43-B0FF-2194D6CE59D3}"/>
                </a:ext>
              </a:extLst>
            </p:cNvPr>
            <p:cNvSpPr>
              <a:spLocks/>
            </p:cNvSpPr>
            <p:nvPr/>
          </p:nvSpPr>
          <p:spPr bwMode="auto">
            <a:xfrm>
              <a:off x="7603304" y="2420984"/>
              <a:ext cx="351919" cy="208167"/>
            </a:xfrm>
            <a:custGeom>
              <a:avLst/>
              <a:gdLst>
                <a:gd name="T0" fmla="*/ 775798119 w 2982"/>
                <a:gd name="T1" fmla="*/ 0 h 2442"/>
                <a:gd name="T2" fmla="*/ 0 w 2982"/>
                <a:gd name="T3" fmla="*/ 211226083 h 2442"/>
                <a:gd name="T4" fmla="*/ 2147483646 w 2982"/>
                <a:gd name="T5" fmla="*/ 263880059 h 2442"/>
                <a:gd name="T6" fmla="*/ 2147483646 w 2982"/>
                <a:gd name="T7" fmla="*/ 52653891 h 2442"/>
                <a:gd name="T8" fmla="*/ 775798119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253" name="Picture 1020" descr="screen">
              <a:extLst>
                <a:ext uri="{FF2B5EF4-FFF2-40B4-BE49-F238E27FC236}">
                  <a16:creationId xmlns:a16="http://schemas.microsoft.com/office/drawing/2014/main" id="{5B7A4293-9090-2C47-A5F9-1484B3E8E43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0637" y="2426338"/>
              <a:ext cx="319785" cy="1894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4" name="Freeform 1021">
              <a:extLst>
                <a:ext uri="{FF2B5EF4-FFF2-40B4-BE49-F238E27FC236}">
                  <a16:creationId xmlns:a16="http://schemas.microsoft.com/office/drawing/2014/main" id="{66A9E8A3-089D-144F-8C74-780D0252320C}"/>
                </a:ext>
              </a:extLst>
            </p:cNvPr>
            <p:cNvSpPr>
              <a:spLocks/>
            </p:cNvSpPr>
            <p:nvPr/>
          </p:nvSpPr>
          <p:spPr bwMode="auto">
            <a:xfrm>
              <a:off x="7667378" y="2414843"/>
              <a:ext cx="298167" cy="38736"/>
            </a:xfrm>
            <a:custGeom>
              <a:avLst/>
              <a:gdLst>
                <a:gd name="T0" fmla="*/ 193616298 w 2528"/>
                <a:gd name="T1" fmla="*/ 0 h 455"/>
                <a:gd name="T2" fmla="*/ 2147483646 w 2528"/>
                <a:gd name="T3" fmla="*/ 52445139 h 455"/>
                <a:gd name="T4" fmla="*/ 2147483646 w 2528"/>
                <a:gd name="T5" fmla="*/ 52445139 h 455"/>
                <a:gd name="T6" fmla="*/ 0 w 2528"/>
                <a:gd name="T7" fmla="*/ 52445139 h 455"/>
                <a:gd name="T8" fmla="*/ 193616298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5" name="Freeform 1022">
              <a:extLst>
                <a:ext uri="{FF2B5EF4-FFF2-40B4-BE49-F238E27FC236}">
                  <a16:creationId xmlns:a16="http://schemas.microsoft.com/office/drawing/2014/main" id="{2DEB5F56-4F04-4A4C-B2A9-7F75D7610902}"/>
                </a:ext>
              </a:extLst>
            </p:cNvPr>
            <p:cNvSpPr>
              <a:spLocks/>
            </p:cNvSpPr>
            <p:nvPr/>
          </p:nvSpPr>
          <p:spPr bwMode="auto">
            <a:xfrm>
              <a:off x="7600188" y="2414528"/>
              <a:ext cx="82770" cy="161243"/>
            </a:xfrm>
            <a:custGeom>
              <a:avLst/>
              <a:gdLst>
                <a:gd name="T0" fmla="*/ 773664160 w 702"/>
                <a:gd name="T1" fmla="*/ 0 h 1893"/>
                <a:gd name="T2" fmla="*/ 0 w 702"/>
                <a:gd name="T3" fmla="*/ 210739916 h 1893"/>
                <a:gd name="T4" fmla="*/ 193416040 w 702"/>
                <a:gd name="T5" fmla="*/ 210739916 h 1893"/>
                <a:gd name="T6" fmla="*/ 967080200 w 702"/>
                <a:gd name="T7" fmla="*/ 52529017 h 1893"/>
                <a:gd name="T8" fmla="*/ 773664160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6" name="Freeform 1023">
              <a:extLst>
                <a:ext uri="{FF2B5EF4-FFF2-40B4-BE49-F238E27FC236}">
                  <a16:creationId xmlns:a16="http://schemas.microsoft.com/office/drawing/2014/main" id="{264AB736-6181-DD49-9CF8-34CDC3C98A87}"/>
                </a:ext>
              </a:extLst>
            </p:cNvPr>
            <p:cNvSpPr>
              <a:spLocks/>
            </p:cNvSpPr>
            <p:nvPr/>
          </p:nvSpPr>
          <p:spPr bwMode="auto">
            <a:xfrm>
              <a:off x="7874205" y="2443344"/>
              <a:ext cx="89197" cy="186122"/>
            </a:xfrm>
            <a:custGeom>
              <a:avLst/>
              <a:gdLst>
                <a:gd name="T0" fmla="*/ 969024527 w 756"/>
                <a:gd name="T1" fmla="*/ 0 h 2184"/>
                <a:gd name="T2" fmla="*/ 193802074 w 756"/>
                <a:gd name="T3" fmla="*/ 263660221 h 2184"/>
                <a:gd name="T4" fmla="*/ 0 w 756"/>
                <a:gd name="T5" fmla="*/ 263660221 h 2184"/>
                <a:gd name="T6" fmla="*/ 775222454 w 756"/>
                <a:gd name="T7" fmla="*/ 52610059 h 2184"/>
                <a:gd name="T8" fmla="*/ 969024527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7" name="Freeform 1024">
              <a:extLst>
                <a:ext uri="{FF2B5EF4-FFF2-40B4-BE49-F238E27FC236}">
                  <a16:creationId xmlns:a16="http://schemas.microsoft.com/office/drawing/2014/main" id="{B30F467B-7CAE-E14D-A3A5-8BE8EC571FCC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9214" y="2567582"/>
              <a:ext cx="327185" cy="62828"/>
            </a:xfrm>
            <a:custGeom>
              <a:avLst/>
              <a:gdLst>
                <a:gd name="T0" fmla="*/ 193829444 w 2773"/>
                <a:gd name="T1" fmla="*/ 0 h 738"/>
                <a:gd name="T2" fmla="*/ 0 w 2773"/>
                <a:gd name="T3" fmla="*/ 52443587 h 738"/>
                <a:gd name="T4" fmla="*/ 2147483646 w 2773"/>
                <a:gd name="T5" fmla="*/ 104894411 h 738"/>
                <a:gd name="T6" fmla="*/ 2147483646 w 2773"/>
                <a:gd name="T7" fmla="*/ 52443587 h 738"/>
                <a:gd name="T8" fmla="*/ 193829444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8" name="Freeform 1025">
              <a:extLst>
                <a:ext uri="{FF2B5EF4-FFF2-40B4-BE49-F238E27FC236}">
                  <a16:creationId xmlns:a16="http://schemas.microsoft.com/office/drawing/2014/main" id="{714DEECF-C2B9-3646-8D8C-520B14AFF2A3}"/>
                </a:ext>
              </a:extLst>
            </p:cNvPr>
            <p:cNvSpPr>
              <a:spLocks/>
            </p:cNvSpPr>
            <p:nvPr/>
          </p:nvSpPr>
          <p:spPr bwMode="auto">
            <a:xfrm>
              <a:off x="7884138" y="2444918"/>
              <a:ext cx="83549" cy="186909"/>
            </a:xfrm>
            <a:custGeom>
              <a:avLst/>
              <a:gdLst>
                <a:gd name="T0" fmla="*/ 2147483646 w 637"/>
                <a:gd name="T1" fmla="*/ 0 h 1659"/>
                <a:gd name="T2" fmla="*/ 2147483646 w 637"/>
                <a:gd name="T3" fmla="*/ 0 h 1659"/>
                <a:gd name="T4" fmla="*/ 295581541 w 637"/>
                <a:gd name="T5" fmla="*/ 2147483646 h 1659"/>
                <a:gd name="T6" fmla="*/ 0 w 637"/>
                <a:gd name="T7" fmla="*/ 2147483646 h 1659"/>
                <a:gd name="T8" fmla="*/ 2147483646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9" name="Freeform 1026">
              <a:extLst>
                <a:ext uri="{FF2B5EF4-FFF2-40B4-BE49-F238E27FC236}">
                  <a16:creationId xmlns:a16="http://schemas.microsoft.com/office/drawing/2014/main" id="{434760BE-7A82-7348-8C26-8BB88B73F057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9603" y="2575928"/>
              <a:ext cx="290961" cy="62041"/>
            </a:xfrm>
            <a:custGeom>
              <a:avLst/>
              <a:gdLst>
                <a:gd name="T0" fmla="*/ 0 w 2216"/>
                <a:gd name="T1" fmla="*/ 0 h 550"/>
                <a:gd name="T2" fmla="*/ 296523134 w 2216"/>
                <a:gd name="T3" fmla="*/ 324379338 h 550"/>
                <a:gd name="T4" fmla="*/ 2147483646 w 2216"/>
                <a:gd name="T5" fmla="*/ 2147483646 h 550"/>
                <a:gd name="T6" fmla="*/ 2147483646 w 2216"/>
                <a:gd name="T7" fmla="*/ 2147483646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260" name="Group 1027">
              <a:extLst>
                <a:ext uri="{FF2B5EF4-FFF2-40B4-BE49-F238E27FC236}">
                  <a16:creationId xmlns:a16="http://schemas.microsoft.com/office/drawing/2014/main" id="{A3D737A2-33B2-B843-993D-3954163D2F8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94735" y="2642220"/>
              <a:ext cx="98740" cy="36846"/>
              <a:chOff x="1740" y="2642"/>
              <a:chExt cx="752" cy="327"/>
            </a:xfrm>
          </p:grpSpPr>
          <p:sp>
            <p:nvSpPr>
              <p:cNvPr id="267" name="Freeform 1028">
                <a:extLst>
                  <a:ext uri="{FF2B5EF4-FFF2-40B4-BE49-F238E27FC236}">
                    <a16:creationId xmlns:a16="http://schemas.microsoft.com/office/drawing/2014/main" id="{2B8D95DD-AA07-CA46-8938-5982463E0F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68" name="Freeform 1029">
                <a:extLst>
                  <a:ext uri="{FF2B5EF4-FFF2-40B4-BE49-F238E27FC236}">
                    <a16:creationId xmlns:a16="http://schemas.microsoft.com/office/drawing/2014/main" id="{F36872DC-490B-E041-B789-63AE7E7ACD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69" name="Freeform 1030">
                <a:extLst>
                  <a:ext uri="{FF2B5EF4-FFF2-40B4-BE49-F238E27FC236}">
                    <a16:creationId xmlns:a16="http://schemas.microsoft.com/office/drawing/2014/main" id="{97C01B49-8BEB-1A42-A62D-556A20AEDC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70" name="Freeform 1031">
                <a:extLst>
                  <a:ext uri="{FF2B5EF4-FFF2-40B4-BE49-F238E27FC236}">
                    <a16:creationId xmlns:a16="http://schemas.microsoft.com/office/drawing/2014/main" id="{FDC4BA15-39D3-CD4E-97DA-6107F8C4DF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71" name="Freeform 1032">
                <a:extLst>
                  <a:ext uri="{FF2B5EF4-FFF2-40B4-BE49-F238E27FC236}">
                    <a16:creationId xmlns:a16="http://schemas.microsoft.com/office/drawing/2014/main" id="{B4ED9D93-7953-574C-B8DB-E31647E538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72" name="Freeform 1033">
                <a:extLst>
                  <a:ext uri="{FF2B5EF4-FFF2-40B4-BE49-F238E27FC236}">
                    <a16:creationId xmlns:a16="http://schemas.microsoft.com/office/drawing/2014/main" id="{9040F4DE-59D9-0446-9953-D7CF4E6052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261" name="Freeform 1034">
              <a:extLst>
                <a:ext uri="{FF2B5EF4-FFF2-40B4-BE49-F238E27FC236}">
                  <a16:creationId xmlns:a16="http://schemas.microsoft.com/office/drawing/2014/main" id="{2C7F706E-3A83-E04B-96B6-0DFA0DD19559}"/>
                </a:ext>
              </a:extLst>
            </p:cNvPr>
            <p:cNvSpPr>
              <a:spLocks/>
            </p:cNvSpPr>
            <p:nvPr/>
          </p:nvSpPr>
          <p:spPr bwMode="auto">
            <a:xfrm>
              <a:off x="7763780" y="2647731"/>
              <a:ext cx="119578" cy="80936"/>
            </a:xfrm>
            <a:custGeom>
              <a:avLst/>
              <a:gdLst>
                <a:gd name="T0" fmla="*/ 213221464 w 990"/>
                <a:gd name="T1" fmla="*/ 1090686587 h 792"/>
                <a:gd name="T2" fmla="*/ 1915477586 w 990"/>
                <a:gd name="T3" fmla="*/ 0 h 792"/>
                <a:gd name="T4" fmla="*/ 1915477586 w 990"/>
                <a:gd name="T5" fmla="*/ 108859840 h 792"/>
                <a:gd name="T6" fmla="*/ 0 w 990"/>
                <a:gd name="T7" fmla="*/ 1090686587 h 792"/>
                <a:gd name="T8" fmla="*/ 213221464 w 990"/>
                <a:gd name="T9" fmla="*/ 1090686587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2" name="Freeform 1035">
              <a:extLst>
                <a:ext uri="{FF2B5EF4-FFF2-40B4-BE49-F238E27FC236}">
                  <a16:creationId xmlns:a16="http://schemas.microsoft.com/office/drawing/2014/main" id="{60E14294-2508-FB4A-AE0F-000AF5BCFC85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8602" y="2654187"/>
              <a:ext cx="305957" cy="73850"/>
            </a:xfrm>
            <a:custGeom>
              <a:avLst/>
              <a:gdLst>
                <a:gd name="T0" fmla="*/ 213486572 w 2532"/>
                <a:gd name="T1" fmla="*/ 0 h 723"/>
                <a:gd name="T2" fmla="*/ 213486572 w 2532"/>
                <a:gd name="T3" fmla="*/ 0 h 723"/>
                <a:gd name="T4" fmla="*/ 2147483646 w 2532"/>
                <a:gd name="T5" fmla="*/ 979380008 h 723"/>
                <a:gd name="T6" fmla="*/ 2147483646 w 2532"/>
                <a:gd name="T7" fmla="*/ 1088085165 h 723"/>
                <a:gd name="T8" fmla="*/ 0 w 2532"/>
                <a:gd name="T9" fmla="*/ 108705259 h 723"/>
                <a:gd name="T10" fmla="*/ 213486572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3" name="Freeform 1036">
              <a:extLst>
                <a:ext uri="{FF2B5EF4-FFF2-40B4-BE49-F238E27FC236}">
                  <a16:creationId xmlns:a16="http://schemas.microsoft.com/office/drawing/2014/main" id="{6816A6AE-0883-4D48-8DF3-05A4914E713B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8797" y="2640645"/>
              <a:ext cx="3311" cy="14959"/>
            </a:xfrm>
            <a:custGeom>
              <a:avLst/>
              <a:gdLst>
                <a:gd name="T0" fmla="*/ 262278191 w 26"/>
                <a:gd name="T1" fmla="*/ 107489981 h 147"/>
                <a:gd name="T2" fmla="*/ 262278191 w 26"/>
                <a:gd name="T3" fmla="*/ 214969480 h 147"/>
                <a:gd name="T4" fmla="*/ 0 w 26"/>
                <a:gd name="T5" fmla="*/ 214969480 h 147"/>
                <a:gd name="T6" fmla="*/ 262278191 w 26"/>
                <a:gd name="T7" fmla="*/ 0 h 147"/>
                <a:gd name="T8" fmla="*/ 262278191 w 26"/>
                <a:gd name="T9" fmla="*/ 107489981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4" name="Freeform 1037">
              <a:extLst>
                <a:ext uri="{FF2B5EF4-FFF2-40B4-BE49-F238E27FC236}">
                  <a16:creationId xmlns:a16="http://schemas.microsoft.com/office/drawing/2014/main" id="{0C4F2B5B-D9EF-F242-A282-CB6CB4D90EE9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8992" y="2579707"/>
              <a:ext cx="142170" cy="61883"/>
            </a:xfrm>
            <a:custGeom>
              <a:avLst/>
              <a:gdLst>
                <a:gd name="T0" fmla="*/ 2136125890 w 1176"/>
                <a:gd name="T1" fmla="*/ 0 h 606"/>
                <a:gd name="T2" fmla="*/ 0 w 1176"/>
                <a:gd name="T3" fmla="*/ 870000945 h 606"/>
                <a:gd name="T4" fmla="*/ 213789467 w 1176"/>
                <a:gd name="T5" fmla="*/ 870000945 h 606"/>
                <a:gd name="T6" fmla="*/ 2136125890 w 1176"/>
                <a:gd name="T7" fmla="*/ 108617123 h 606"/>
                <a:gd name="T8" fmla="*/ 2136125890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5" name="Freeform 1038">
              <a:extLst>
                <a:ext uri="{FF2B5EF4-FFF2-40B4-BE49-F238E27FC236}">
                  <a16:creationId xmlns:a16="http://schemas.microsoft.com/office/drawing/2014/main" id="{CA94116C-A643-F041-BE08-F16F1FF3EF9E}"/>
                </a:ext>
              </a:extLst>
            </p:cNvPr>
            <p:cNvSpPr>
              <a:spLocks/>
            </p:cNvSpPr>
            <p:nvPr/>
          </p:nvSpPr>
          <p:spPr bwMode="auto">
            <a:xfrm>
              <a:off x="7468535" y="2643795"/>
              <a:ext cx="290182" cy="71016"/>
            </a:xfrm>
            <a:custGeom>
              <a:avLst/>
              <a:gdLst>
                <a:gd name="T0" fmla="*/ 173112702 w 2532"/>
                <a:gd name="T1" fmla="*/ 0 h 723"/>
                <a:gd name="T2" fmla="*/ 173112702 w 2532"/>
                <a:gd name="T3" fmla="*/ 0 h 723"/>
                <a:gd name="T4" fmla="*/ 2069773885 w 2532"/>
                <a:gd name="T5" fmla="*/ 558173482 h 723"/>
                <a:gd name="T6" fmla="*/ 2069773885 w 2532"/>
                <a:gd name="T7" fmla="*/ 558173482 h 723"/>
                <a:gd name="T8" fmla="*/ 0 w 2532"/>
                <a:gd name="T9" fmla="*/ 92871346 h 723"/>
                <a:gd name="T10" fmla="*/ 173112702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6" name="Freeform 1039">
              <a:extLst>
                <a:ext uri="{FF2B5EF4-FFF2-40B4-BE49-F238E27FC236}">
                  <a16:creationId xmlns:a16="http://schemas.microsoft.com/office/drawing/2014/main" id="{EBBEB869-CEFF-3B4D-8790-DF10B6E9EDC0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7758327" y="2638756"/>
              <a:ext cx="118410" cy="73535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962694895 h 723"/>
                <a:gd name="T6" fmla="*/ 0 w 2532"/>
                <a:gd name="T7" fmla="*/ 962694895 h 723"/>
                <a:gd name="T8" fmla="*/ 0 w 2532"/>
                <a:gd name="T9" fmla="*/ 107314314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73" name="Group 272">
            <a:extLst>
              <a:ext uri="{FF2B5EF4-FFF2-40B4-BE49-F238E27FC236}">
                <a16:creationId xmlns:a16="http://schemas.microsoft.com/office/drawing/2014/main" id="{7BE84195-0460-B24A-9BFA-64009B70F0D4}"/>
              </a:ext>
            </a:extLst>
          </p:cNvPr>
          <p:cNvGrpSpPr/>
          <p:nvPr/>
        </p:nvGrpSpPr>
        <p:grpSpPr>
          <a:xfrm>
            <a:off x="8637781" y="2319727"/>
            <a:ext cx="530702" cy="478009"/>
            <a:chOff x="8631407" y="2290407"/>
            <a:chExt cx="530702" cy="478009"/>
          </a:xfrm>
        </p:grpSpPr>
        <p:pic>
          <p:nvPicPr>
            <p:cNvPr id="274" name="Picture 568" descr="light2.png">
              <a:extLst>
                <a:ext uri="{FF2B5EF4-FFF2-40B4-BE49-F238E27FC236}">
                  <a16:creationId xmlns:a16="http://schemas.microsoft.com/office/drawing/2014/main" id="{9C2ABCA4-2AB6-604A-BAF1-3DCCB40F3CF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8825293" y="2362969"/>
              <a:ext cx="92772" cy="4054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5" name="Picture 1017" descr="antenna_stylized">
              <a:extLst>
                <a:ext uri="{FF2B5EF4-FFF2-40B4-BE49-F238E27FC236}">
                  <a16:creationId xmlns:a16="http://schemas.microsoft.com/office/drawing/2014/main" id="{650AA1D1-0ECD-3E4A-81DB-CC97A96B57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31407" y="2290407"/>
              <a:ext cx="530702" cy="2237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76" name="Group 275">
            <a:extLst>
              <a:ext uri="{FF2B5EF4-FFF2-40B4-BE49-F238E27FC236}">
                <a16:creationId xmlns:a16="http://schemas.microsoft.com/office/drawing/2014/main" id="{EFF79B51-BA03-584F-A0CE-2E5C3CDBD9C8}"/>
              </a:ext>
            </a:extLst>
          </p:cNvPr>
          <p:cNvGrpSpPr/>
          <p:nvPr/>
        </p:nvGrpSpPr>
        <p:grpSpPr>
          <a:xfrm>
            <a:off x="8499539" y="2059124"/>
            <a:ext cx="849312" cy="226109"/>
            <a:chOff x="8493165" y="2029804"/>
            <a:chExt cx="849312" cy="226109"/>
          </a:xfrm>
        </p:grpSpPr>
        <p:pic>
          <p:nvPicPr>
            <p:cNvPr id="277" name="Picture 603" descr="car_icon_small">
              <a:extLst>
                <a:ext uri="{FF2B5EF4-FFF2-40B4-BE49-F238E27FC236}">
                  <a16:creationId xmlns:a16="http://schemas.microsoft.com/office/drawing/2014/main" id="{A16178BF-CE10-DF42-8C1F-E2AAFB94BB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93165" y="2087638"/>
              <a:ext cx="849312" cy="168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8" name="Picture 1017" descr="antenna_stylized">
              <a:extLst>
                <a:ext uri="{FF2B5EF4-FFF2-40B4-BE49-F238E27FC236}">
                  <a16:creationId xmlns:a16="http://schemas.microsoft.com/office/drawing/2014/main" id="{BF73CD36-5E1A-D143-A3EA-8721982417D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04645" y="2029804"/>
              <a:ext cx="530702" cy="2237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79" name="Group 278">
            <a:extLst>
              <a:ext uri="{FF2B5EF4-FFF2-40B4-BE49-F238E27FC236}">
                <a16:creationId xmlns:a16="http://schemas.microsoft.com/office/drawing/2014/main" id="{053CF7AA-EEE7-E849-8975-45A554C35F5B}"/>
              </a:ext>
            </a:extLst>
          </p:cNvPr>
          <p:cNvGrpSpPr/>
          <p:nvPr/>
        </p:nvGrpSpPr>
        <p:grpSpPr>
          <a:xfrm>
            <a:off x="7493518" y="3325424"/>
            <a:ext cx="857739" cy="583764"/>
            <a:chOff x="7487144" y="3296104"/>
            <a:chExt cx="857739" cy="583764"/>
          </a:xfrm>
        </p:grpSpPr>
        <p:grpSp>
          <p:nvGrpSpPr>
            <p:cNvPr id="280" name="Group 279">
              <a:extLst>
                <a:ext uri="{FF2B5EF4-FFF2-40B4-BE49-F238E27FC236}">
                  <a16:creationId xmlns:a16="http://schemas.microsoft.com/office/drawing/2014/main" id="{90508AE9-865D-844C-B2E1-CAED9E70CF88}"/>
                </a:ext>
              </a:extLst>
            </p:cNvPr>
            <p:cNvGrpSpPr/>
            <p:nvPr/>
          </p:nvGrpSpPr>
          <p:grpSpPr>
            <a:xfrm>
              <a:off x="7487144" y="3389820"/>
              <a:ext cx="350807" cy="305517"/>
              <a:chOff x="7487144" y="3389820"/>
              <a:chExt cx="350807" cy="305517"/>
            </a:xfrm>
          </p:grpSpPr>
          <p:pic>
            <p:nvPicPr>
              <p:cNvPr id="287" name="Picture 1115" descr="antenna_stylized">
                <a:extLst>
                  <a:ext uri="{FF2B5EF4-FFF2-40B4-BE49-F238E27FC236}">
                    <a16:creationId xmlns:a16="http://schemas.microsoft.com/office/drawing/2014/main" id="{AD910864-C9F4-C94B-9B97-60E50CF30AC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87144" y="3389820"/>
                <a:ext cx="347997" cy="1675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88" name="Picture 1116" descr="laptop_keyboard">
                <a:extLst>
                  <a:ext uri="{FF2B5EF4-FFF2-40B4-BE49-F238E27FC236}">
                    <a16:creationId xmlns:a16="http://schemas.microsoft.com/office/drawing/2014/main" id="{89C482D5-7199-3040-A39E-C983C7E76CD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9064" flipH="1">
                <a:off x="7504001" y="3575889"/>
                <a:ext cx="286699" cy="1194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89" name="Freeform 1117">
                <a:extLst>
                  <a:ext uri="{FF2B5EF4-FFF2-40B4-BE49-F238E27FC236}">
                    <a16:creationId xmlns:a16="http://schemas.microsoft.com/office/drawing/2014/main" id="{0D17FA05-6DB9-CE4E-8353-3DB3EF64CE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99014" y="3459979"/>
                <a:ext cx="230764" cy="155883"/>
              </a:xfrm>
              <a:custGeom>
                <a:avLst/>
                <a:gdLst>
                  <a:gd name="T0" fmla="*/ 143665061 w 2982"/>
                  <a:gd name="T1" fmla="*/ 0 h 2442"/>
                  <a:gd name="T2" fmla="*/ 0 w 2982"/>
                  <a:gd name="T3" fmla="*/ 66329557 h 2442"/>
                  <a:gd name="T4" fmla="*/ 573719931 w 2982"/>
                  <a:gd name="T5" fmla="*/ 82975142 h 2442"/>
                  <a:gd name="T6" fmla="*/ 717384993 w 2982"/>
                  <a:gd name="T7" fmla="*/ 16645585 h 2442"/>
                  <a:gd name="T8" fmla="*/ 143665061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290" name="Picture 1118" descr="screen">
                <a:extLst>
                  <a:ext uri="{FF2B5EF4-FFF2-40B4-BE49-F238E27FC236}">
                    <a16:creationId xmlns:a16="http://schemas.microsoft.com/office/drawing/2014/main" id="{4A4B2A13-447B-ED4B-A13F-5489BEAC9BE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10380" y="3463988"/>
                <a:ext cx="209692" cy="14185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91" name="Freeform 1119">
                <a:extLst>
                  <a:ext uri="{FF2B5EF4-FFF2-40B4-BE49-F238E27FC236}">
                    <a16:creationId xmlns:a16="http://schemas.microsoft.com/office/drawing/2014/main" id="{02BC84AC-7149-BD45-BC93-E0DD4ADF91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41029" y="3455381"/>
                <a:ext cx="195517" cy="29007"/>
              </a:xfrm>
              <a:custGeom>
                <a:avLst/>
                <a:gdLst>
                  <a:gd name="T0" fmla="*/ 35620212 w 2528"/>
                  <a:gd name="T1" fmla="*/ 0 h 455"/>
                  <a:gd name="T2" fmla="*/ 608343257 w 2528"/>
                  <a:gd name="T3" fmla="*/ 16582250 h 455"/>
                  <a:gd name="T4" fmla="*/ 572256449 w 2528"/>
                  <a:gd name="T5" fmla="*/ 16582250 h 455"/>
                  <a:gd name="T6" fmla="*/ 0 w 2528"/>
                  <a:gd name="T7" fmla="*/ 16582250 h 455"/>
                  <a:gd name="T8" fmla="*/ 35620212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92" name="Freeform 1120">
                <a:extLst>
                  <a:ext uri="{FF2B5EF4-FFF2-40B4-BE49-F238E27FC236}">
                    <a16:creationId xmlns:a16="http://schemas.microsoft.com/office/drawing/2014/main" id="{43377E2E-A43C-E048-A432-F337E7B5EE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96971" y="3455145"/>
                <a:ext cx="54275" cy="120745"/>
              </a:xfrm>
              <a:custGeom>
                <a:avLst/>
                <a:gdLst>
                  <a:gd name="T0" fmla="*/ 142804406 w 702"/>
                  <a:gd name="T1" fmla="*/ 0 h 1893"/>
                  <a:gd name="T2" fmla="*/ 0 w 702"/>
                  <a:gd name="T3" fmla="*/ 66174575 h 1893"/>
                  <a:gd name="T4" fmla="*/ 35584530 w 702"/>
                  <a:gd name="T5" fmla="*/ 66174575 h 1893"/>
                  <a:gd name="T6" fmla="*/ 178855222 w 702"/>
                  <a:gd name="T7" fmla="*/ 16607700 h 1893"/>
                  <a:gd name="T8" fmla="*/ 142804406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93" name="Freeform 1121">
                <a:extLst>
                  <a:ext uri="{FF2B5EF4-FFF2-40B4-BE49-F238E27FC236}">
                    <a16:creationId xmlns:a16="http://schemas.microsoft.com/office/drawing/2014/main" id="{268349DA-55F4-ED45-92D9-0389907B3C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76652" y="3476723"/>
                <a:ext cx="58489" cy="139375"/>
              </a:xfrm>
              <a:custGeom>
                <a:avLst/>
                <a:gdLst>
                  <a:gd name="T0" fmla="*/ 179213623 w 756"/>
                  <a:gd name="T1" fmla="*/ 0 h 2184"/>
                  <a:gd name="T2" fmla="*/ 35656008 w 756"/>
                  <a:gd name="T3" fmla="*/ 82904513 h 2184"/>
                  <a:gd name="T4" fmla="*/ 0 w 756"/>
                  <a:gd name="T5" fmla="*/ 82904513 h 2184"/>
                  <a:gd name="T6" fmla="*/ 143090785 w 756"/>
                  <a:gd name="T7" fmla="*/ 16632211 h 2184"/>
                  <a:gd name="T8" fmla="*/ 179213623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94" name="Freeform 1122">
                <a:extLst>
                  <a:ext uri="{FF2B5EF4-FFF2-40B4-BE49-F238E27FC236}">
                    <a16:creationId xmlns:a16="http://schemas.microsoft.com/office/drawing/2014/main" id="{EB4B31C8-34A6-6D47-B6E1-260958CFBD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96332" y="3569758"/>
                <a:ext cx="214545" cy="47048"/>
              </a:xfrm>
              <a:custGeom>
                <a:avLst/>
                <a:gdLst>
                  <a:gd name="T0" fmla="*/ 35658648 w 2773"/>
                  <a:gd name="T1" fmla="*/ 0 h 738"/>
                  <a:gd name="T2" fmla="*/ 0 w 2773"/>
                  <a:gd name="T3" fmla="*/ 16581742 h 738"/>
                  <a:gd name="T4" fmla="*/ 573357470 w 2773"/>
                  <a:gd name="T5" fmla="*/ 33163485 h 738"/>
                  <a:gd name="T6" fmla="*/ 573357470 w 2773"/>
                  <a:gd name="T7" fmla="*/ 16581742 h 738"/>
                  <a:gd name="T8" fmla="*/ 35658648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95" name="Freeform 1123">
                <a:extLst>
                  <a:ext uri="{FF2B5EF4-FFF2-40B4-BE49-F238E27FC236}">
                    <a16:creationId xmlns:a16="http://schemas.microsoft.com/office/drawing/2014/main" id="{91DE791A-C87B-7849-8B6A-CB3B398F11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83165" y="3477902"/>
                <a:ext cx="54786" cy="139965"/>
              </a:xfrm>
              <a:custGeom>
                <a:avLst/>
                <a:gdLst>
                  <a:gd name="T0" fmla="*/ 656550006 w 637"/>
                  <a:gd name="T1" fmla="*/ 0 h 1659"/>
                  <a:gd name="T2" fmla="*/ 656550006 w 637"/>
                  <a:gd name="T3" fmla="*/ 0 h 1659"/>
                  <a:gd name="T4" fmla="*/ 54716163 w 637"/>
                  <a:gd name="T5" fmla="*/ 2147483646 h 1659"/>
                  <a:gd name="T6" fmla="*/ 0 w 637"/>
                  <a:gd name="T7" fmla="*/ 2147483646 h 1659"/>
                  <a:gd name="T8" fmla="*/ 656550006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96" name="Freeform 1124">
                <a:extLst>
                  <a:ext uri="{FF2B5EF4-FFF2-40B4-BE49-F238E27FC236}">
                    <a16:creationId xmlns:a16="http://schemas.microsoft.com/office/drawing/2014/main" id="{A02AA6E2-5FD6-D14F-9923-83771333B1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96588" y="3576007"/>
                <a:ext cx="190792" cy="46458"/>
              </a:xfrm>
              <a:custGeom>
                <a:avLst/>
                <a:gdLst>
                  <a:gd name="T0" fmla="*/ 0 w 2216"/>
                  <a:gd name="T1" fmla="*/ 0 h 550"/>
                  <a:gd name="T2" fmla="*/ 54884212 w 2216"/>
                  <a:gd name="T3" fmla="*/ 101852492 h 550"/>
                  <a:gd name="T4" fmla="*/ 2147483646 w 2216"/>
                  <a:gd name="T5" fmla="*/ 1017940055 h 550"/>
                  <a:gd name="T6" fmla="*/ 2147483646 w 2216"/>
                  <a:gd name="T7" fmla="*/ 865464562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297" name="Group 1125">
                <a:extLst>
                  <a:ext uri="{FF2B5EF4-FFF2-40B4-BE49-F238E27FC236}">
                    <a16:creationId xmlns:a16="http://schemas.microsoft.com/office/drawing/2014/main" id="{7117A071-F66A-A547-B2A3-FDEC2347463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593395" y="3625649"/>
                <a:ext cx="64747" cy="27592"/>
                <a:chOff x="1740" y="2642"/>
                <a:chExt cx="752" cy="327"/>
              </a:xfrm>
            </p:grpSpPr>
            <p:sp>
              <p:nvSpPr>
                <p:cNvPr id="304" name="Freeform 1126">
                  <a:extLst>
                    <a:ext uri="{FF2B5EF4-FFF2-40B4-BE49-F238E27FC236}">
                      <a16:creationId xmlns:a16="http://schemas.microsoft.com/office/drawing/2014/main" id="{C6A05ABF-09D5-204F-A863-798CDA488AB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05" name="Freeform 1127">
                  <a:extLst>
                    <a:ext uri="{FF2B5EF4-FFF2-40B4-BE49-F238E27FC236}">
                      <a16:creationId xmlns:a16="http://schemas.microsoft.com/office/drawing/2014/main" id="{5CAC6B94-A95D-C842-8436-C6DF872191F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06" name="Freeform 1128">
                  <a:extLst>
                    <a:ext uri="{FF2B5EF4-FFF2-40B4-BE49-F238E27FC236}">
                      <a16:creationId xmlns:a16="http://schemas.microsoft.com/office/drawing/2014/main" id="{A944E62C-7CE5-5840-927D-ABB2F8B5C2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07" name="Freeform 1129">
                  <a:extLst>
                    <a:ext uri="{FF2B5EF4-FFF2-40B4-BE49-F238E27FC236}">
                      <a16:creationId xmlns:a16="http://schemas.microsoft.com/office/drawing/2014/main" id="{5E333F33-6B42-F449-BD09-5F8DBBA551C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08" name="Freeform 1130">
                  <a:extLst>
                    <a:ext uri="{FF2B5EF4-FFF2-40B4-BE49-F238E27FC236}">
                      <a16:creationId xmlns:a16="http://schemas.microsoft.com/office/drawing/2014/main" id="{A3DB0786-C2BD-4E43-9012-01938AED5F1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09" name="Freeform 1131">
                  <a:extLst>
                    <a:ext uri="{FF2B5EF4-FFF2-40B4-BE49-F238E27FC236}">
                      <a16:creationId xmlns:a16="http://schemas.microsoft.com/office/drawing/2014/main" id="{36DD7204-13F9-8C4B-ADCB-9CEF387EE71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298" name="Freeform 1132">
                <a:extLst>
                  <a:ext uri="{FF2B5EF4-FFF2-40B4-BE49-F238E27FC236}">
                    <a16:creationId xmlns:a16="http://schemas.microsoft.com/office/drawing/2014/main" id="{8DD637FC-2617-F14C-8226-2FC83A2DC1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04243" y="3629776"/>
                <a:ext cx="78411" cy="60608"/>
              </a:xfrm>
              <a:custGeom>
                <a:avLst/>
                <a:gdLst>
                  <a:gd name="T0" fmla="*/ 39250883 w 990"/>
                  <a:gd name="T1" fmla="*/ 342828616 h 792"/>
                  <a:gd name="T2" fmla="*/ 354255671 w 990"/>
                  <a:gd name="T3" fmla="*/ 0 h 792"/>
                  <a:gd name="T4" fmla="*/ 354255671 w 990"/>
                  <a:gd name="T5" fmla="*/ 34504242 h 792"/>
                  <a:gd name="T6" fmla="*/ 0 w 990"/>
                  <a:gd name="T7" fmla="*/ 342828616 h 792"/>
                  <a:gd name="T8" fmla="*/ 39250883 w 990"/>
                  <a:gd name="T9" fmla="*/ 342828616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99" name="Freeform 1133">
                <a:extLst>
                  <a:ext uri="{FF2B5EF4-FFF2-40B4-BE49-F238E27FC236}">
                    <a16:creationId xmlns:a16="http://schemas.microsoft.com/office/drawing/2014/main" id="{DD3D6FA8-3859-DC44-8888-8CB70CFB17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04129" y="3634611"/>
                <a:ext cx="200625" cy="55302"/>
              </a:xfrm>
              <a:custGeom>
                <a:avLst/>
                <a:gdLst>
                  <a:gd name="T0" fmla="*/ 39302216 w 2532"/>
                  <a:gd name="T1" fmla="*/ 0 h 723"/>
                  <a:gd name="T2" fmla="*/ 39302216 w 2532"/>
                  <a:gd name="T3" fmla="*/ 0 h 723"/>
                  <a:gd name="T4" fmla="*/ 867084690 w 2532"/>
                  <a:gd name="T5" fmla="*/ 307891170 h 723"/>
                  <a:gd name="T6" fmla="*/ 867084690 w 2532"/>
                  <a:gd name="T7" fmla="*/ 342351506 h 723"/>
                  <a:gd name="T8" fmla="*/ 0 w 2532"/>
                  <a:gd name="T9" fmla="*/ 34009889 h 723"/>
                  <a:gd name="T10" fmla="*/ 39302216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00" name="Freeform 1134">
                <a:extLst>
                  <a:ext uri="{FF2B5EF4-FFF2-40B4-BE49-F238E27FC236}">
                    <a16:creationId xmlns:a16="http://schemas.microsoft.com/office/drawing/2014/main" id="{C236FB39-37F7-B848-9AD5-F22CFFE062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04257" y="3624470"/>
                <a:ext cx="2171" cy="11202"/>
              </a:xfrm>
              <a:custGeom>
                <a:avLst/>
                <a:gdLst>
                  <a:gd name="T0" fmla="*/ 48903362 w 26"/>
                  <a:gd name="T1" fmla="*/ 33634500 h 147"/>
                  <a:gd name="T2" fmla="*/ 48903362 w 26"/>
                  <a:gd name="T3" fmla="*/ 67263209 h 147"/>
                  <a:gd name="T4" fmla="*/ 0 w 26"/>
                  <a:gd name="T5" fmla="*/ 67263209 h 147"/>
                  <a:gd name="T6" fmla="*/ 48903362 w 26"/>
                  <a:gd name="T7" fmla="*/ 0 h 147"/>
                  <a:gd name="T8" fmla="*/ 48903362 w 26"/>
                  <a:gd name="T9" fmla="*/ 33634500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01" name="Freeform 1135">
                <a:extLst>
                  <a:ext uri="{FF2B5EF4-FFF2-40B4-BE49-F238E27FC236}">
                    <a16:creationId xmlns:a16="http://schemas.microsoft.com/office/drawing/2014/main" id="{0FC27225-99A5-B741-A309-ECBEFBCA7E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04384" y="3578837"/>
                <a:ext cx="93225" cy="46340"/>
              </a:xfrm>
              <a:custGeom>
                <a:avLst/>
                <a:gdLst>
                  <a:gd name="T0" fmla="*/ 395043791 w 1176"/>
                  <a:gd name="T1" fmla="*/ 0 h 606"/>
                  <a:gd name="T2" fmla="*/ 0 w 1176"/>
                  <a:gd name="T3" fmla="*/ 273654982 h 606"/>
                  <a:gd name="T4" fmla="*/ 39357994 w 1176"/>
                  <a:gd name="T5" fmla="*/ 273654982 h 606"/>
                  <a:gd name="T6" fmla="*/ 395043791 w 1176"/>
                  <a:gd name="T7" fmla="*/ 33985420 h 606"/>
                  <a:gd name="T8" fmla="*/ 395043791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02" name="Freeform 1136">
                <a:extLst>
                  <a:ext uri="{FF2B5EF4-FFF2-40B4-BE49-F238E27FC236}">
                    <a16:creationId xmlns:a16="http://schemas.microsoft.com/office/drawing/2014/main" id="{E2FC0D41-6288-E741-A785-A83E6CED2A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10642" y="3626829"/>
                <a:ext cx="190281" cy="53180"/>
              </a:xfrm>
              <a:custGeom>
                <a:avLst/>
                <a:gdLst>
                  <a:gd name="T0" fmla="*/ 31829833 w 2532"/>
                  <a:gd name="T1" fmla="*/ 0 h 723"/>
                  <a:gd name="T2" fmla="*/ 31829833 w 2532"/>
                  <a:gd name="T3" fmla="*/ 0 h 723"/>
                  <a:gd name="T4" fmla="*/ 382827787 w 2532"/>
                  <a:gd name="T5" fmla="*/ 175498781 h 723"/>
                  <a:gd name="T6" fmla="*/ 382827787 w 2532"/>
                  <a:gd name="T7" fmla="*/ 175498781 h 723"/>
                  <a:gd name="T8" fmla="*/ 0 w 2532"/>
                  <a:gd name="T9" fmla="*/ 29448186 h 723"/>
                  <a:gd name="T10" fmla="*/ 31829833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03" name="Freeform 1137">
                <a:extLst>
                  <a:ext uri="{FF2B5EF4-FFF2-40B4-BE49-F238E27FC236}">
                    <a16:creationId xmlns:a16="http://schemas.microsoft.com/office/drawing/2014/main" id="{CA6DB5BC-B521-B849-B156-91FAF531CEC8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7700668" y="3623055"/>
                <a:ext cx="77645" cy="55066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302641137 h 723"/>
                  <a:gd name="T6" fmla="*/ 0 w 2532"/>
                  <a:gd name="T7" fmla="*/ 302641137 h 723"/>
                  <a:gd name="T8" fmla="*/ 0 w 2532"/>
                  <a:gd name="T9" fmla="*/ 33575256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281" name="Group 1139">
              <a:extLst>
                <a:ext uri="{FF2B5EF4-FFF2-40B4-BE49-F238E27FC236}">
                  <a16:creationId xmlns:a16="http://schemas.microsoft.com/office/drawing/2014/main" id="{88F41A8A-CF3F-494E-9A2F-B26D7CA16434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7985622" y="3537823"/>
              <a:ext cx="359261" cy="342045"/>
              <a:chOff x="2839" y="3501"/>
              <a:chExt cx="755" cy="803"/>
            </a:xfrm>
          </p:grpSpPr>
          <p:pic>
            <p:nvPicPr>
              <p:cNvPr id="285" name="Picture 1140" descr="desktop_computer_stylized_medium">
                <a:extLst>
                  <a:ext uri="{FF2B5EF4-FFF2-40B4-BE49-F238E27FC236}">
                    <a16:creationId xmlns:a16="http://schemas.microsoft.com/office/drawing/2014/main" id="{DF6CF23B-627F-354F-9A8F-4AC37674F0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86" name="Freeform 1141">
                <a:extLst>
                  <a:ext uri="{FF2B5EF4-FFF2-40B4-BE49-F238E27FC236}">
                    <a16:creationId xmlns:a16="http://schemas.microsoft.com/office/drawing/2014/main" id="{5B53917A-96FB-2B49-82B9-6BB3BB16C4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282" name="Group 281">
              <a:extLst>
                <a:ext uri="{FF2B5EF4-FFF2-40B4-BE49-F238E27FC236}">
                  <a16:creationId xmlns:a16="http://schemas.microsoft.com/office/drawing/2014/main" id="{685FF657-B3CE-E945-BB86-D18EC9B7226A}"/>
                </a:ext>
              </a:extLst>
            </p:cNvPr>
            <p:cNvGrpSpPr/>
            <p:nvPr/>
          </p:nvGrpSpPr>
          <p:grpSpPr>
            <a:xfrm>
              <a:off x="7797061" y="3296104"/>
              <a:ext cx="347997" cy="396620"/>
              <a:chOff x="7797061" y="3296104"/>
              <a:chExt cx="347997" cy="396620"/>
            </a:xfrm>
          </p:grpSpPr>
          <p:pic>
            <p:nvPicPr>
              <p:cNvPr id="283" name="Picture 571" descr="fridge2.png">
                <a:extLst>
                  <a:ext uri="{FF2B5EF4-FFF2-40B4-BE49-F238E27FC236}">
                    <a16:creationId xmlns:a16="http://schemas.microsoft.com/office/drawing/2014/main" id="{52D49911-07F8-3343-8A41-1B2AC79DBF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96825" y="3355697"/>
                <a:ext cx="189578" cy="3370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84" name="Picture 1115" descr="antenna_stylized">
                <a:extLst>
                  <a:ext uri="{FF2B5EF4-FFF2-40B4-BE49-F238E27FC236}">
                    <a16:creationId xmlns:a16="http://schemas.microsoft.com/office/drawing/2014/main" id="{E5CB4C1D-6CCE-AD42-A805-75067034C0A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97061" y="3296104"/>
                <a:ext cx="347997" cy="1675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310" name="Group 309">
            <a:extLst>
              <a:ext uri="{FF2B5EF4-FFF2-40B4-BE49-F238E27FC236}">
                <a16:creationId xmlns:a16="http://schemas.microsoft.com/office/drawing/2014/main" id="{09017FE0-34A3-FC43-92EF-C44FBDE65EF6}"/>
              </a:ext>
            </a:extLst>
          </p:cNvPr>
          <p:cNvGrpSpPr/>
          <p:nvPr/>
        </p:nvGrpSpPr>
        <p:grpSpPr>
          <a:xfrm>
            <a:off x="11064947" y="3428485"/>
            <a:ext cx="518448" cy="1212242"/>
            <a:chOff x="11058573" y="3399165"/>
            <a:chExt cx="518448" cy="1212242"/>
          </a:xfrm>
        </p:grpSpPr>
        <p:grpSp>
          <p:nvGrpSpPr>
            <p:cNvPr id="311" name="Group 310">
              <a:extLst>
                <a:ext uri="{FF2B5EF4-FFF2-40B4-BE49-F238E27FC236}">
                  <a16:creationId xmlns:a16="http://schemas.microsoft.com/office/drawing/2014/main" id="{1D2297AB-8C1D-774F-89FF-8EBF734EB162}"/>
                </a:ext>
              </a:extLst>
            </p:cNvPr>
            <p:cNvGrpSpPr/>
            <p:nvPr/>
          </p:nvGrpSpPr>
          <p:grpSpPr>
            <a:xfrm>
              <a:off x="11087182" y="4159591"/>
              <a:ext cx="489839" cy="451816"/>
              <a:chOff x="5103720" y="2693365"/>
              <a:chExt cx="611650" cy="414788"/>
            </a:xfrm>
          </p:grpSpPr>
          <p:cxnSp>
            <p:nvCxnSpPr>
              <p:cNvPr id="318" name="Straight Connector 317">
                <a:extLst>
                  <a:ext uri="{FF2B5EF4-FFF2-40B4-BE49-F238E27FC236}">
                    <a16:creationId xmlns:a16="http://schemas.microsoft.com/office/drawing/2014/main" id="{8983DA81-C479-F849-AB06-EDCD924EF8B3}"/>
                  </a:ext>
                </a:extLst>
              </p:cNvPr>
              <p:cNvCxnSpPr/>
              <p:nvPr/>
            </p:nvCxnSpPr>
            <p:spPr>
              <a:xfrm>
                <a:off x="5103720" y="2914214"/>
                <a:ext cx="232559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19" name="Group 318">
                <a:extLst>
                  <a:ext uri="{FF2B5EF4-FFF2-40B4-BE49-F238E27FC236}">
                    <a16:creationId xmlns:a16="http://schemas.microsoft.com/office/drawing/2014/main" id="{B934C059-B2C0-5D4F-95BD-4B77D403B522}"/>
                  </a:ext>
                </a:extLst>
              </p:cNvPr>
              <p:cNvGrpSpPr/>
              <p:nvPr/>
            </p:nvGrpSpPr>
            <p:grpSpPr>
              <a:xfrm>
                <a:off x="5275406" y="2693365"/>
                <a:ext cx="439964" cy="414788"/>
                <a:chOff x="5275406" y="2711455"/>
                <a:chExt cx="452949" cy="405518"/>
              </a:xfrm>
            </p:grpSpPr>
            <p:pic>
              <p:nvPicPr>
                <p:cNvPr id="320" name="Picture 319" descr="server_rack.png">
                  <a:extLst>
                    <a:ext uri="{FF2B5EF4-FFF2-40B4-BE49-F238E27FC236}">
                      <a16:creationId xmlns:a16="http://schemas.microsoft.com/office/drawing/2014/main" id="{764A46D5-D344-3246-B4CA-E1BF2CFDEEF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537367" y="2770786"/>
                  <a:ext cx="190988" cy="313366"/>
                </a:xfrm>
                <a:prstGeom prst="rect">
                  <a:avLst/>
                </a:prstGeom>
              </p:spPr>
            </p:pic>
            <p:pic>
              <p:nvPicPr>
                <p:cNvPr id="321" name="Picture 320" descr="server_rack.png">
                  <a:extLst>
                    <a:ext uri="{FF2B5EF4-FFF2-40B4-BE49-F238E27FC236}">
                      <a16:creationId xmlns:a16="http://schemas.microsoft.com/office/drawing/2014/main" id="{90C1BE08-C428-E74E-B929-C6D1271BFE1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75406" y="2764002"/>
                  <a:ext cx="190988" cy="313366"/>
                </a:xfrm>
                <a:prstGeom prst="rect">
                  <a:avLst/>
                </a:prstGeom>
              </p:spPr>
            </p:pic>
            <p:pic>
              <p:nvPicPr>
                <p:cNvPr id="322" name="Picture 321" descr="server_rack.png">
                  <a:extLst>
                    <a:ext uri="{FF2B5EF4-FFF2-40B4-BE49-F238E27FC236}">
                      <a16:creationId xmlns:a16="http://schemas.microsoft.com/office/drawing/2014/main" id="{35FFED4D-9863-0F4E-8222-43556469342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85676" y="2711455"/>
                  <a:ext cx="247152" cy="405518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312" name="Group 311">
              <a:extLst>
                <a:ext uri="{FF2B5EF4-FFF2-40B4-BE49-F238E27FC236}">
                  <a16:creationId xmlns:a16="http://schemas.microsoft.com/office/drawing/2014/main" id="{57017C35-5A73-C341-95B3-2D62C8998FD7}"/>
                </a:ext>
              </a:extLst>
            </p:cNvPr>
            <p:cNvGrpSpPr/>
            <p:nvPr/>
          </p:nvGrpSpPr>
          <p:grpSpPr>
            <a:xfrm>
              <a:off x="11058573" y="3399165"/>
              <a:ext cx="423724" cy="405973"/>
              <a:chOff x="5103720" y="2693365"/>
              <a:chExt cx="611650" cy="414788"/>
            </a:xfrm>
          </p:grpSpPr>
          <p:cxnSp>
            <p:nvCxnSpPr>
              <p:cNvPr id="313" name="Straight Connector 312">
                <a:extLst>
                  <a:ext uri="{FF2B5EF4-FFF2-40B4-BE49-F238E27FC236}">
                    <a16:creationId xmlns:a16="http://schemas.microsoft.com/office/drawing/2014/main" id="{0B18831A-9F50-FF4A-B278-F70615A9BC25}"/>
                  </a:ext>
                </a:extLst>
              </p:cNvPr>
              <p:cNvCxnSpPr/>
              <p:nvPr/>
            </p:nvCxnSpPr>
            <p:spPr>
              <a:xfrm>
                <a:off x="5103720" y="2914214"/>
                <a:ext cx="232559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14" name="Group 313">
                <a:extLst>
                  <a:ext uri="{FF2B5EF4-FFF2-40B4-BE49-F238E27FC236}">
                    <a16:creationId xmlns:a16="http://schemas.microsoft.com/office/drawing/2014/main" id="{DFC7A0EC-A9C9-974E-928E-28DD6455D09A}"/>
                  </a:ext>
                </a:extLst>
              </p:cNvPr>
              <p:cNvGrpSpPr/>
              <p:nvPr/>
            </p:nvGrpSpPr>
            <p:grpSpPr>
              <a:xfrm>
                <a:off x="5275406" y="2693365"/>
                <a:ext cx="439964" cy="414788"/>
                <a:chOff x="5275406" y="2711455"/>
                <a:chExt cx="452949" cy="405518"/>
              </a:xfrm>
            </p:grpSpPr>
            <p:pic>
              <p:nvPicPr>
                <p:cNvPr id="315" name="Picture 314" descr="server_rack.png">
                  <a:extLst>
                    <a:ext uri="{FF2B5EF4-FFF2-40B4-BE49-F238E27FC236}">
                      <a16:creationId xmlns:a16="http://schemas.microsoft.com/office/drawing/2014/main" id="{E480D9A5-8FB7-3647-AB54-42D9700E645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537367" y="2770786"/>
                  <a:ext cx="190988" cy="313366"/>
                </a:xfrm>
                <a:prstGeom prst="rect">
                  <a:avLst/>
                </a:prstGeom>
              </p:spPr>
            </p:pic>
            <p:pic>
              <p:nvPicPr>
                <p:cNvPr id="316" name="Picture 315" descr="server_rack.png">
                  <a:extLst>
                    <a:ext uri="{FF2B5EF4-FFF2-40B4-BE49-F238E27FC236}">
                      <a16:creationId xmlns:a16="http://schemas.microsoft.com/office/drawing/2014/main" id="{C17EE074-02D0-4143-8ED9-E4D2205689F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75406" y="2764002"/>
                  <a:ext cx="190988" cy="313366"/>
                </a:xfrm>
                <a:prstGeom prst="rect">
                  <a:avLst/>
                </a:prstGeom>
              </p:spPr>
            </p:pic>
            <p:pic>
              <p:nvPicPr>
                <p:cNvPr id="317" name="Picture 316" descr="server_rack.png">
                  <a:extLst>
                    <a:ext uri="{FF2B5EF4-FFF2-40B4-BE49-F238E27FC236}">
                      <a16:creationId xmlns:a16="http://schemas.microsoft.com/office/drawing/2014/main" id="{589F8E4F-69B9-FA46-8D10-90FC7573C77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85676" y="2711455"/>
                  <a:ext cx="247152" cy="405518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356" name="Group 590">
            <a:extLst>
              <a:ext uri="{FF2B5EF4-FFF2-40B4-BE49-F238E27FC236}">
                <a16:creationId xmlns:a16="http://schemas.microsoft.com/office/drawing/2014/main" id="{002C44D5-1F60-7447-A1D2-6EE5F802021D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7980855" y="4900161"/>
            <a:ext cx="345630" cy="320302"/>
            <a:chOff x="2839" y="3501"/>
            <a:chExt cx="755" cy="803"/>
          </a:xfrm>
        </p:grpSpPr>
        <p:pic>
          <p:nvPicPr>
            <p:cNvPr id="357" name="Picture 591" descr="desktop_computer_stylized_medium">
              <a:extLst>
                <a:ext uri="{FF2B5EF4-FFF2-40B4-BE49-F238E27FC236}">
                  <a16:creationId xmlns:a16="http://schemas.microsoft.com/office/drawing/2014/main" id="{7F433925-7699-B34E-88C0-C818C4963B3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58" name="Freeform 592">
              <a:extLst>
                <a:ext uri="{FF2B5EF4-FFF2-40B4-BE49-F238E27FC236}">
                  <a16:creationId xmlns:a16="http://schemas.microsoft.com/office/drawing/2014/main" id="{0D0F51BD-6356-DE48-89F6-A645151C0C31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59" name="Group 1064">
            <a:extLst>
              <a:ext uri="{FF2B5EF4-FFF2-40B4-BE49-F238E27FC236}">
                <a16:creationId xmlns:a16="http://schemas.microsoft.com/office/drawing/2014/main" id="{CF2DB679-9CD3-5148-94F7-225CE8489122}"/>
              </a:ext>
            </a:extLst>
          </p:cNvPr>
          <p:cNvGrpSpPr>
            <a:grpSpLocks/>
          </p:cNvGrpSpPr>
          <p:nvPr/>
        </p:nvGrpSpPr>
        <p:grpSpPr bwMode="auto">
          <a:xfrm>
            <a:off x="9201681" y="5852809"/>
            <a:ext cx="310186" cy="307808"/>
            <a:chOff x="877" y="1008"/>
            <a:chExt cx="2747" cy="2591"/>
          </a:xfrm>
        </p:grpSpPr>
        <p:pic>
          <p:nvPicPr>
            <p:cNvPr id="360" name="Picture 1065" descr="antenna_stylized">
              <a:extLst>
                <a:ext uri="{FF2B5EF4-FFF2-40B4-BE49-F238E27FC236}">
                  <a16:creationId xmlns:a16="http://schemas.microsoft.com/office/drawing/2014/main" id="{9C0613C0-FBB7-284C-AA40-5548C7D21D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" y="1008"/>
              <a:ext cx="2725" cy="1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61" name="Picture 1066" descr="laptop_keyboard">
              <a:extLst>
                <a:ext uri="{FF2B5EF4-FFF2-40B4-BE49-F238E27FC236}">
                  <a16:creationId xmlns:a16="http://schemas.microsoft.com/office/drawing/2014/main" id="{4AC7E45E-9572-044A-9C56-FC7ECFA5552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1009" y="2586"/>
              <a:ext cx="2245" cy="10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62" name="Freeform 1067">
              <a:extLst>
                <a:ext uri="{FF2B5EF4-FFF2-40B4-BE49-F238E27FC236}">
                  <a16:creationId xmlns:a16="http://schemas.microsoft.com/office/drawing/2014/main" id="{F03C1D3B-84C4-D14D-85A1-78A65057D89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3" y="1603"/>
              <a:ext cx="1807" cy="1322"/>
            </a:xfrm>
            <a:custGeom>
              <a:avLst/>
              <a:gdLst>
                <a:gd name="T0" fmla="*/ 1 w 2982"/>
                <a:gd name="T1" fmla="*/ 0 h 2442"/>
                <a:gd name="T2" fmla="*/ 0 w 2982"/>
                <a:gd name="T3" fmla="*/ 1 h 2442"/>
                <a:gd name="T4" fmla="*/ 2 w 2982"/>
                <a:gd name="T5" fmla="*/ 1 h 2442"/>
                <a:gd name="T6" fmla="*/ 2 w 2982"/>
                <a:gd name="T7" fmla="*/ 1 h 2442"/>
                <a:gd name="T8" fmla="*/ 1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363" name="Picture 1068" descr="screen">
              <a:extLst>
                <a:ext uri="{FF2B5EF4-FFF2-40B4-BE49-F238E27FC236}">
                  <a16:creationId xmlns:a16="http://schemas.microsoft.com/office/drawing/2014/main" id="{F1045CBD-A537-1447-9CC0-AA3BBA3EFD1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2" y="1637"/>
              <a:ext cx="1642" cy="12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64" name="Freeform 1069">
              <a:extLst>
                <a:ext uri="{FF2B5EF4-FFF2-40B4-BE49-F238E27FC236}">
                  <a16:creationId xmlns:a16="http://schemas.microsoft.com/office/drawing/2014/main" id="{76BB7C6D-EEEF-2649-B828-0A9E5351AE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2" y="1564"/>
              <a:ext cx="1531" cy="246"/>
            </a:xfrm>
            <a:custGeom>
              <a:avLst/>
              <a:gdLst>
                <a:gd name="T0" fmla="*/ 1 w 2528"/>
                <a:gd name="T1" fmla="*/ 0 h 455"/>
                <a:gd name="T2" fmla="*/ 2 w 2528"/>
                <a:gd name="T3" fmla="*/ 1 h 455"/>
                <a:gd name="T4" fmla="*/ 2 w 2528"/>
                <a:gd name="T5" fmla="*/ 1 h 455"/>
                <a:gd name="T6" fmla="*/ 0 w 2528"/>
                <a:gd name="T7" fmla="*/ 1 h 455"/>
                <a:gd name="T8" fmla="*/ 1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5" name="Freeform 1070">
              <a:extLst>
                <a:ext uri="{FF2B5EF4-FFF2-40B4-BE49-F238E27FC236}">
                  <a16:creationId xmlns:a16="http://schemas.microsoft.com/office/drawing/2014/main" id="{3EACCABC-F6A7-9342-BDAE-E9A2DF204C0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7" y="1562"/>
              <a:ext cx="425" cy="1024"/>
            </a:xfrm>
            <a:custGeom>
              <a:avLst/>
              <a:gdLst>
                <a:gd name="T0" fmla="*/ 1 w 702"/>
                <a:gd name="T1" fmla="*/ 0 h 1893"/>
                <a:gd name="T2" fmla="*/ 0 w 702"/>
                <a:gd name="T3" fmla="*/ 1 h 1893"/>
                <a:gd name="T4" fmla="*/ 1 w 702"/>
                <a:gd name="T5" fmla="*/ 1 h 1893"/>
                <a:gd name="T6" fmla="*/ 1 w 702"/>
                <a:gd name="T7" fmla="*/ 1 h 1893"/>
                <a:gd name="T8" fmla="*/ 1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6" name="Freeform 1071">
              <a:extLst>
                <a:ext uri="{FF2B5EF4-FFF2-40B4-BE49-F238E27FC236}">
                  <a16:creationId xmlns:a16="http://schemas.microsoft.com/office/drawing/2014/main" id="{D720BF6A-08AA-AD41-9F98-FEEAF38FA2C7}"/>
                </a:ext>
              </a:extLst>
            </p:cNvPr>
            <p:cNvSpPr>
              <a:spLocks/>
            </p:cNvSpPr>
            <p:nvPr/>
          </p:nvSpPr>
          <p:spPr bwMode="auto">
            <a:xfrm>
              <a:off x="3144" y="1745"/>
              <a:ext cx="458" cy="1182"/>
            </a:xfrm>
            <a:custGeom>
              <a:avLst/>
              <a:gdLst>
                <a:gd name="T0" fmla="*/ 1 w 756"/>
                <a:gd name="T1" fmla="*/ 0 h 2184"/>
                <a:gd name="T2" fmla="*/ 1 w 756"/>
                <a:gd name="T3" fmla="*/ 1 h 2184"/>
                <a:gd name="T4" fmla="*/ 0 w 756"/>
                <a:gd name="T5" fmla="*/ 1 h 2184"/>
                <a:gd name="T6" fmla="*/ 1 w 756"/>
                <a:gd name="T7" fmla="*/ 1 h 2184"/>
                <a:gd name="T8" fmla="*/ 1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7" name="Freeform 1072">
              <a:extLst>
                <a:ext uri="{FF2B5EF4-FFF2-40B4-BE49-F238E27FC236}">
                  <a16:creationId xmlns:a16="http://schemas.microsoft.com/office/drawing/2014/main" id="{EBF545D7-85F7-654E-89B4-82A30829C94E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2" y="2534"/>
              <a:ext cx="1680" cy="399"/>
            </a:xfrm>
            <a:custGeom>
              <a:avLst/>
              <a:gdLst>
                <a:gd name="T0" fmla="*/ 1 w 2773"/>
                <a:gd name="T1" fmla="*/ 0 h 738"/>
                <a:gd name="T2" fmla="*/ 0 w 2773"/>
                <a:gd name="T3" fmla="*/ 1 h 738"/>
                <a:gd name="T4" fmla="*/ 2 w 2773"/>
                <a:gd name="T5" fmla="*/ 1 h 738"/>
                <a:gd name="T6" fmla="*/ 2 w 2773"/>
                <a:gd name="T7" fmla="*/ 1 h 738"/>
                <a:gd name="T8" fmla="*/ 1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8" name="Freeform 1073">
              <a:extLst>
                <a:ext uri="{FF2B5EF4-FFF2-40B4-BE49-F238E27FC236}">
                  <a16:creationId xmlns:a16="http://schemas.microsoft.com/office/drawing/2014/main" id="{6EF35D5A-3DBA-4D49-BA09-E93CEA361840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5" y="1755"/>
              <a:ext cx="429" cy="1187"/>
            </a:xfrm>
            <a:custGeom>
              <a:avLst/>
              <a:gdLst>
                <a:gd name="T0" fmla="*/ 2 w 637"/>
                <a:gd name="T1" fmla="*/ 0 h 1659"/>
                <a:gd name="T2" fmla="*/ 2 w 637"/>
                <a:gd name="T3" fmla="*/ 0 h 1659"/>
                <a:gd name="T4" fmla="*/ 1 w 637"/>
                <a:gd name="T5" fmla="*/ 15 h 1659"/>
                <a:gd name="T6" fmla="*/ 0 w 637"/>
                <a:gd name="T7" fmla="*/ 15 h 1659"/>
                <a:gd name="T8" fmla="*/ 2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9" name="Freeform 1074">
              <a:extLst>
                <a:ext uri="{FF2B5EF4-FFF2-40B4-BE49-F238E27FC236}">
                  <a16:creationId xmlns:a16="http://schemas.microsoft.com/office/drawing/2014/main" id="{B6F9A7A1-3455-6E4B-9C84-C9854E64B326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4" y="2587"/>
              <a:ext cx="1494" cy="394"/>
            </a:xfrm>
            <a:custGeom>
              <a:avLst/>
              <a:gdLst>
                <a:gd name="T0" fmla="*/ 0 w 2216"/>
                <a:gd name="T1" fmla="*/ 0 h 550"/>
                <a:gd name="T2" fmla="*/ 1 w 2216"/>
                <a:gd name="T3" fmla="*/ 1 h 550"/>
                <a:gd name="T4" fmla="*/ 9 w 2216"/>
                <a:gd name="T5" fmla="*/ 5 h 550"/>
                <a:gd name="T6" fmla="*/ 9 w 2216"/>
                <a:gd name="T7" fmla="*/ 4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370" name="Group 1075">
              <a:extLst>
                <a:ext uri="{FF2B5EF4-FFF2-40B4-BE49-F238E27FC236}">
                  <a16:creationId xmlns:a16="http://schemas.microsoft.com/office/drawing/2014/main" id="{EE846B91-FBCE-4D4F-98BC-92FA6506F51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09" y="3008"/>
              <a:ext cx="507" cy="234"/>
              <a:chOff x="1740" y="2642"/>
              <a:chExt cx="752" cy="327"/>
            </a:xfrm>
          </p:grpSpPr>
          <p:sp>
            <p:nvSpPr>
              <p:cNvPr id="377" name="Freeform 1076">
                <a:extLst>
                  <a:ext uri="{FF2B5EF4-FFF2-40B4-BE49-F238E27FC236}">
                    <a16:creationId xmlns:a16="http://schemas.microsoft.com/office/drawing/2014/main" id="{446AF9FA-9A2B-6646-8305-E78C2A20B6D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78" name="Freeform 1077">
                <a:extLst>
                  <a:ext uri="{FF2B5EF4-FFF2-40B4-BE49-F238E27FC236}">
                    <a16:creationId xmlns:a16="http://schemas.microsoft.com/office/drawing/2014/main" id="{032C23DF-A006-EC41-8986-D3A29EAAEE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79" name="Freeform 1078">
                <a:extLst>
                  <a:ext uri="{FF2B5EF4-FFF2-40B4-BE49-F238E27FC236}">
                    <a16:creationId xmlns:a16="http://schemas.microsoft.com/office/drawing/2014/main" id="{12058F0B-8516-DB42-97C6-166A9AB8DD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80" name="Freeform 1079">
                <a:extLst>
                  <a:ext uri="{FF2B5EF4-FFF2-40B4-BE49-F238E27FC236}">
                    <a16:creationId xmlns:a16="http://schemas.microsoft.com/office/drawing/2014/main" id="{E56484E4-7DE8-5D40-A604-ADBF9CAC6C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81" name="Freeform 1080">
                <a:extLst>
                  <a:ext uri="{FF2B5EF4-FFF2-40B4-BE49-F238E27FC236}">
                    <a16:creationId xmlns:a16="http://schemas.microsoft.com/office/drawing/2014/main" id="{F26D0989-3D25-C44A-99EB-C0C43C9CAD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82" name="Freeform 1081">
                <a:extLst>
                  <a:ext uri="{FF2B5EF4-FFF2-40B4-BE49-F238E27FC236}">
                    <a16:creationId xmlns:a16="http://schemas.microsoft.com/office/drawing/2014/main" id="{F72E0F31-1D88-144B-BBDB-07D0278D19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371" name="Freeform 1082">
              <a:extLst>
                <a:ext uri="{FF2B5EF4-FFF2-40B4-BE49-F238E27FC236}">
                  <a16:creationId xmlns:a16="http://schemas.microsoft.com/office/drawing/2014/main" id="{ACBC1450-C521-8449-9515-C8DD92D56656}"/>
                </a:ext>
              </a:extLst>
            </p:cNvPr>
            <p:cNvSpPr>
              <a:spLocks/>
            </p:cNvSpPr>
            <p:nvPr/>
          </p:nvSpPr>
          <p:spPr bwMode="auto">
            <a:xfrm>
              <a:off x="2577" y="3043"/>
              <a:ext cx="614" cy="514"/>
            </a:xfrm>
            <a:custGeom>
              <a:avLst/>
              <a:gdLst>
                <a:gd name="T0" fmla="*/ 1 w 990"/>
                <a:gd name="T1" fmla="*/ 2 h 792"/>
                <a:gd name="T2" fmla="*/ 1 w 990"/>
                <a:gd name="T3" fmla="*/ 0 h 792"/>
                <a:gd name="T4" fmla="*/ 1 w 990"/>
                <a:gd name="T5" fmla="*/ 1 h 792"/>
                <a:gd name="T6" fmla="*/ 0 w 990"/>
                <a:gd name="T7" fmla="*/ 2 h 792"/>
                <a:gd name="T8" fmla="*/ 1 w 990"/>
                <a:gd name="T9" fmla="*/ 2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2" name="Freeform 1083">
              <a:extLst>
                <a:ext uri="{FF2B5EF4-FFF2-40B4-BE49-F238E27FC236}">
                  <a16:creationId xmlns:a16="http://schemas.microsoft.com/office/drawing/2014/main" id="{FF494D13-5944-0E4F-BD7D-0B76A1DAD7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0" y="3084"/>
              <a:ext cx="1571" cy="469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4 w 2532"/>
                <a:gd name="T5" fmla="*/ 2 h 723"/>
                <a:gd name="T6" fmla="*/ 4 w 2532"/>
                <a:gd name="T7" fmla="*/ 2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3" name="Freeform 1084">
              <a:extLst>
                <a:ext uri="{FF2B5EF4-FFF2-40B4-BE49-F238E27FC236}">
                  <a16:creationId xmlns:a16="http://schemas.microsoft.com/office/drawing/2014/main" id="{9558A80C-37DE-F248-8BD6-AB3D92B2976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1" y="2998"/>
              <a:ext cx="17" cy="95"/>
            </a:xfrm>
            <a:custGeom>
              <a:avLst/>
              <a:gdLst>
                <a:gd name="T0" fmla="*/ 1 w 26"/>
                <a:gd name="T1" fmla="*/ 1 h 147"/>
                <a:gd name="T2" fmla="*/ 1 w 26"/>
                <a:gd name="T3" fmla="*/ 1 h 147"/>
                <a:gd name="T4" fmla="*/ 0 w 26"/>
                <a:gd name="T5" fmla="*/ 1 h 147"/>
                <a:gd name="T6" fmla="*/ 1 w 26"/>
                <a:gd name="T7" fmla="*/ 0 h 147"/>
                <a:gd name="T8" fmla="*/ 1 w 26"/>
                <a:gd name="T9" fmla="*/ 1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4" name="Freeform 1085">
              <a:extLst>
                <a:ext uri="{FF2B5EF4-FFF2-40B4-BE49-F238E27FC236}">
                  <a16:creationId xmlns:a16="http://schemas.microsoft.com/office/drawing/2014/main" id="{B4C7A048-5EFA-F841-8C13-E26E13A6AE6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" y="2611"/>
              <a:ext cx="730" cy="393"/>
            </a:xfrm>
            <a:custGeom>
              <a:avLst/>
              <a:gdLst>
                <a:gd name="T0" fmla="*/ 1 w 1176"/>
                <a:gd name="T1" fmla="*/ 0 h 606"/>
                <a:gd name="T2" fmla="*/ 0 w 1176"/>
                <a:gd name="T3" fmla="*/ 1 h 606"/>
                <a:gd name="T4" fmla="*/ 1 w 1176"/>
                <a:gd name="T5" fmla="*/ 1 h 606"/>
                <a:gd name="T6" fmla="*/ 1 w 1176"/>
                <a:gd name="T7" fmla="*/ 1 h 606"/>
                <a:gd name="T8" fmla="*/ 1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5" name="Freeform 1086">
              <a:extLst>
                <a:ext uri="{FF2B5EF4-FFF2-40B4-BE49-F238E27FC236}">
                  <a16:creationId xmlns:a16="http://schemas.microsoft.com/office/drawing/2014/main" id="{AEB574AA-8683-A443-B9F7-0D254045C3F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1" y="3018"/>
              <a:ext cx="1490" cy="451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1 w 2532"/>
                <a:gd name="T5" fmla="*/ 1 h 723"/>
                <a:gd name="T6" fmla="*/ 1 w 2532"/>
                <a:gd name="T7" fmla="*/ 1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6" name="Freeform 1087">
              <a:extLst>
                <a:ext uri="{FF2B5EF4-FFF2-40B4-BE49-F238E27FC236}">
                  <a16:creationId xmlns:a16="http://schemas.microsoft.com/office/drawing/2014/main" id="{F9C1D164-EACB-FA4C-A7B6-9E26AB4B776C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2549" y="2986"/>
              <a:ext cx="608" cy="467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2 h 723"/>
                <a:gd name="T6" fmla="*/ 0 w 2532"/>
                <a:gd name="T7" fmla="*/ 2 h 723"/>
                <a:gd name="T8" fmla="*/ 0 w 2532"/>
                <a:gd name="T9" fmla="*/ 1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83" name="Group 590">
            <a:extLst>
              <a:ext uri="{FF2B5EF4-FFF2-40B4-BE49-F238E27FC236}">
                <a16:creationId xmlns:a16="http://schemas.microsoft.com/office/drawing/2014/main" id="{0E70B6A3-FE5E-A44E-9290-B5AD07E8CD4C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8153909" y="5504657"/>
            <a:ext cx="345630" cy="320302"/>
            <a:chOff x="2839" y="3501"/>
            <a:chExt cx="755" cy="803"/>
          </a:xfrm>
        </p:grpSpPr>
        <p:pic>
          <p:nvPicPr>
            <p:cNvPr id="384" name="Picture 591" descr="desktop_computer_stylized_medium">
              <a:extLst>
                <a:ext uri="{FF2B5EF4-FFF2-40B4-BE49-F238E27FC236}">
                  <a16:creationId xmlns:a16="http://schemas.microsoft.com/office/drawing/2014/main" id="{F2BC7D5E-BF7D-1249-AFC8-B8B0E8165A3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85" name="Freeform 592">
              <a:extLst>
                <a:ext uri="{FF2B5EF4-FFF2-40B4-BE49-F238E27FC236}">
                  <a16:creationId xmlns:a16="http://schemas.microsoft.com/office/drawing/2014/main" id="{5BDC8880-AD2D-4C4E-B14E-AAED9CDF1B4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86" name="Group 590">
            <a:extLst>
              <a:ext uri="{FF2B5EF4-FFF2-40B4-BE49-F238E27FC236}">
                <a16:creationId xmlns:a16="http://schemas.microsoft.com/office/drawing/2014/main" id="{F4D03415-B38F-5B44-9B13-ABF6FE4BB199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8552134" y="5526130"/>
            <a:ext cx="345630" cy="320302"/>
            <a:chOff x="2839" y="3501"/>
            <a:chExt cx="755" cy="803"/>
          </a:xfrm>
        </p:grpSpPr>
        <p:pic>
          <p:nvPicPr>
            <p:cNvPr id="387" name="Picture 591" descr="desktop_computer_stylized_medium">
              <a:extLst>
                <a:ext uri="{FF2B5EF4-FFF2-40B4-BE49-F238E27FC236}">
                  <a16:creationId xmlns:a16="http://schemas.microsoft.com/office/drawing/2014/main" id="{32EA6117-AAC5-C94D-B49B-C43DF16E600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88" name="Freeform 592">
              <a:extLst>
                <a:ext uri="{FF2B5EF4-FFF2-40B4-BE49-F238E27FC236}">
                  <a16:creationId xmlns:a16="http://schemas.microsoft.com/office/drawing/2014/main" id="{3508017E-8AA9-D647-891A-276887DA9B4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89" name="Group 1064">
            <a:extLst>
              <a:ext uri="{FF2B5EF4-FFF2-40B4-BE49-F238E27FC236}">
                <a16:creationId xmlns:a16="http://schemas.microsoft.com/office/drawing/2014/main" id="{8D491387-EBC3-2D40-9285-1F06C1D72E08}"/>
              </a:ext>
            </a:extLst>
          </p:cNvPr>
          <p:cNvGrpSpPr>
            <a:grpSpLocks/>
          </p:cNvGrpSpPr>
          <p:nvPr/>
        </p:nvGrpSpPr>
        <p:grpSpPr bwMode="auto">
          <a:xfrm>
            <a:off x="9534746" y="5795138"/>
            <a:ext cx="319264" cy="253379"/>
            <a:chOff x="877" y="1008"/>
            <a:chExt cx="2747" cy="2591"/>
          </a:xfrm>
        </p:grpSpPr>
        <p:pic>
          <p:nvPicPr>
            <p:cNvPr id="390" name="Picture 1065" descr="antenna_stylized">
              <a:extLst>
                <a:ext uri="{FF2B5EF4-FFF2-40B4-BE49-F238E27FC236}">
                  <a16:creationId xmlns:a16="http://schemas.microsoft.com/office/drawing/2014/main" id="{E1605A46-E7E7-DA4D-A7B1-3F2BF5D0E0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" y="1008"/>
              <a:ext cx="2725" cy="1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91" name="Picture 1066" descr="laptop_keyboard">
              <a:extLst>
                <a:ext uri="{FF2B5EF4-FFF2-40B4-BE49-F238E27FC236}">
                  <a16:creationId xmlns:a16="http://schemas.microsoft.com/office/drawing/2014/main" id="{E538A48B-7DCF-524B-8A59-631429692CB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1009" y="2586"/>
              <a:ext cx="2245" cy="10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92" name="Freeform 1067">
              <a:extLst>
                <a:ext uri="{FF2B5EF4-FFF2-40B4-BE49-F238E27FC236}">
                  <a16:creationId xmlns:a16="http://schemas.microsoft.com/office/drawing/2014/main" id="{0DF72841-010E-EF4C-BF8A-912117577CBB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3" y="1603"/>
              <a:ext cx="1807" cy="1322"/>
            </a:xfrm>
            <a:custGeom>
              <a:avLst/>
              <a:gdLst>
                <a:gd name="T0" fmla="*/ 1 w 2982"/>
                <a:gd name="T1" fmla="*/ 0 h 2442"/>
                <a:gd name="T2" fmla="*/ 0 w 2982"/>
                <a:gd name="T3" fmla="*/ 1 h 2442"/>
                <a:gd name="T4" fmla="*/ 2 w 2982"/>
                <a:gd name="T5" fmla="*/ 1 h 2442"/>
                <a:gd name="T6" fmla="*/ 2 w 2982"/>
                <a:gd name="T7" fmla="*/ 1 h 2442"/>
                <a:gd name="T8" fmla="*/ 1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393" name="Picture 1068" descr="screen">
              <a:extLst>
                <a:ext uri="{FF2B5EF4-FFF2-40B4-BE49-F238E27FC236}">
                  <a16:creationId xmlns:a16="http://schemas.microsoft.com/office/drawing/2014/main" id="{05FB75E6-02C0-C749-B8C1-6EE94751EF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2" y="1637"/>
              <a:ext cx="1642" cy="12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94" name="Freeform 1069">
              <a:extLst>
                <a:ext uri="{FF2B5EF4-FFF2-40B4-BE49-F238E27FC236}">
                  <a16:creationId xmlns:a16="http://schemas.microsoft.com/office/drawing/2014/main" id="{2C42E210-EA7A-7243-97B1-C77EE2476096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2" y="1564"/>
              <a:ext cx="1531" cy="246"/>
            </a:xfrm>
            <a:custGeom>
              <a:avLst/>
              <a:gdLst>
                <a:gd name="T0" fmla="*/ 1 w 2528"/>
                <a:gd name="T1" fmla="*/ 0 h 455"/>
                <a:gd name="T2" fmla="*/ 2 w 2528"/>
                <a:gd name="T3" fmla="*/ 1 h 455"/>
                <a:gd name="T4" fmla="*/ 2 w 2528"/>
                <a:gd name="T5" fmla="*/ 1 h 455"/>
                <a:gd name="T6" fmla="*/ 0 w 2528"/>
                <a:gd name="T7" fmla="*/ 1 h 455"/>
                <a:gd name="T8" fmla="*/ 1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5" name="Freeform 1070">
              <a:extLst>
                <a:ext uri="{FF2B5EF4-FFF2-40B4-BE49-F238E27FC236}">
                  <a16:creationId xmlns:a16="http://schemas.microsoft.com/office/drawing/2014/main" id="{020C16FB-B47C-5A40-8613-E3DA0F0133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7" y="1562"/>
              <a:ext cx="425" cy="1024"/>
            </a:xfrm>
            <a:custGeom>
              <a:avLst/>
              <a:gdLst>
                <a:gd name="T0" fmla="*/ 1 w 702"/>
                <a:gd name="T1" fmla="*/ 0 h 1893"/>
                <a:gd name="T2" fmla="*/ 0 w 702"/>
                <a:gd name="T3" fmla="*/ 1 h 1893"/>
                <a:gd name="T4" fmla="*/ 1 w 702"/>
                <a:gd name="T5" fmla="*/ 1 h 1893"/>
                <a:gd name="T6" fmla="*/ 1 w 702"/>
                <a:gd name="T7" fmla="*/ 1 h 1893"/>
                <a:gd name="T8" fmla="*/ 1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6" name="Freeform 1071">
              <a:extLst>
                <a:ext uri="{FF2B5EF4-FFF2-40B4-BE49-F238E27FC236}">
                  <a16:creationId xmlns:a16="http://schemas.microsoft.com/office/drawing/2014/main" id="{B6AF1532-CB13-784D-8AF3-B5F865952BA8}"/>
                </a:ext>
              </a:extLst>
            </p:cNvPr>
            <p:cNvSpPr>
              <a:spLocks/>
            </p:cNvSpPr>
            <p:nvPr/>
          </p:nvSpPr>
          <p:spPr bwMode="auto">
            <a:xfrm>
              <a:off x="3144" y="1745"/>
              <a:ext cx="458" cy="1182"/>
            </a:xfrm>
            <a:custGeom>
              <a:avLst/>
              <a:gdLst>
                <a:gd name="T0" fmla="*/ 1 w 756"/>
                <a:gd name="T1" fmla="*/ 0 h 2184"/>
                <a:gd name="T2" fmla="*/ 1 w 756"/>
                <a:gd name="T3" fmla="*/ 1 h 2184"/>
                <a:gd name="T4" fmla="*/ 0 w 756"/>
                <a:gd name="T5" fmla="*/ 1 h 2184"/>
                <a:gd name="T6" fmla="*/ 1 w 756"/>
                <a:gd name="T7" fmla="*/ 1 h 2184"/>
                <a:gd name="T8" fmla="*/ 1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7" name="Freeform 1072">
              <a:extLst>
                <a:ext uri="{FF2B5EF4-FFF2-40B4-BE49-F238E27FC236}">
                  <a16:creationId xmlns:a16="http://schemas.microsoft.com/office/drawing/2014/main" id="{A71AE470-9F14-D044-93DB-3DCB5DBEBD96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2" y="2534"/>
              <a:ext cx="1680" cy="399"/>
            </a:xfrm>
            <a:custGeom>
              <a:avLst/>
              <a:gdLst>
                <a:gd name="T0" fmla="*/ 1 w 2773"/>
                <a:gd name="T1" fmla="*/ 0 h 738"/>
                <a:gd name="T2" fmla="*/ 0 w 2773"/>
                <a:gd name="T3" fmla="*/ 1 h 738"/>
                <a:gd name="T4" fmla="*/ 2 w 2773"/>
                <a:gd name="T5" fmla="*/ 1 h 738"/>
                <a:gd name="T6" fmla="*/ 2 w 2773"/>
                <a:gd name="T7" fmla="*/ 1 h 738"/>
                <a:gd name="T8" fmla="*/ 1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8" name="Freeform 1073">
              <a:extLst>
                <a:ext uri="{FF2B5EF4-FFF2-40B4-BE49-F238E27FC236}">
                  <a16:creationId xmlns:a16="http://schemas.microsoft.com/office/drawing/2014/main" id="{7753045D-9842-CC41-9B0D-EB58149EA7D3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5" y="1755"/>
              <a:ext cx="429" cy="1187"/>
            </a:xfrm>
            <a:custGeom>
              <a:avLst/>
              <a:gdLst>
                <a:gd name="T0" fmla="*/ 2 w 637"/>
                <a:gd name="T1" fmla="*/ 0 h 1659"/>
                <a:gd name="T2" fmla="*/ 2 w 637"/>
                <a:gd name="T3" fmla="*/ 0 h 1659"/>
                <a:gd name="T4" fmla="*/ 1 w 637"/>
                <a:gd name="T5" fmla="*/ 15 h 1659"/>
                <a:gd name="T6" fmla="*/ 0 w 637"/>
                <a:gd name="T7" fmla="*/ 15 h 1659"/>
                <a:gd name="T8" fmla="*/ 2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9" name="Freeform 1074">
              <a:extLst>
                <a:ext uri="{FF2B5EF4-FFF2-40B4-BE49-F238E27FC236}">
                  <a16:creationId xmlns:a16="http://schemas.microsoft.com/office/drawing/2014/main" id="{FB62560B-8A1D-1D4A-9C7F-3D1ED4E8CED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4" y="2587"/>
              <a:ext cx="1494" cy="394"/>
            </a:xfrm>
            <a:custGeom>
              <a:avLst/>
              <a:gdLst>
                <a:gd name="T0" fmla="*/ 0 w 2216"/>
                <a:gd name="T1" fmla="*/ 0 h 550"/>
                <a:gd name="T2" fmla="*/ 1 w 2216"/>
                <a:gd name="T3" fmla="*/ 1 h 550"/>
                <a:gd name="T4" fmla="*/ 9 w 2216"/>
                <a:gd name="T5" fmla="*/ 5 h 550"/>
                <a:gd name="T6" fmla="*/ 9 w 2216"/>
                <a:gd name="T7" fmla="*/ 4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400" name="Group 1075">
              <a:extLst>
                <a:ext uri="{FF2B5EF4-FFF2-40B4-BE49-F238E27FC236}">
                  <a16:creationId xmlns:a16="http://schemas.microsoft.com/office/drawing/2014/main" id="{954A64CB-1C45-324C-8CBE-16624C1A0B8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09" y="3008"/>
              <a:ext cx="507" cy="234"/>
              <a:chOff x="1740" y="2642"/>
              <a:chExt cx="752" cy="327"/>
            </a:xfrm>
          </p:grpSpPr>
          <p:sp>
            <p:nvSpPr>
              <p:cNvPr id="407" name="Freeform 1076">
                <a:extLst>
                  <a:ext uri="{FF2B5EF4-FFF2-40B4-BE49-F238E27FC236}">
                    <a16:creationId xmlns:a16="http://schemas.microsoft.com/office/drawing/2014/main" id="{69DEB18E-BA65-9043-A426-C13F767151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08" name="Freeform 1077">
                <a:extLst>
                  <a:ext uri="{FF2B5EF4-FFF2-40B4-BE49-F238E27FC236}">
                    <a16:creationId xmlns:a16="http://schemas.microsoft.com/office/drawing/2014/main" id="{4DE24D51-7581-B14D-B3B6-84A6870832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09" name="Freeform 1078">
                <a:extLst>
                  <a:ext uri="{FF2B5EF4-FFF2-40B4-BE49-F238E27FC236}">
                    <a16:creationId xmlns:a16="http://schemas.microsoft.com/office/drawing/2014/main" id="{EFD736A0-861B-7C41-B7C6-101FA03763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10" name="Freeform 1079">
                <a:extLst>
                  <a:ext uri="{FF2B5EF4-FFF2-40B4-BE49-F238E27FC236}">
                    <a16:creationId xmlns:a16="http://schemas.microsoft.com/office/drawing/2014/main" id="{8BD7163E-D90B-7647-AEF5-5CECAFA59C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11" name="Freeform 1080">
                <a:extLst>
                  <a:ext uri="{FF2B5EF4-FFF2-40B4-BE49-F238E27FC236}">
                    <a16:creationId xmlns:a16="http://schemas.microsoft.com/office/drawing/2014/main" id="{FC877D4D-D065-104D-8CA3-E0607A9B3F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12" name="Freeform 1081">
                <a:extLst>
                  <a:ext uri="{FF2B5EF4-FFF2-40B4-BE49-F238E27FC236}">
                    <a16:creationId xmlns:a16="http://schemas.microsoft.com/office/drawing/2014/main" id="{BA9728F5-6BD1-104C-9953-C37CCA79F5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401" name="Freeform 1082">
              <a:extLst>
                <a:ext uri="{FF2B5EF4-FFF2-40B4-BE49-F238E27FC236}">
                  <a16:creationId xmlns:a16="http://schemas.microsoft.com/office/drawing/2014/main" id="{D3A627E4-20E1-094F-91E7-9E62C1D73A8B}"/>
                </a:ext>
              </a:extLst>
            </p:cNvPr>
            <p:cNvSpPr>
              <a:spLocks/>
            </p:cNvSpPr>
            <p:nvPr/>
          </p:nvSpPr>
          <p:spPr bwMode="auto">
            <a:xfrm>
              <a:off x="2577" y="3043"/>
              <a:ext cx="614" cy="514"/>
            </a:xfrm>
            <a:custGeom>
              <a:avLst/>
              <a:gdLst>
                <a:gd name="T0" fmla="*/ 1 w 990"/>
                <a:gd name="T1" fmla="*/ 2 h 792"/>
                <a:gd name="T2" fmla="*/ 1 w 990"/>
                <a:gd name="T3" fmla="*/ 0 h 792"/>
                <a:gd name="T4" fmla="*/ 1 w 990"/>
                <a:gd name="T5" fmla="*/ 1 h 792"/>
                <a:gd name="T6" fmla="*/ 0 w 990"/>
                <a:gd name="T7" fmla="*/ 2 h 792"/>
                <a:gd name="T8" fmla="*/ 1 w 990"/>
                <a:gd name="T9" fmla="*/ 2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2" name="Freeform 1083">
              <a:extLst>
                <a:ext uri="{FF2B5EF4-FFF2-40B4-BE49-F238E27FC236}">
                  <a16:creationId xmlns:a16="http://schemas.microsoft.com/office/drawing/2014/main" id="{DE5062C9-C70B-B74E-90B7-8B999FB4955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0" y="3084"/>
              <a:ext cx="1571" cy="469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4 w 2532"/>
                <a:gd name="T5" fmla="*/ 2 h 723"/>
                <a:gd name="T6" fmla="*/ 4 w 2532"/>
                <a:gd name="T7" fmla="*/ 2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3" name="Freeform 1084">
              <a:extLst>
                <a:ext uri="{FF2B5EF4-FFF2-40B4-BE49-F238E27FC236}">
                  <a16:creationId xmlns:a16="http://schemas.microsoft.com/office/drawing/2014/main" id="{60A19E6B-9711-D44A-9A86-7853188459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1" y="2998"/>
              <a:ext cx="17" cy="95"/>
            </a:xfrm>
            <a:custGeom>
              <a:avLst/>
              <a:gdLst>
                <a:gd name="T0" fmla="*/ 1 w 26"/>
                <a:gd name="T1" fmla="*/ 1 h 147"/>
                <a:gd name="T2" fmla="*/ 1 w 26"/>
                <a:gd name="T3" fmla="*/ 1 h 147"/>
                <a:gd name="T4" fmla="*/ 0 w 26"/>
                <a:gd name="T5" fmla="*/ 1 h 147"/>
                <a:gd name="T6" fmla="*/ 1 w 26"/>
                <a:gd name="T7" fmla="*/ 0 h 147"/>
                <a:gd name="T8" fmla="*/ 1 w 26"/>
                <a:gd name="T9" fmla="*/ 1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4" name="Freeform 1085">
              <a:extLst>
                <a:ext uri="{FF2B5EF4-FFF2-40B4-BE49-F238E27FC236}">
                  <a16:creationId xmlns:a16="http://schemas.microsoft.com/office/drawing/2014/main" id="{DABF2084-7101-4A42-808E-03169821851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" y="2611"/>
              <a:ext cx="730" cy="393"/>
            </a:xfrm>
            <a:custGeom>
              <a:avLst/>
              <a:gdLst>
                <a:gd name="T0" fmla="*/ 1 w 1176"/>
                <a:gd name="T1" fmla="*/ 0 h 606"/>
                <a:gd name="T2" fmla="*/ 0 w 1176"/>
                <a:gd name="T3" fmla="*/ 1 h 606"/>
                <a:gd name="T4" fmla="*/ 1 w 1176"/>
                <a:gd name="T5" fmla="*/ 1 h 606"/>
                <a:gd name="T6" fmla="*/ 1 w 1176"/>
                <a:gd name="T7" fmla="*/ 1 h 606"/>
                <a:gd name="T8" fmla="*/ 1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5" name="Freeform 1086">
              <a:extLst>
                <a:ext uri="{FF2B5EF4-FFF2-40B4-BE49-F238E27FC236}">
                  <a16:creationId xmlns:a16="http://schemas.microsoft.com/office/drawing/2014/main" id="{3BECAB59-402D-C44C-8F0A-AC630F6F2AA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1" y="3018"/>
              <a:ext cx="1490" cy="451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1 w 2532"/>
                <a:gd name="T5" fmla="*/ 1 h 723"/>
                <a:gd name="T6" fmla="*/ 1 w 2532"/>
                <a:gd name="T7" fmla="*/ 1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6" name="Freeform 1087">
              <a:extLst>
                <a:ext uri="{FF2B5EF4-FFF2-40B4-BE49-F238E27FC236}">
                  <a16:creationId xmlns:a16="http://schemas.microsoft.com/office/drawing/2014/main" id="{C431D1EA-39CA-5549-B407-D7CBF12DC371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2549" y="2986"/>
              <a:ext cx="608" cy="467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2 h 723"/>
                <a:gd name="T6" fmla="*/ 0 w 2532"/>
                <a:gd name="T7" fmla="*/ 2 h 723"/>
                <a:gd name="T8" fmla="*/ 0 w 2532"/>
                <a:gd name="T9" fmla="*/ 1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413" name="Freeform 984">
            <a:extLst>
              <a:ext uri="{FF2B5EF4-FFF2-40B4-BE49-F238E27FC236}">
                <a16:creationId xmlns:a16="http://schemas.microsoft.com/office/drawing/2014/main" id="{EF28E360-D52F-294F-97A4-5B43A7D60CE3}"/>
              </a:ext>
            </a:extLst>
          </p:cNvPr>
          <p:cNvSpPr>
            <a:spLocks/>
          </p:cNvSpPr>
          <p:nvPr/>
        </p:nvSpPr>
        <p:spPr bwMode="auto">
          <a:xfrm>
            <a:off x="10153593" y="5636971"/>
            <a:ext cx="34049" cy="332924"/>
          </a:xfrm>
          <a:custGeom>
            <a:avLst/>
            <a:gdLst>
              <a:gd name="T0" fmla="*/ 3 w 354"/>
              <a:gd name="T1" fmla="*/ 0 h 2742"/>
              <a:gd name="T2" fmla="*/ 15 w 354"/>
              <a:gd name="T3" fmla="*/ 27 h 2742"/>
              <a:gd name="T4" fmla="*/ 15 w 354"/>
              <a:gd name="T5" fmla="*/ 205 h 2742"/>
              <a:gd name="T6" fmla="*/ 0 w 354"/>
              <a:gd name="T7" fmla="*/ 215 h 2742"/>
              <a:gd name="T8" fmla="*/ 3 w 354"/>
              <a:gd name="T9" fmla="*/ 0 h 274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54"/>
              <a:gd name="T16" fmla="*/ 0 h 2742"/>
              <a:gd name="T17" fmla="*/ 354 w 354"/>
              <a:gd name="T18" fmla="*/ 2742 h 274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54" h="2742">
                <a:moveTo>
                  <a:pt x="63" y="0"/>
                </a:moveTo>
                <a:lnTo>
                  <a:pt x="354" y="339"/>
                </a:lnTo>
                <a:lnTo>
                  <a:pt x="346" y="2624"/>
                </a:lnTo>
                <a:lnTo>
                  <a:pt x="0" y="2742"/>
                </a:lnTo>
                <a:lnTo>
                  <a:pt x="63" y="0"/>
                </a:lnTo>
                <a:close/>
              </a:path>
            </a:pathLst>
          </a:custGeom>
          <a:gradFill rotWithShape="1">
            <a:gsLst>
              <a:gs pos="0">
                <a:srgbClr val="DDDDDD"/>
              </a:gs>
              <a:gs pos="100000">
                <a:srgbClr val="333333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4" name="Freeform 986">
            <a:extLst>
              <a:ext uri="{FF2B5EF4-FFF2-40B4-BE49-F238E27FC236}">
                <a16:creationId xmlns:a16="http://schemas.microsoft.com/office/drawing/2014/main" id="{9D5E80B1-F637-9E4D-BFD5-5F5ADB827A42}"/>
              </a:ext>
            </a:extLst>
          </p:cNvPr>
          <p:cNvSpPr>
            <a:spLocks/>
          </p:cNvSpPr>
          <p:nvPr/>
        </p:nvSpPr>
        <p:spPr bwMode="auto">
          <a:xfrm>
            <a:off x="10159970" y="5656923"/>
            <a:ext cx="20333" cy="308020"/>
          </a:xfrm>
          <a:custGeom>
            <a:avLst/>
            <a:gdLst>
              <a:gd name="T0" fmla="*/ 2 w 211"/>
              <a:gd name="T1" fmla="*/ 0 h 2537"/>
              <a:gd name="T2" fmla="*/ 9 w 211"/>
              <a:gd name="T3" fmla="*/ 18 h 2537"/>
              <a:gd name="T4" fmla="*/ 2 w 211"/>
              <a:gd name="T5" fmla="*/ 196 h 2537"/>
              <a:gd name="T6" fmla="*/ 2 w 211"/>
              <a:gd name="T7" fmla="*/ 0 h 2537"/>
              <a:gd name="T8" fmla="*/ 0 60000 65536"/>
              <a:gd name="T9" fmla="*/ 0 60000 65536"/>
              <a:gd name="T10" fmla="*/ 0 60000 65536"/>
              <a:gd name="T11" fmla="*/ 0 60000 65536"/>
              <a:gd name="T12" fmla="*/ 0 w 211"/>
              <a:gd name="T13" fmla="*/ 0 h 2537"/>
              <a:gd name="T14" fmla="*/ 211 w 211"/>
              <a:gd name="T15" fmla="*/ 2537 h 253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1" h="2537">
                <a:moveTo>
                  <a:pt x="7" y="0"/>
                </a:moveTo>
                <a:cubicBezTo>
                  <a:pt x="7" y="0"/>
                  <a:pt x="57" y="28"/>
                  <a:pt x="211" y="218"/>
                </a:cubicBezTo>
                <a:cubicBezTo>
                  <a:pt x="0" y="1229"/>
                  <a:pt x="41" y="2537"/>
                  <a:pt x="7" y="2501"/>
                </a:cubicBezTo>
                <a:lnTo>
                  <a:pt x="7" y="0"/>
                </a:lnTo>
                <a:close/>
              </a:path>
            </a:pathLst>
          </a:custGeom>
          <a:gradFill rotWithShape="1">
            <a:gsLst>
              <a:gs pos="0">
                <a:srgbClr val="808080"/>
              </a:gs>
              <a:gs pos="100000">
                <a:srgbClr val="F8F8F8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5" name="Freeform 987">
            <a:extLst>
              <a:ext uri="{FF2B5EF4-FFF2-40B4-BE49-F238E27FC236}">
                <a16:creationId xmlns:a16="http://schemas.microsoft.com/office/drawing/2014/main" id="{F21D56DB-F5E9-8D44-92D9-C4770361B950}"/>
              </a:ext>
            </a:extLst>
          </p:cNvPr>
          <p:cNvSpPr>
            <a:spLocks/>
          </p:cNvSpPr>
          <p:nvPr/>
        </p:nvSpPr>
        <p:spPr bwMode="auto">
          <a:xfrm>
            <a:off x="10155518" y="5812753"/>
            <a:ext cx="31643" cy="27525"/>
          </a:xfrm>
          <a:custGeom>
            <a:avLst/>
            <a:gdLst>
              <a:gd name="T0" fmla="*/ 2 w 328"/>
              <a:gd name="T1" fmla="*/ 0 h 226"/>
              <a:gd name="T2" fmla="*/ 14 w 328"/>
              <a:gd name="T3" fmla="*/ 11 h 226"/>
              <a:gd name="T4" fmla="*/ 14 w 328"/>
              <a:gd name="T5" fmla="*/ 19 h 226"/>
              <a:gd name="T6" fmla="*/ 0 w 328"/>
              <a:gd name="T7" fmla="*/ 8 h 226"/>
              <a:gd name="T8" fmla="*/ 2 w 328"/>
              <a:gd name="T9" fmla="*/ 0 h 22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28"/>
              <a:gd name="T16" fmla="*/ 0 h 226"/>
              <a:gd name="T17" fmla="*/ 328 w 328"/>
              <a:gd name="T18" fmla="*/ 226 h 22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28" h="226">
                <a:moveTo>
                  <a:pt x="4" y="0"/>
                </a:moveTo>
                <a:cubicBezTo>
                  <a:pt x="60" y="10"/>
                  <a:pt x="182" y="74"/>
                  <a:pt x="328" y="128"/>
                </a:cubicBezTo>
                <a:cubicBezTo>
                  <a:pt x="326" y="162"/>
                  <a:pt x="326" y="158"/>
                  <a:pt x="326" y="226"/>
                </a:cubicBezTo>
                <a:cubicBezTo>
                  <a:pt x="326" y="226"/>
                  <a:pt x="169" y="155"/>
                  <a:pt x="0" y="100"/>
                </a:cubicBezTo>
                <a:cubicBezTo>
                  <a:pt x="0" y="48"/>
                  <a:pt x="4" y="17"/>
                  <a:pt x="4" y="0"/>
                </a:cubicBezTo>
                <a:close/>
              </a:path>
            </a:pathLst>
          </a:custGeom>
          <a:gradFill rotWithShape="1">
            <a:gsLst>
              <a:gs pos="0">
                <a:srgbClr val="292929"/>
              </a:gs>
              <a:gs pos="100000">
                <a:srgbClr val="808080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6" name="Rectangle 988">
            <a:extLst>
              <a:ext uri="{FF2B5EF4-FFF2-40B4-BE49-F238E27FC236}">
                <a16:creationId xmlns:a16="http://schemas.microsoft.com/office/drawing/2014/main" id="{0447DE90-707A-1F42-8981-9A87D22C1D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26299" y="5674399"/>
            <a:ext cx="71949" cy="6845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grpSp>
        <p:nvGrpSpPr>
          <p:cNvPr id="417" name="Group 989">
            <a:extLst>
              <a:ext uri="{FF2B5EF4-FFF2-40B4-BE49-F238E27FC236}">
                <a16:creationId xmlns:a16="http://schemas.microsoft.com/office/drawing/2014/main" id="{A6C8AE16-7445-9845-8F83-A3F851D4F042}"/>
              </a:ext>
            </a:extLst>
          </p:cNvPr>
          <p:cNvGrpSpPr>
            <a:grpSpLocks/>
          </p:cNvGrpSpPr>
          <p:nvPr/>
        </p:nvGrpSpPr>
        <p:grpSpPr bwMode="auto">
          <a:xfrm>
            <a:off x="10091149" y="5671195"/>
            <a:ext cx="69903" cy="21117"/>
            <a:chOff x="614" y="2568"/>
            <a:chExt cx="725" cy="139"/>
          </a:xfrm>
        </p:grpSpPr>
        <p:sp>
          <p:nvSpPr>
            <p:cNvPr id="418" name="AutoShape 990">
              <a:extLst>
                <a:ext uri="{FF2B5EF4-FFF2-40B4-BE49-F238E27FC236}">
                  <a16:creationId xmlns:a16="http://schemas.microsoft.com/office/drawing/2014/main" id="{5E1B1032-2F46-EF4A-B472-E7BC9E83CB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3" y="2566"/>
              <a:ext cx="721" cy="144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419" name="AutoShape 991">
              <a:extLst>
                <a:ext uri="{FF2B5EF4-FFF2-40B4-BE49-F238E27FC236}">
                  <a16:creationId xmlns:a16="http://schemas.microsoft.com/office/drawing/2014/main" id="{F24B042A-2483-8545-A723-0074F55A1D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5" y="2581"/>
              <a:ext cx="696" cy="114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FF"/>
                </a:gs>
                <a:gs pos="50000">
                  <a:srgbClr val="99CCFF"/>
                </a:gs>
                <a:gs pos="100000">
                  <a:srgbClr val="0000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</p:grpSp>
      <p:sp>
        <p:nvSpPr>
          <p:cNvPr id="420" name="Rectangle 992">
            <a:extLst>
              <a:ext uri="{FF2B5EF4-FFF2-40B4-BE49-F238E27FC236}">
                <a16:creationId xmlns:a16="http://schemas.microsoft.com/office/drawing/2014/main" id="{E881C066-69A3-D649-893B-A3C4CB9FAE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27502" y="5722750"/>
            <a:ext cx="71949" cy="6845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grpSp>
        <p:nvGrpSpPr>
          <p:cNvPr id="421" name="Group 993">
            <a:extLst>
              <a:ext uri="{FF2B5EF4-FFF2-40B4-BE49-F238E27FC236}">
                <a16:creationId xmlns:a16="http://schemas.microsoft.com/office/drawing/2014/main" id="{2B8081F4-DBFC-C442-BDEE-DF67BF3817BC}"/>
              </a:ext>
            </a:extLst>
          </p:cNvPr>
          <p:cNvGrpSpPr>
            <a:grpSpLocks/>
          </p:cNvGrpSpPr>
          <p:nvPr/>
        </p:nvGrpSpPr>
        <p:grpSpPr bwMode="auto">
          <a:xfrm>
            <a:off x="10090909" y="5718672"/>
            <a:ext cx="69903" cy="19515"/>
            <a:chOff x="614" y="2568"/>
            <a:chExt cx="725" cy="139"/>
          </a:xfrm>
        </p:grpSpPr>
        <p:sp>
          <p:nvSpPr>
            <p:cNvPr id="422" name="AutoShape 994">
              <a:extLst>
                <a:ext uri="{FF2B5EF4-FFF2-40B4-BE49-F238E27FC236}">
                  <a16:creationId xmlns:a16="http://schemas.microsoft.com/office/drawing/2014/main" id="{B9A9624E-B9DF-9A46-B31E-DD7EFD0F21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5" y="2564"/>
              <a:ext cx="721" cy="139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423" name="AutoShape 995">
              <a:extLst>
                <a:ext uri="{FF2B5EF4-FFF2-40B4-BE49-F238E27FC236}">
                  <a16:creationId xmlns:a16="http://schemas.microsoft.com/office/drawing/2014/main" id="{642F554B-5A88-A44B-AAB6-61F7D5A17F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8" y="2581"/>
              <a:ext cx="696" cy="10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FF"/>
                </a:gs>
                <a:gs pos="50000">
                  <a:srgbClr val="99CCFF"/>
                </a:gs>
                <a:gs pos="100000">
                  <a:srgbClr val="0000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</p:grpSp>
      <p:sp>
        <p:nvSpPr>
          <p:cNvPr id="424" name="Rectangle 996">
            <a:extLst>
              <a:ext uri="{FF2B5EF4-FFF2-40B4-BE49-F238E27FC236}">
                <a16:creationId xmlns:a16="http://schemas.microsoft.com/office/drawing/2014/main" id="{2F7E8752-11E5-3642-90E6-5285D40EA4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27502" y="5771101"/>
            <a:ext cx="71949" cy="6845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425" name="Rectangle 997">
            <a:extLst>
              <a:ext uri="{FF2B5EF4-FFF2-40B4-BE49-F238E27FC236}">
                <a16:creationId xmlns:a16="http://schemas.microsoft.com/office/drawing/2014/main" id="{C884D5C3-FF18-F04A-B4E2-7E02117C03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28705" y="5814938"/>
            <a:ext cx="71949" cy="6845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grpSp>
        <p:nvGrpSpPr>
          <p:cNvPr id="426" name="Group 998">
            <a:extLst>
              <a:ext uri="{FF2B5EF4-FFF2-40B4-BE49-F238E27FC236}">
                <a16:creationId xmlns:a16="http://schemas.microsoft.com/office/drawing/2014/main" id="{D321F228-396F-C44B-AA64-15D0F1B6CEFB}"/>
              </a:ext>
            </a:extLst>
          </p:cNvPr>
          <p:cNvGrpSpPr>
            <a:grpSpLocks/>
          </p:cNvGrpSpPr>
          <p:nvPr/>
        </p:nvGrpSpPr>
        <p:grpSpPr bwMode="auto">
          <a:xfrm>
            <a:off x="10089465" y="5810860"/>
            <a:ext cx="70024" cy="21991"/>
            <a:chOff x="614" y="2568"/>
            <a:chExt cx="725" cy="139"/>
          </a:xfrm>
        </p:grpSpPr>
        <p:sp>
          <p:nvSpPr>
            <p:cNvPr id="427" name="AutoShape 999">
              <a:extLst>
                <a:ext uri="{FF2B5EF4-FFF2-40B4-BE49-F238E27FC236}">
                  <a16:creationId xmlns:a16="http://schemas.microsoft.com/office/drawing/2014/main" id="{849EBD72-C779-B442-B144-4C92B9E79F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8" y="2586"/>
              <a:ext cx="720" cy="124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428" name="AutoShape 1000">
              <a:extLst>
                <a:ext uri="{FF2B5EF4-FFF2-40B4-BE49-F238E27FC236}">
                  <a16:creationId xmlns:a16="http://schemas.microsoft.com/office/drawing/2014/main" id="{D93FB61F-FF29-F24D-8788-4165F50831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0" y="2586"/>
              <a:ext cx="695" cy="10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FF"/>
                </a:gs>
                <a:gs pos="50000">
                  <a:srgbClr val="99CCFF"/>
                </a:gs>
                <a:gs pos="100000">
                  <a:srgbClr val="0000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</p:grpSp>
      <p:sp>
        <p:nvSpPr>
          <p:cNvPr id="429" name="Freeform 1001">
            <a:extLst>
              <a:ext uri="{FF2B5EF4-FFF2-40B4-BE49-F238E27FC236}">
                <a16:creationId xmlns:a16="http://schemas.microsoft.com/office/drawing/2014/main" id="{A40EEA2E-A801-414B-8FBC-BBC009ECE19B}"/>
              </a:ext>
            </a:extLst>
          </p:cNvPr>
          <p:cNvSpPr>
            <a:spLocks/>
          </p:cNvSpPr>
          <p:nvPr/>
        </p:nvSpPr>
        <p:spPr bwMode="auto">
          <a:xfrm>
            <a:off x="10156000" y="5771101"/>
            <a:ext cx="31643" cy="27380"/>
          </a:xfrm>
          <a:custGeom>
            <a:avLst/>
            <a:gdLst>
              <a:gd name="T0" fmla="*/ 2 w 328"/>
              <a:gd name="T1" fmla="*/ 0 h 226"/>
              <a:gd name="T2" fmla="*/ 14 w 328"/>
              <a:gd name="T3" fmla="*/ 10 h 226"/>
              <a:gd name="T4" fmla="*/ 14 w 328"/>
              <a:gd name="T5" fmla="*/ 17 h 226"/>
              <a:gd name="T6" fmla="*/ 0 w 328"/>
              <a:gd name="T7" fmla="*/ 7 h 226"/>
              <a:gd name="T8" fmla="*/ 2 w 328"/>
              <a:gd name="T9" fmla="*/ 0 h 22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28"/>
              <a:gd name="T16" fmla="*/ 0 h 226"/>
              <a:gd name="T17" fmla="*/ 328 w 328"/>
              <a:gd name="T18" fmla="*/ 226 h 22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28" h="226">
                <a:moveTo>
                  <a:pt x="4" y="0"/>
                </a:moveTo>
                <a:cubicBezTo>
                  <a:pt x="60" y="10"/>
                  <a:pt x="182" y="74"/>
                  <a:pt x="328" y="128"/>
                </a:cubicBezTo>
                <a:cubicBezTo>
                  <a:pt x="326" y="162"/>
                  <a:pt x="326" y="158"/>
                  <a:pt x="326" y="226"/>
                </a:cubicBezTo>
                <a:cubicBezTo>
                  <a:pt x="326" y="226"/>
                  <a:pt x="169" y="155"/>
                  <a:pt x="0" y="100"/>
                </a:cubicBezTo>
                <a:cubicBezTo>
                  <a:pt x="0" y="48"/>
                  <a:pt x="4" y="17"/>
                  <a:pt x="4" y="0"/>
                </a:cubicBezTo>
                <a:close/>
              </a:path>
            </a:pathLst>
          </a:custGeom>
          <a:gradFill rotWithShape="1">
            <a:gsLst>
              <a:gs pos="0">
                <a:srgbClr val="292929"/>
              </a:gs>
              <a:gs pos="100000">
                <a:srgbClr val="808080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30" name="Group 1002">
            <a:extLst>
              <a:ext uri="{FF2B5EF4-FFF2-40B4-BE49-F238E27FC236}">
                <a16:creationId xmlns:a16="http://schemas.microsoft.com/office/drawing/2014/main" id="{F068EC4B-78B0-B24C-99A7-F96D6C86A2B9}"/>
              </a:ext>
            </a:extLst>
          </p:cNvPr>
          <p:cNvGrpSpPr>
            <a:grpSpLocks/>
          </p:cNvGrpSpPr>
          <p:nvPr/>
        </p:nvGrpSpPr>
        <p:grpSpPr bwMode="auto">
          <a:xfrm>
            <a:off x="10089946" y="5767169"/>
            <a:ext cx="70024" cy="20243"/>
            <a:chOff x="614" y="2568"/>
            <a:chExt cx="725" cy="139"/>
          </a:xfrm>
        </p:grpSpPr>
        <p:sp>
          <p:nvSpPr>
            <p:cNvPr id="431" name="AutoShape 1003">
              <a:extLst>
                <a:ext uri="{FF2B5EF4-FFF2-40B4-BE49-F238E27FC236}">
                  <a16:creationId xmlns:a16="http://schemas.microsoft.com/office/drawing/2014/main" id="{76307DFD-7DBD-DD4D-8615-A8A8D15D82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3" y="2571"/>
              <a:ext cx="732" cy="134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432" name="AutoShape 1004">
              <a:extLst>
                <a:ext uri="{FF2B5EF4-FFF2-40B4-BE49-F238E27FC236}">
                  <a16:creationId xmlns:a16="http://schemas.microsoft.com/office/drawing/2014/main" id="{B5EA7410-FCB5-3C42-A74F-F566ABFADD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5" y="2587"/>
              <a:ext cx="720" cy="103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FF"/>
                </a:gs>
                <a:gs pos="50000">
                  <a:srgbClr val="99CCFF"/>
                </a:gs>
                <a:gs pos="100000">
                  <a:srgbClr val="0000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</p:grpSp>
      <p:sp>
        <p:nvSpPr>
          <p:cNvPr id="433" name="Rectangle 1005">
            <a:extLst>
              <a:ext uri="{FF2B5EF4-FFF2-40B4-BE49-F238E27FC236}">
                <a16:creationId xmlns:a16="http://schemas.microsoft.com/office/drawing/2014/main" id="{10238275-C02A-F74A-A765-B593C055F7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50946" y="5636388"/>
            <a:ext cx="8422" cy="332778"/>
          </a:xfrm>
          <a:prstGeom prst="rect">
            <a:avLst/>
          </a:prstGeom>
          <a:gradFill rotWithShape="1">
            <a:gsLst>
              <a:gs pos="0">
                <a:srgbClr val="333333"/>
              </a:gs>
              <a:gs pos="50000">
                <a:srgbClr val="DDDDDD"/>
              </a:gs>
              <a:gs pos="100000">
                <a:srgbClr val="333333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434" name="Freeform 1006">
            <a:extLst>
              <a:ext uri="{FF2B5EF4-FFF2-40B4-BE49-F238E27FC236}">
                <a16:creationId xmlns:a16="http://schemas.microsoft.com/office/drawing/2014/main" id="{81D6D301-6C77-C64B-B2D0-382D840AA7FC}"/>
              </a:ext>
            </a:extLst>
          </p:cNvPr>
          <p:cNvSpPr>
            <a:spLocks/>
          </p:cNvSpPr>
          <p:nvPr/>
        </p:nvSpPr>
        <p:spPr bwMode="auto">
          <a:xfrm>
            <a:off x="10158887" y="5720566"/>
            <a:ext cx="28515" cy="31020"/>
          </a:xfrm>
          <a:custGeom>
            <a:avLst/>
            <a:gdLst>
              <a:gd name="T0" fmla="*/ 2 w 296"/>
              <a:gd name="T1" fmla="*/ 0 h 256"/>
              <a:gd name="T2" fmla="*/ 14 w 296"/>
              <a:gd name="T3" fmla="*/ 10 h 256"/>
              <a:gd name="T4" fmla="*/ 14 w 296"/>
              <a:gd name="T5" fmla="*/ 19 h 256"/>
              <a:gd name="T6" fmla="*/ 0 w 296"/>
              <a:gd name="T7" fmla="*/ 7 h 256"/>
              <a:gd name="T8" fmla="*/ 2 w 296"/>
              <a:gd name="T9" fmla="*/ 0 h 25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96"/>
              <a:gd name="T16" fmla="*/ 0 h 256"/>
              <a:gd name="T17" fmla="*/ 296 w 296"/>
              <a:gd name="T18" fmla="*/ 256 h 25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96" h="256">
                <a:moveTo>
                  <a:pt x="4" y="0"/>
                </a:moveTo>
                <a:cubicBezTo>
                  <a:pt x="55" y="10"/>
                  <a:pt x="144" y="68"/>
                  <a:pt x="292" y="144"/>
                </a:cubicBezTo>
                <a:cubicBezTo>
                  <a:pt x="290" y="178"/>
                  <a:pt x="296" y="188"/>
                  <a:pt x="296" y="256"/>
                </a:cubicBezTo>
                <a:cubicBezTo>
                  <a:pt x="296" y="256"/>
                  <a:pt x="160" y="176"/>
                  <a:pt x="0" y="100"/>
                </a:cubicBezTo>
                <a:cubicBezTo>
                  <a:pt x="0" y="48"/>
                  <a:pt x="4" y="17"/>
                  <a:pt x="4" y="0"/>
                </a:cubicBezTo>
                <a:close/>
              </a:path>
            </a:pathLst>
          </a:custGeom>
          <a:gradFill rotWithShape="1">
            <a:gsLst>
              <a:gs pos="0">
                <a:srgbClr val="292929"/>
              </a:gs>
              <a:gs pos="100000">
                <a:srgbClr val="808080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5" name="Freeform 1007">
            <a:extLst>
              <a:ext uri="{FF2B5EF4-FFF2-40B4-BE49-F238E27FC236}">
                <a16:creationId xmlns:a16="http://schemas.microsoft.com/office/drawing/2014/main" id="{6966CA35-6F7B-6C4F-AEE3-078FED56DF20}"/>
              </a:ext>
            </a:extLst>
          </p:cNvPr>
          <p:cNvSpPr>
            <a:spLocks/>
          </p:cNvSpPr>
          <p:nvPr/>
        </p:nvSpPr>
        <p:spPr bwMode="auto">
          <a:xfrm>
            <a:off x="10159248" y="5672943"/>
            <a:ext cx="29357" cy="34953"/>
          </a:xfrm>
          <a:custGeom>
            <a:avLst/>
            <a:gdLst>
              <a:gd name="T0" fmla="*/ 0 w 304"/>
              <a:gd name="T1" fmla="*/ 0 h 288"/>
              <a:gd name="T2" fmla="*/ 14 w 304"/>
              <a:gd name="T3" fmla="*/ 13 h 288"/>
              <a:gd name="T4" fmla="*/ 13 w 304"/>
              <a:gd name="T5" fmla="*/ 23 h 288"/>
              <a:gd name="T6" fmla="*/ 2 w 304"/>
              <a:gd name="T7" fmla="*/ 10 h 288"/>
              <a:gd name="T8" fmla="*/ 0 w 304"/>
              <a:gd name="T9" fmla="*/ 0 h 28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04"/>
              <a:gd name="T16" fmla="*/ 0 h 288"/>
              <a:gd name="T17" fmla="*/ 304 w 304"/>
              <a:gd name="T18" fmla="*/ 288 h 28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04" h="288">
                <a:moveTo>
                  <a:pt x="0" y="0"/>
                </a:moveTo>
                <a:cubicBezTo>
                  <a:pt x="51" y="10"/>
                  <a:pt x="148" y="76"/>
                  <a:pt x="304" y="164"/>
                </a:cubicBezTo>
                <a:cubicBezTo>
                  <a:pt x="302" y="198"/>
                  <a:pt x="284" y="220"/>
                  <a:pt x="284" y="288"/>
                </a:cubicBezTo>
                <a:cubicBezTo>
                  <a:pt x="284" y="288"/>
                  <a:pt x="163" y="179"/>
                  <a:pt x="8" y="124"/>
                </a:cubicBezTo>
                <a:cubicBezTo>
                  <a:pt x="8" y="72"/>
                  <a:pt x="0" y="17"/>
                  <a:pt x="0" y="0"/>
                </a:cubicBezTo>
                <a:close/>
              </a:path>
            </a:pathLst>
          </a:custGeom>
          <a:gradFill rotWithShape="1">
            <a:gsLst>
              <a:gs pos="0">
                <a:srgbClr val="292929"/>
              </a:gs>
              <a:gs pos="100000">
                <a:srgbClr val="808080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6" name="Oval 1008">
            <a:extLst>
              <a:ext uri="{FF2B5EF4-FFF2-40B4-BE49-F238E27FC236}">
                <a16:creationId xmlns:a16="http://schemas.microsoft.com/office/drawing/2014/main" id="{2CFA9381-C4F6-8A4A-BCBB-3123886567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83311" y="5954166"/>
            <a:ext cx="6016" cy="13835"/>
          </a:xfrm>
          <a:prstGeom prst="ellipse">
            <a:avLst/>
          </a:pr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437" name="Freeform 1009">
            <a:extLst>
              <a:ext uri="{FF2B5EF4-FFF2-40B4-BE49-F238E27FC236}">
                <a16:creationId xmlns:a16="http://schemas.microsoft.com/office/drawing/2014/main" id="{B30AEBEB-78E1-754E-BA64-FEE706BFF392}"/>
              </a:ext>
            </a:extLst>
          </p:cNvPr>
          <p:cNvSpPr>
            <a:spLocks/>
          </p:cNvSpPr>
          <p:nvPr/>
        </p:nvSpPr>
        <p:spPr bwMode="auto">
          <a:xfrm>
            <a:off x="10157684" y="5954603"/>
            <a:ext cx="29477" cy="29127"/>
          </a:xfrm>
          <a:custGeom>
            <a:avLst/>
            <a:gdLst>
              <a:gd name="T0" fmla="*/ 0 w 306"/>
              <a:gd name="T1" fmla="*/ 9 h 240"/>
              <a:gd name="T2" fmla="*/ 2 w 306"/>
              <a:gd name="T3" fmla="*/ 19 h 240"/>
              <a:gd name="T4" fmla="*/ 14 w 306"/>
              <a:gd name="T5" fmla="*/ 9 h 240"/>
              <a:gd name="T6" fmla="*/ 14 w 306"/>
              <a:gd name="T7" fmla="*/ 0 h 240"/>
              <a:gd name="T8" fmla="*/ 0 w 306"/>
              <a:gd name="T9" fmla="*/ 9 h 24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06"/>
              <a:gd name="T16" fmla="*/ 0 h 240"/>
              <a:gd name="T17" fmla="*/ 306 w 306"/>
              <a:gd name="T18" fmla="*/ 240 h 24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06" h="240">
                <a:moveTo>
                  <a:pt x="0" y="106"/>
                </a:moveTo>
                <a:lnTo>
                  <a:pt x="2" y="240"/>
                </a:lnTo>
                <a:lnTo>
                  <a:pt x="306" y="110"/>
                </a:lnTo>
                <a:lnTo>
                  <a:pt x="300" y="0"/>
                </a:lnTo>
                <a:lnTo>
                  <a:pt x="0" y="106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8" name="AutoShape 1010">
            <a:extLst>
              <a:ext uri="{FF2B5EF4-FFF2-40B4-BE49-F238E27FC236}">
                <a16:creationId xmlns:a16="http://schemas.microsoft.com/office/drawing/2014/main" id="{F2779901-7D8F-784A-8E8D-397036700A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17877" y="5963487"/>
            <a:ext cx="143898" cy="21845"/>
          </a:xfrm>
          <a:prstGeom prst="roundRect">
            <a:avLst>
              <a:gd name="adj" fmla="val 50000"/>
            </a:avLst>
          </a:prstGeom>
          <a:solidFill>
            <a:srgbClr val="DDDDDD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439" name="AutoShape 1011">
            <a:extLst>
              <a:ext uri="{FF2B5EF4-FFF2-40B4-BE49-F238E27FC236}">
                <a16:creationId xmlns:a16="http://schemas.microsoft.com/office/drawing/2014/main" id="{87A8BD55-4166-4643-A7DA-52B9D36F38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26299" y="5969166"/>
            <a:ext cx="128257" cy="11505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chemeClr val="tx2"/>
              </a:gs>
              <a:gs pos="100000">
                <a:schemeClr val="bg2"/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440" name="Oval 1012">
            <a:extLst>
              <a:ext uri="{FF2B5EF4-FFF2-40B4-BE49-F238E27FC236}">
                <a16:creationId xmlns:a16="http://schemas.microsoft.com/office/drawing/2014/main" id="{0F991E83-25F4-2549-B34F-7A98472010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38210" y="5920815"/>
            <a:ext cx="19130" cy="20680"/>
          </a:xfrm>
          <a:prstGeom prst="ellipse">
            <a:avLst/>
          </a:prstGeom>
          <a:solidFill>
            <a:srgbClr val="33CC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441" name="Oval 1013">
            <a:extLst>
              <a:ext uri="{FF2B5EF4-FFF2-40B4-BE49-F238E27FC236}">
                <a16:creationId xmlns:a16="http://schemas.microsoft.com/office/drawing/2014/main" id="{01F6513A-F015-D94A-929C-75D48673F7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59867" y="5920815"/>
            <a:ext cx="19130" cy="20680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442" name="Oval 1014">
            <a:extLst>
              <a:ext uri="{FF2B5EF4-FFF2-40B4-BE49-F238E27FC236}">
                <a16:creationId xmlns:a16="http://schemas.microsoft.com/office/drawing/2014/main" id="{DF2F1710-E7DF-7E48-A534-44E42CD005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80201" y="5920815"/>
            <a:ext cx="19130" cy="20680"/>
          </a:xfrm>
          <a:prstGeom prst="ellipse">
            <a:avLst/>
          </a:prstGeom>
          <a:solidFill>
            <a:srgbClr val="33CC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443" name="Rectangle 1015">
            <a:extLst>
              <a:ext uri="{FF2B5EF4-FFF2-40B4-BE49-F238E27FC236}">
                <a16:creationId xmlns:a16="http://schemas.microsoft.com/office/drawing/2014/main" id="{328DCBC9-32E9-FD44-B2CF-3BC801D59B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29410" y="5841444"/>
            <a:ext cx="9625" cy="110538"/>
          </a:xfrm>
          <a:prstGeom prst="rect">
            <a:avLst/>
          </a:prstGeom>
          <a:solidFill>
            <a:srgbClr val="29292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grpSp>
        <p:nvGrpSpPr>
          <p:cNvPr id="447" name="Group 590">
            <a:extLst>
              <a:ext uri="{FF2B5EF4-FFF2-40B4-BE49-F238E27FC236}">
                <a16:creationId xmlns:a16="http://schemas.microsoft.com/office/drawing/2014/main" id="{CCAB7625-FEE3-BB4A-97C1-EF1CC2679904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7773981" y="5281060"/>
            <a:ext cx="345630" cy="320302"/>
            <a:chOff x="2839" y="3501"/>
            <a:chExt cx="755" cy="803"/>
          </a:xfrm>
        </p:grpSpPr>
        <p:pic>
          <p:nvPicPr>
            <p:cNvPr id="451" name="Picture 591" descr="desktop_computer_stylized_medium">
              <a:extLst>
                <a:ext uri="{FF2B5EF4-FFF2-40B4-BE49-F238E27FC236}">
                  <a16:creationId xmlns:a16="http://schemas.microsoft.com/office/drawing/2014/main" id="{FC71EB74-5BE7-7A48-B637-5058D849469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52" name="Freeform 592">
              <a:extLst>
                <a:ext uri="{FF2B5EF4-FFF2-40B4-BE49-F238E27FC236}">
                  <a16:creationId xmlns:a16="http://schemas.microsoft.com/office/drawing/2014/main" id="{B9007CC0-7362-AE4E-9B5B-742E3046FEF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446" name="Group 652">
            <a:extLst>
              <a:ext uri="{FF2B5EF4-FFF2-40B4-BE49-F238E27FC236}">
                <a16:creationId xmlns:a16="http://schemas.microsoft.com/office/drawing/2014/main" id="{84B474B2-2AC4-EC40-9EA0-B5E48CE68CBD}"/>
              </a:ext>
            </a:extLst>
          </p:cNvPr>
          <p:cNvGrpSpPr>
            <a:grpSpLocks/>
          </p:cNvGrpSpPr>
          <p:nvPr/>
        </p:nvGrpSpPr>
        <p:grpSpPr bwMode="auto">
          <a:xfrm>
            <a:off x="7750224" y="1859725"/>
            <a:ext cx="415925" cy="385763"/>
            <a:chOff x="2751" y="1851"/>
            <a:chExt cx="462" cy="478"/>
          </a:xfrm>
        </p:grpSpPr>
        <p:pic>
          <p:nvPicPr>
            <p:cNvPr id="453" name="Picture 653" descr="iphone_stylized_small">
              <a:extLst>
                <a:ext uri="{FF2B5EF4-FFF2-40B4-BE49-F238E27FC236}">
                  <a16:creationId xmlns:a16="http://schemas.microsoft.com/office/drawing/2014/main" id="{34A94CEC-DE5F-E64D-A5B4-F04DB32319E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8" y="1922"/>
              <a:ext cx="152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54" name="Picture 654" descr="antenna_radiation_stylized">
              <a:extLst>
                <a:ext uri="{FF2B5EF4-FFF2-40B4-BE49-F238E27FC236}">
                  <a16:creationId xmlns:a16="http://schemas.microsoft.com/office/drawing/2014/main" id="{67C4AABE-F80E-F846-A0E8-D555DE64EBB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1" y="1851"/>
              <a:ext cx="462" cy="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23" name="Group 950">
            <a:extLst>
              <a:ext uri="{FF2B5EF4-FFF2-40B4-BE49-F238E27FC236}">
                <a16:creationId xmlns:a16="http://schemas.microsoft.com/office/drawing/2014/main" id="{BF16D25A-05F2-BD48-8851-FCCC3771B7E8}"/>
              </a:ext>
            </a:extLst>
          </p:cNvPr>
          <p:cNvGrpSpPr>
            <a:grpSpLocks/>
          </p:cNvGrpSpPr>
          <p:nvPr/>
        </p:nvGrpSpPr>
        <p:grpSpPr bwMode="auto">
          <a:xfrm>
            <a:off x="10253990" y="5273951"/>
            <a:ext cx="177192" cy="330833"/>
            <a:chOff x="4140" y="429"/>
            <a:chExt cx="1425" cy="2396"/>
          </a:xfrm>
        </p:grpSpPr>
        <p:sp>
          <p:nvSpPr>
            <p:cNvPr id="324" name="Freeform 951">
              <a:extLst>
                <a:ext uri="{FF2B5EF4-FFF2-40B4-BE49-F238E27FC236}">
                  <a16:creationId xmlns:a16="http://schemas.microsoft.com/office/drawing/2014/main" id="{72C50429-8235-E440-B0F8-ADCFAC748511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3 w 354"/>
                <a:gd name="T1" fmla="*/ 0 h 2742"/>
                <a:gd name="T2" fmla="*/ 15 w 354"/>
                <a:gd name="T3" fmla="*/ 27 h 2742"/>
                <a:gd name="T4" fmla="*/ 15 w 354"/>
                <a:gd name="T5" fmla="*/ 205 h 2742"/>
                <a:gd name="T6" fmla="*/ 0 w 354"/>
                <a:gd name="T7" fmla="*/ 215 h 2742"/>
                <a:gd name="T8" fmla="*/ 3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5" name="Rectangle 952">
              <a:extLst>
                <a:ext uri="{FF2B5EF4-FFF2-40B4-BE49-F238E27FC236}">
                  <a16:creationId xmlns:a16="http://schemas.microsoft.com/office/drawing/2014/main" id="{C8289D20-20EF-CE4A-B82D-CC6F98B220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429"/>
              <a:ext cx="1046" cy="2285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326" name="Freeform 953">
              <a:extLst>
                <a:ext uri="{FF2B5EF4-FFF2-40B4-BE49-F238E27FC236}">
                  <a16:creationId xmlns:a16="http://schemas.microsoft.com/office/drawing/2014/main" id="{512EE24C-2BC1-5A45-B541-28FAD55222B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9 w 211"/>
                <a:gd name="T3" fmla="*/ 18 h 2537"/>
                <a:gd name="T4" fmla="*/ 2 w 211"/>
                <a:gd name="T5" fmla="*/ 196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7" name="Freeform 954">
              <a:extLst>
                <a:ext uri="{FF2B5EF4-FFF2-40B4-BE49-F238E27FC236}">
                  <a16:creationId xmlns:a16="http://schemas.microsoft.com/office/drawing/2014/main" id="{CC26DF50-FD02-994D-80F7-4CD21CC31FDE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1 h 226"/>
                <a:gd name="T4" fmla="*/ 14 w 328"/>
                <a:gd name="T5" fmla="*/ 19 h 226"/>
                <a:gd name="T6" fmla="*/ 0 w 328"/>
                <a:gd name="T7" fmla="*/ 8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8" name="Rectangle 955">
              <a:extLst>
                <a:ext uri="{FF2B5EF4-FFF2-40B4-BE49-F238E27FC236}">
                  <a16:creationId xmlns:a16="http://schemas.microsoft.com/office/drawing/2014/main" id="{12D5F885-EEB6-EA49-8F16-8E65F7B568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690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grpSp>
          <p:nvGrpSpPr>
            <p:cNvPr id="329" name="Group 956">
              <a:extLst>
                <a:ext uri="{FF2B5EF4-FFF2-40B4-BE49-F238E27FC236}">
                  <a16:creationId xmlns:a16="http://schemas.microsoft.com/office/drawing/2014/main" id="{4819CF1A-CAA2-2445-BACA-6333C67700F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354" name="AutoShape 957">
                <a:extLst>
                  <a:ext uri="{FF2B5EF4-FFF2-40B4-BE49-F238E27FC236}">
                    <a16:creationId xmlns:a16="http://schemas.microsoft.com/office/drawing/2014/main" id="{F403CAA7-7575-5B45-9B26-74060E67ED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66"/>
                <a:ext cx="721" cy="14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355" name="AutoShape 958">
                <a:extLst>
                  <a:ext uri="{FF2B5EF4-FFF2-40B4-BE49-F238E27FC236}">
                    <a16:creationId xmlns:a16="http://schemas.microsoft.com/office/drawing/2014/main" id="{E7C03107-B3D4-E74B-8026-51FC5FB4C9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1"/>
                <a:ext cx="696" cy="11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330" name="Rectangle 959">
              <a:extLst>
                <a:ext uri="{FF2B5EF4-FFF2-40B4-BE49-F238E27FC236}">
                  <a16:creationId xmlns:a16="http://schemas.microsoft.com/office/drawing/2014/main" id="{8C82FD14-8B3E-4C45-BA2F-1D536922BB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0" y="1022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grpSp>
          <p:nvGrpSpPr>
            <p:cNvPr id="331" name="Group 960">
              <a:extLst>
                <a:ext uri="{FF2B5EF4-FFF2-40B4-BE49-F238E27FC236}">
                  <a16:creationId xmlns:a16="http://schemas.microsoft.com/office/drawing/2014/main" id="{848EC42A-6B0F-D74E-99AF-9287D4319DF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352" name="AutoShape 961">
                <a:extLst>
                  <a:ext uri="{FF2B5EF4-FFF2-40B4-BE49-F238E27FC236}">
                    <a16:creationId xmlns:a16="http://schemas.microsoft.com/office/drawing/2014/main" id="{5837F05C-C8FD-5D48-B46A-FAF46F8F6D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" y="2564"/>
                <a:ext cx="721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353" name="AutoShape 962">
                <a:extLst>
                  <a:ext uri="{FF2B5EF4-FFF2-40B4-BE49-F238E27FC236}">
                    <a16:creationId xmlns:a16="http://schemas.microsoft.com/office/drawing/2014/main" id="{85884ACD-1556-C049-9208-BBD38D4BCB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" y="2581"/>
                <a:ext cx="696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332" name="Rectangle 963">
              <a:extLst>
                <a:ext uri="{FF2B5EF4-FFF2-40B4-BE49-F238E27FC236}">
                  <a16:creationId xmlns:a16="http://schemas.microsoft.com/office/drawing/2014/main" id="{BB3BDCEC-6ABC-7E44-B9C4-70680B6560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0" y="1354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333" name="Rectangle 964">
              <a:extLst>
                <a:ext uri="{FF2B5EF4-FFF2-40B4-BE49-F238E27FC236}">
                  <a16:creationId xmlns:a16="http://schemas.microsoft.com/office/drawing/2014/main" id="{BF659529-BF75-D64D-A398-3F5F02E8D6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0" y="1655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grpSp>
          <p:nvGrpSpPr>
            <p:cNvPr id="334" name="Group 965">
              <a:extLst>
                <a:ext uri="{FF2B5EF4-FFF2-40B4-BE49-F238E27FC236}">
                  <a16:creationId xmlns:a16="http://schemas.microsoft.com/office/drawing/2014/main" id="{08EED94E-296E-6944-AB01-4E0F74CF600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350" name="AutoShape 966">
                <a:extLst>
                  <a:ext uri="{FF2B5EF4-FFF2-40B4-BE49-F238E27FC236}">
                    <a16:creationId xmlns:a16="http://schemas.microsoft.com/office/drawing/2014/main" id="{E45BC691-EDAB-5043-B974-6931BF4A1A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8" y="2586"/>
                <a:ext cx="720" cy="12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351" name="AutoShape 967">
                <a:extLst>
                  <a:ext uri="{FF2B5EF4-FFF2-40B4-BE49-F238E27FC236}">
                    <a16:creationId xmlns:a16="http://schemas.microsoft.com/office/drawing/2014/main" id="{BC4BCC73-0226-7344-A90F-A319311EB0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6"/>
                <a:ext cx="695" cy="10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335" name="Freeform 968">
              <a:extLst>
                <a:ext uri="{FF2B5EF4-FFF2-40B4-BE49-F238E27FC236}">
                  <a16:creationId xmlns:a16="http://schemas.microsoft.com/office/drawing/2014/main" id="{4D3CB3E6-04E9-DD42-A1E2-B9CFDE5F40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0 h 226"/>
                <a:gd name="T4" fmla="*/ 14 w 328"/>
                <a:gd name="T5" fmla="*/ 17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336" name="Group 969">
              <a:extLst>
                <a:ext uri="{FF2B5EF4-FFF2-40B4-BE49-F238E27FC236}">
                  <a16:creationId xmlns:a16="http://schemas.microsoft.com/office/drawing/2014/main" id="{D3A85C8F-5C9D-004C-BED1-826FD6B7538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348" name="AutoShape 970">
                <a:extLst>
                  <a:ext uri="{FF2B5EF4-FFF2-40B4-BE49-F238E27FC236}">
                    <a16:creationId xmlns:a16="http://schemas.microsoft.com/office/drawing/2014/main" id="{61DC189F-D857-CE49-9706-A99AFD0741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71"/>
                <a:ext cx="732" cy="13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349" name="AutoShape 971">
                <a:extLst>
                  <a:ext uri="{FF2B5EF4-FFF2-40B4-BE49-F238E27FC236}">
                    <a16:creationId xmlns:a16="http://schemas.microsoft.com/office/drawing/2014/main" id="{8FED6611-7057-CD45-9474-CA215533CF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7"/>
                <a:ext cx="720" cy="103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337" name="Rectangle 972">
              <a:extLst>
                <a:ext uri="{FF2B5EF4-FFF2-40B4-BE49-F238E27FC236}">
                  <a16:creationId xmlns:a16="http://schemas.microsoft.com/office/drawing/2014/main" id="{043E3E2C-723D-CA49-8604-B8FA4FD292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6" y="429"/>
              <a:ext cx="70" cy="2285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338" name="Freeform 973">
              <a:extLst>
                <a:ext uri="{FF2B5EF4-FFF2-40B4-BE49-F238E27FC236}">
                  <a16:creationId xmlns:a16="http://schemas.microsoft.com/office/drawing/2014/main" id="{A7D59DBF-B240-2743-8F05-CD66521792A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4 w 296"/>
                <a:gd name="T3" fmla="*/ 10 h 256"/>
                <a:gd name="T4" fmla="*/ 14 w 296"/>
                <a:gd name="T5" fmla="*/ 19 h 256"/>
                <a:gd name="T6" fmla="*/ 0 w 296"/>
                <a:gd name="T7" fmla="*/ 7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9" name="Freeform 974">
              <a:extLst>
                <a:ext uri="{FF2B5EF4-FFF2-40B4-BE49-F238E27FC236}">
                  <a16:creationId xmlns:a16="http://schemas.microsoft.com/office/drawing/2014/main" id="{782758E0-5FA1-2541-8957-4820DA26444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4 w 304"/>
                <a:gd name="T3" fmla="*/ 13 h 288"/>
                <a:gd name="T4" fmla="*/ 13 w 304"/>
                <a:gd name="T5" fmla="*/ 23 h 288"/>
                <a:gd name="T6" fmla="*/ 2 w 304"/>
                <a:gd name="T7" fmla="*/ 1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0" name="Oval 975">
              <a:extLst>
                <a:ext uri="{FF2B5EF4-FFF2-40B4-BE49-F238E27FC236}">
                  <a16:creationId xmlns:a16="http://schemas.microsoft.com/office/drawing/2014/main" id="{E43434A9-1771-1841-B10D-00C68B13FB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" y="2611"/>
              <a:ext cx="50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341" name="Freeform 976">
              <a:extLst>
                <a:ext uri="{FF2B5EF4-FFF2-40B4-BE49-F238E27FC236}">
                  <a16:creationId xmlns:a16="http://schemas.microsoft.com/office/drawing/2014/main" id="{7F3BC29B-77D4-0345-BC99-5EBDE517864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9 h 240"/>
                <a:gd name="T2" fmla="*/ 2 w 306"/>
                <a:gd name="T3" fmla="*/ 19 h 240"/>
                <a:gd name="T4" fmla="*/ 14 w 306"/>
                <a:gd name="T5" fmla="*/ 9 h 240"/>
                <a:gd name="T6" fmla="*/ 14 w 306"/>
                <a:gd name="T7" fmla="*/ 0 h 240"/>
                <a:gd name="T8" fmla="*/ 0 w 306"/>
                <a:gd name="T9" fmla="*/ 9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2" name="AutoShape 977">
              <a:extLst>
                <a:ext uri="{FF2B5EF4-FFF2-40B4-BE49-F238E27FC236}">
                  <a16:creationId xmlns:a16="http://schemas.microsoft.com/office/drawing/2014/main" id="{AB8C4D5D-D558-0E48-B735-10A1700F94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5"/>
              <a:ext cx="1196" cy="15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343" name="AutoShape 978">
              <a:extLst>
                <a:ext uri="{FF2B5EF4-FFF2-40B4-BE49-F238E27FC236}">
                  <a16:creationId xmlns:a16="http://schemas.microsoft.com/office/drawing/2014/main" id="{A52E34C3-2A4E-6E43-AEAD-80E9029E9F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2714"/>
              <a:ext cx="1066" cy="7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344" name="Oval 979">
              <a:extLst>
                <a:ext uri="{FF2B5EF4-FFF2-40B4-BE49-F238E27FC236}">
                  <a16:creationId xmlns:a16="http://schemas.microsoft.com/office/drawing/2014/main" id="{CF996EB8-B8AF-1645-81FB-5C4480FC10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9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345" name="Oval 980">
              <a:extLst>
                <a:ext uri="{FF2B5EF4-FFF2-40B4-BE49-F238E27FC236}">
                  <a16:creationId xmlns:a16="http://schemas.microsoft.com/office/drawing/2014/main" id="{6ABBF416-3D25-A54A-B9CB-9BC7B8D8BD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9" y="2382"/>
              <a:ext cx="159" cy="1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346" name="Oval 981">
              <a:extLst>
                <a:ext uri="{FF2B5EF4-FFF2-40B4-BE49-F238E27FC236}">
                  <a16:creationId xmlns:a16="http://schemas.microsoft.com/office/drawing/2014/main" id="{BEBFB614-43B9-5A4B-8E5D-794244BE12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8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347" name="Rectangle 982">
              <a:extLst>
                <a:ext uri="{FF2B5EF4-FFF2-40B4-BE49-F238E27FC236}">
                  <a16:creationId xmlns:a16="http://schemas.microsoft.com/office/drawing/2014/main" id="{C5CE1C8E-4047-8540-B7FB-EBAB3DBC64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7" y="1837"/>
              <a:ext cx="80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</p:grpSp>
      <p:grpSp>
        <p:nvGrpSpPr>
          <p:cNvPr id="474" name="Group 473">
            <a:extLst>
              <a:ext uri="{FF2B5EF4-FFF2-40B4-BE49-F238E27FC236}">
                <a16:creationId xmlns:a16="http://schemas.microsoft.com/office/drawing/2014/main" id="{68802756-5E0F-D142-AA8F-2D274E297BB1}"/>
              </a:ext>
            </a:extLst>
          </p:cNvPr>
          <p:cNvGrpSpPr/>
          <p:nvPr/>
        </p:nvGrpSpPr>
        <p:grpSpPr>
          <a:xfrm>
            <a:off x="6571713" y="2686293"/>
            <a:ext cx="1038308" cy="956788"/>
            <a:chOff x="6571713" y="2686293"/>
            <a:chExt cx="1038308" cy="956788"/>
          </a:xfrm>
        </p:grpSpPr>
        <p:sp>
          <p:nvSpPr>
            <p:cNvPr id="463" name="Freeform 917">
              <a:extLst>
                <a:ext uri="{FF2B5EF4-FFF2-40B4-BE49-F238E27FC236}">
                  <a16:creationId xmlns:a16="http://schemas.microsoft.com/office/drawing/2014/main" id="{ADACC4C8-123A-0642-ADC2-DC6E1D92742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291095" y="2700162"/>
              <a:ext cx="318926" cy="942919"/>
            </a:xfrm>
            <a:custGeom>
              <a:avLst/>
              <a:gdLst>
                <a:gd name="T0" fmla="*/ 0 w 192"/>
                <a:gd name="T1" fmla="*/ 594 h 594"/>
                <a:gd name="T2" fmla="*/ 192 w 192"/>
                <a:gd name="T3" fmla="*/ 0 h 594"/>
                <a:gd name="T4" fmla="*/ 192 w 192"/>
                <a:gd name="T5" fmla="*/ 515 h 594"/>
                <a:gd name="T6" fmla="*/ 0 w 192"/>
                <a:gd name="T7" fmla="*/ 594 h 59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2"/>
                <a:gd name="T13" fmla="*/ 0 h 594"/>
                <a:gd name="T14" fmla="*/ 192 w 192"/>
                <a:gd name="T15" fmla="*/ 594 h 594"/>
                <a:gd name="connsiteX0" fmla="*/ 0 w 10140"/>
                <a:gd name="connsiteY0" fmla="*/ 9728 h 9728"/>
                <a:gd name="connsiteX1" fmla="*/ 10140 w 10140"/>
                <a:gd name="connsiteY1" fmla="*/ 0 h 9728"/>
                <a:gd name="connsiteX2" fmla="*/ 10140 w 10140"/>
                <a:gd name="connsiteY2" fmla="*/ 8670 h 9728"/>
                <a:gd name="connsiteX3" fmla="*/ 0 w 10140"/>
                <a:gd name="connsiteY3" fmla="*/ 9728 h 9728"/>
                <a:gd name="connsiteX0" fmla="*/ 319 w 10319"/>
                <a:gd name="connsiteY0" fmla="*/ 10000 h 10000"/>
                <a:gd name="connsiteX1" fmla="*/ 0 w 10319"/>
                <a:gd name="connsiteY1" fmla="*/ 9878 h 10000"/>
                <a:gd name="connsiteX2" fmla="*/ 10319 w 10319"/>
                <a:gd name="connsiteY2" fmla="*/ 0 h 10000"/>
                <a:gd name="connsiteX3" fmla="*/ 10319 w 10319"/>
                <a:gd name="connsiteY3" fmla="*/ 8912 h 10000"/>
                <a:gd name="connsiteX4" fmla="*/ 319 w 10319"/>
                <a:gd name="connsiteY4" fmla="*/ 10000 h 10000"/>
                <a:gd name="connsiteX0" fmla="*/ 2669 w 10319"/>
                <a:gd name="connsiteY0" fmla="*/ 10279 h 10279"/>
                <a:gd name="connsiteX1" fmla="*/ 0 w 10319"/>
                <a:gd name="connsiteY1" fmla="*/ 9878 h 10279"/>
                <a:gd name="connsiteX2" fmla="*/ 10319 w 10319"/>
                <a:gd name="connsiteY2" fmla="*/ 0 h 10279"/>
                <a:gd name="connsiteX3" fmla="*/ 10319 w 10319"/>
                <a:gd name="connsiteY3" fmla="*/ 8912 h 10279"/>
                <a:gd name="connsiteX4" fmla="*/ 2669 w 10319"/>
                <a:gd name="connsiteY4" fmla="*/ 10279 h 10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19" h="10279">
                  <a:moveTo>
                    <a:pt x="2669" y="10279"/>
                  </a:moveTo>
                  <a:lnTo>
                    <a:pt x="0" y="9878"/>
                  </a:lnTo>
                  <a:lnTo>
                    <a:pt x="10319" y="0"/>
                  </a:lnTo>
                  <a:lnTo>
                    <a:pt x="10319" y="8912"/>
                  </a:lnTo>
                  <a:lnTo>
                    <a:pt x="2669" y="10279"/>
                  </a:lnTo>
                  <a:close/>
                </a:path>
              </a:pathLst>
            </a:custGeom>
            <a:gradFill rotWithShape="1">
              <a:gsLst>
                <a:gs pos="0">
                  <a:schemeClr val="bg1"/>
                </a:gs>
                <a:gs pos="99000">
                  <a:schemeClr val="bg1">
                    <a:lumMod val="75000"/>
                  </a:schemeClr>
                </a:gs>
              </a:gsLst>
              <a:lin ang="0" scaled="1"/>
            </a:gradFill>
            <a:ln>
              <a:noFill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455" name="Group 454">
              <a:extLst>
                <a:ext uri="{FF2B5EF4-FFF2-40B4-BE49-F238E27FC236}">
                  <a16:creationId xmlns:a16="http://schemas.microsoft.com/office/drawing/2014/main" id="{F51EF82F-6B76-1D43-BDCE-36A16F512D10}"/>
                </a:ext>
              </a:extLst>
            </p:cNvPr>
            <p:cNvGrpSpPr/>
            <p:nvPr/>
          </p:nvGrpSpPr>
          <p:grpSpPr>
            <a:xfrm>
              <a:off x="6571713" y="2686293"/>
              <a:ext cx="764135" cy="854075"/>
              <a:chOff x="6571713" y="2686293"/>
              <a:chExt cx="764135" cy="854075"/>
            </a:xfrm>
          </p:grpSpPr>
          <p:sp>
            <p:nvSpPr>
              <p:cNvPr id="520" name="Rectangle 228">
                <a:extLst>
                  <a:ext uri="{FF2B5EF4-FFF2-40B4-BE49-F238E27FC236}">
                    <a16:creationId xmlns:a16="http://schemas.microsoft.com/office/drawing/2014/main" id="{4174338D-3A0E-9747-819D-0C19F4DF4A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41713" y="2722275"/>
                <a:ext cx="647951" cy="77722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schemeClr val="tx1">
                    <a:lumMod val="50000"/>
                    <a:lumOff val="50000"/>
                    <a:alpha val="40000"/>
                  </a:schemeClr>
                </a:outerShdw>
              </a:effec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521" name="Rectangle 229">
                <a:extLst>
                  <a:ext uri="{FF2B5EF4-FFF2-40B4-BE49-F238E27FC236}">
                    <a16:creationId xmlns:a16="http://schemas.microsoft.com/office/drawing/2014/main" id="{621AE13C-4ABC-334F-8206-4D5E08465C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42457" y="3037370"/>
                <a:ext cx="648594" cy="158772"/>
              </a:xfrm>
              <a:prstGeom prst="rect">
                <a:avLst/>
              </a:prstGeom>
              <a:solidFill>
                <a:srgbClr val="CC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522" name="Text Box 230">
                <a:extLst>
                  <a:ext uri="{FF2B5EF4-FFF2-40B4-BE49-F238E27FC236}">
                    <a16:creationId xmlns:a16="http://schemas.microsoft.com/office/drawing/2014/main" id="{CA38D367-F86F-AB43-B21E-1EEE691D3D7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571713" y="2686293"/>
                <a:ext cx="764135" cy="8540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rPr>
                  <a:t>application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rPr>
                  <a:t>transport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rPr>
                  <a:t>network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rPr>
                  <a:t>link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rPr>
                  <a:t>physical</a:t>
                </a: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3862EE7F-63B9-EE4A-8A32-E1BB698AA3F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38631" y="2891320"/>
                <a:ext cx="646461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7" name="Straight Connector 526">
                <a:extLst>
                  <a:ext uri="{FF2B5EF4-FFF2-40B4-BE49-F238E27FC236}">
                    <a16:creationId xmlns:a16="http://schemas.microsoft.com/office/drawing/2014/main" id="{929A4F7E-FE01-E545-A0B9-9F724FDE264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38631" y="3040545"/>
                <a:ext cx="646461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8" name="Straight Connector 527">
                <a:extLst>
                  <a:ext uri="{FF2B5EF4-FFF2-40B4-BE49-F238E27FC236}">
                    <a16:creationId xmlns:a16="http://schemas.microsoft.com/office/drawing/2014/main" id="{BD3F59DE-C12C-D645-AC9D-20A80143D6B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38631" y="3189770"/>
                <a:ext cx="646461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9" name="Straight Connector 528">
                <a:extLst>
                  <a:ext uri="{FF2B5EF4-FFF2-40B4-BE49-F238E27FC236}">
                    <a16:creationId xmlns:a16="http://schemas.microsoft.com/office/drawing/2014/main" id="{7757E2F0-9B94-084A-90A0-8529D1B757E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38631" y="3338995"/>
                <a:ext cx="646461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64" name="Group 463">
            <a:extLst>
              <a:ext uri="{FF2B5EF4-FFF2-40B4-BE49-F238E27FC236}">
                <a16:creationId xmlns:a16="http://schemas.microsoft.com/office/drawing/2014/main" id="{6D7E4C2B-1DC3-2A4C-90A6-0BDE31D46D3B}"/>
              </a:ext>
            </a:extLst>
          </p:cNvPr>
          <p:cNvGrpSpPr/>
          <p:nvPr/>
        </p:nvGrpSpPr>
        <p:grpSpPr>
          <a:xfrm>
            <a:off x="10202006" y="5357871"/>
            <a:ext cx="970347" cy="854075"/>
            <a:chOff x="10202006" y="5357871"/>
            <a:chExt cx="970347" cy="854075"/>
          </a:xfrm>
        </p:grpSpPr>
        <p:sp>
          <p:nvSpPr>
            <p:cNvPr id="530" name="Freeform 917">
              <a:extLst>
                <a:ext uri="{FF2B5EF4-FFF2-40B4-BE49-F238E27FC236}">
                  <a16:creationId xmlns:a16="http://schemas.microsoft.com/office/drawing/2014/main" id="{88BB7911-0614-1748-A570-7F1CD9A39BB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02006" y="5397682"/>
              <a:ext cx="281273" cy="773122"/>
            </a:xfrm>
            <a:custGeom>
              <a:avLst/>
              <a:gdLst>
                <a:gd name="T0" fmla="*/ 0 w 192"/>
                <a:gd name="T1" fmla="*/ 594 h 594"/>
                <a:gd name="T2" fmla="*/ 192 w 192"/>
                <a:gd name="T3" fmla="*/ 0 h 594"/>
                <a:gd name="T4" fmla="*/ 192 w 192"/>
                <a:gd name="T5" fmla="*/ 515 h 594"/>
                <a:gd name="T6" fmla="*/ 0 w 192"/>
                <a:gd name="T7" fmla="*/ 594 h 59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2"/>
                <a:gd name="T13" fmla="*/ 0 h 594"/>
                <a:gd name="T14" fmla="*/ 192 w 192"/>
                <a:gd name="T15" fmla="*/ 594 h 594"/>
                <a:gd name="connsiteX0" fmla="*/ 0 w 10140"/>
                <a:gd name="connsiteY0" fmla="*/ 9728 h 9728"/>
                <a:gd name="connsiteX1" fmla="*/ 10140 w 10140"/>
                <a:gd name="connsiteY1" fmla="*/ 0 h 9728"/>
                <a:gd name="connsiteX2" fmla="*/ 10140 w 10140"/>
                <a:gd name="connsiteY2" fmla="*/ 8670 h 9728"/>
                <a:gd name="connsiteX3" fmla="*/ 0 w 10140"/>
                <a:gd name="connsiteY3" fmla="*/ 9728 h 9728"/>
                <a:gd name="connsiteX0" fmla="*/ 319 w 10319"/>
                <a:gd name="connsiteY0" fmla="*/ 10000 h 10000"/>
                <a:gd name="connsiteX1" fmla="*/ 0 w 10319"/>
                <a:gd name="connsiteY1" fmla="*/ 9878 h 10000"/>
                <a:gd name="connsiteX2" fmla="*/ 10319 w 10319"/>
                <a:gd name="connsiteY2" fmla="*/ 0 h 10000"/>
                <a:gd name="connsiteX3" fmla="*/ 10319 w 10319"/>
                <a:gd name="connsiteY3" fmla="*/ 8912 h 10000"/>
                <a:gd name="connsiteX4" fmla="*/ 319 w 10319"/>
                <a:gd name="connsiteY4" fmla="*/ 10000 h 10000"/>
                <a:gd name="connsiteX0" fmla="*/ 2669 w 10319"/>
                <a:gd name="connsiteY0" fmla="*/ 10279 h 10279"/>
                <a:gd name="connsiteX1" fmla="*/ 0 w 10319"/>
                <a:gd name="connsiteY1" fmla="*/ 9878 h 10279"/>
                <a:gd name="connsiteX2" fmla="*/ 10319 w 10319"/>
                <a:gd name="connsiteY2" fmla="*/ 0 h 10279"/>
                <a:gd name="connsiteX3" fmla="*/ 10319 w 10319"/>
                <a:gd name="connsiteY3" fmla="*/ 8912 h 10279"/>
                <a:gd name="connsiteX4" fmla="*/ 2669 w 10319"/>
                <a:gd name="connsiteY4" fmla="*/ 10279 h 10279"/>
                <a:gd name="connsiteX0" fmla="*/ 2669 w 10319"/>
                <a:gd name="connsiteY0" fmla="*/ 10279 h 11889"/>
                <a:gd name="connsiteX1" fmla="*/ 0 w 10319"/>
                <a:gd name="connsiteY1" fmla="*/ 9878 h 11889"/>
                <a:gd name="connsiteX2" fmla="*/ 10319 w 10319"/>
                <a:gd name="connsiteY2" fmla="*/ 0 h 11889"/>
                <a:gd name="connsiteX3" fmla="*/ 10011 w 10319"/>
                <a:gd name="connsiteY3" fmla="*/ 11889 h 11889"/>
                <a:gd name="connsiteX4" fmla="*/ 2669 w 10319"/>
                <a:gd name="connsiteY4" fmla="*/ 10279 h 11889"/>
                <a:gd name="connsiteX0" fmla="*/ 2669 w 10024"/>
                <a:gd name="connsiteY0" fmla="*/ 6818 h 8428"/>
                <a:gd name="connsiteX1" fmla="*/ 0 w 10024"/>
                <a:gd name="connsiteY1" fmla="*/ 6417 h 8428"/>
                <a:gd name="connsiteX2" fmla="*/ 9703 w 10024"/>
                <a:gd name="connsiteY2" fmla="*/ 0 h 8428"/>
                <a:gd name="connsiteX3" fmla="*/ 10011 w 10024"/>
                <a:gd name="connsiteY3" fmla="*/ 8428 h 8428"/>
                <a:gd name="connsiteX4" fmla="*/ 2669 w 10024"/>
                <a:gd name="connsiteY4" fmla="*/ 6818 h 8428"/>
                <a:gd name="connsiteX0" fmla="*/ 1741 w 9078"/>
                <a:gd name="connsiteY0" fmla="*/ 8090 h 10000"/>
                <a:gd name="connsiteX1" fmla="*/ 0 w 9078"/>
                <a:gd name="connsiteY1" fmla="*/ 6834 h 10000"/>
                <a:gd name="connsiteX2" fmla="*/ 8758 w 9078"/>
                <a:gd name="connsiteY2" fmla="*/ 0 h 10000"/>
                <a:gd name="connsiteX3" fmla="*/ 9065 w 9078"/>
                <a:gd name="connsiteY3" fmla="*/ 10000 h 10000"/>
                <a:gd name="connsiteX4" fmla="*/ 1741 w 9078"/>
                <a:gd name="connsiteY4" fmla="*/ 8090 h 10000"/>
                <a:gd name="connsiteX0" fmla="*/ 112 w 10001"/>
                <a:gd name="connsiteY0" fmla="*/ 7638 h 10000"/>
                <a:gd name="connsiteX1" fmla="*/ 0 w 10001"/>
                <a:gd name="connsiteY1" fmla="*/ 6834 h 10000"/>
                <a:gd name="connsiteX2" fmla="*/ 9647 w 10001"/>
                <a:gd name="connsiteY2" fmla="*/ 0 h 10000"/>
                <a:gd name="connsiteX3" fmla="*/ 9986 w 10001"/>
                <a:gd name="connsiteY3" fmla="*/ 10000 h 10000"/>
                <a:gd name="connsiteX4" fmla="*/ 112 w 10001"/>
                <a:gd name="connsiteY4" fmla="*/ 7638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1" h="10000">
                  <a:moveTo>
                    <a:pt x="112" y="7638"/>
                  </a:moveTo>
                  <a:cubicBezTo>
                    <a:pt x="75" y="7370"/>
                    <a:pt x="37" y="7102"/>
                    <a:pt x="0" y="6834"/>
                  </a:cubicBezTo>
                  <a:lnTo>
                    <a:pt x="9647" y="0"/>
                  </a:lnTo>
                  <a:cubicBezTo>
                    <a:pt x="9534" y="4702"/>
                    <a:pt x="10099" y="5298"/>
                    <a:pt x="9986" y="10000"/>
                  </a:cubicBezTo>
                  <a:lnTo>
                    <a:pt x="112" y="7638"/>
                  </a:lnTo>
                  <a:close/>
                </a:path>
              </a:pathLst>
            </a:custGeom>
            <a:gradFill rotWithShape="1">
              <a:gsLst>
                <a:gs pos="0">
                  <a:schemeClr val="bg1"/>
                </a:gs>
                <a:gs pos="99000">
                  <a:schemeClr val="bg1">
                    <a:lumMod val="75000"/>
                  </a:schemeClr>
                </a:gs>
              </a:gsLst>
              <a:lin ang="0" scaled="1"/>
            </a:gradFill>
            <a:ln>
              <a:noFill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531" name="Group 530">
              <a:extLst>
                <a:ext uri="{FF2B5EF4-FFF2-40B4-BE49-F238E27FC236}">
                  <a16:creationId xmlns:a16="http://schemas.microsoft.com/office/drawing/2014/main" id="{19A9DE1D-45C9-C144-A1C0-784FDCD971D3}"/>
                </a:ext>
              </a:extLst>
            </p:cNvPr>
            <p:cNvGrpSpPr/>
            <p:nvPr/>
          </p:nvGrpSpPr>
          <p:grpSpPr>
            <a:xfrm>
              <a:off x="10408218" y="5357871"/>
              <a:ext cx="764135" cy="854075"/>
              <a:chOff x="6571713" y="2686293"/>
              <a:chExt cx="764135" cy="854075"/>
            </a:xfrm>
          </p:grpSpPr>
          <p:sp>
            <p:nvSpPr>
              <p:cNvPr id="532" name="Rectangle 228">
                <a:extLst>
                  <a:ext uri="{FF2B5EF4-FFF2-40B4-BE49-F238E27FC236}">
                    <a16:creationId xmlns:a16="http://schemas.microsoft.com/office/drawing/2014/main" id="{5DD713FD-EA40-9B4B-802C-3AF871B580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41713" y="2722275"/>
                <a:ext cx="647951" cy="77722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schemeClr val="tx1">
                    <a:lumMod val="50000"/>
                    <a:lumOff val="50000"/>
                    <a:alpha val="40000"/>
                  </a:schemeClr>
                </a:outerShdw>
              </a:effec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533" name="Rectangle 229">
                <a:extLst>
                  <a:ext uri="{FF2B5EF4-FFF2-40B4-BE49-F238E27FC236}">
                    <a16:creationId xmlns:a16="http://schemas.microsoft.com/office/drawing/2014/main" id="{719538F1-BB3F-A747-B46B-E825372287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42457" y="3037370"/>
                <a:ext cx="648594" cy="158772"/>
              </a:xfrm>
              <a:prstGeom prst="rect">
                <a:avLst/>
              </a:prstGeom>
              <a:solidFill>
                <a:srgbClr val="CC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534" name="Text Box 230">
                <a:extLst>
                  <a:ext uri="{FF2B5EF4-FFF2-40B4-BE49-F238E27FC236}">
                    <a16:creationId xmlns:a16="http://schemas.microsoft.com/office/drawing/2014/main" id="{67AF1768-8AEF-FD44-8A30-E764E9F88B7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571713" y="2686293"/>
                <a:ext cx="764135" cy="8540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rPr>
                  <a:t>application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rPr>
                  <a:t>transport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rPr>
                  <a:t>network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rPr>
                  <a:t>link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rPr>
                  <a:t>physical</a:t>
                </a: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cxnSp>
            <p:nvCxnSpPr>
              <p:cNvPr id="535" name="Straight Connector 534">
                <a:extLst>
                  <a:ext uri="{FF2B5EF4-FFF2-40B4-BE49-F238E27FC236}">
                    <a16:creationId xmlns:a16="http://schemas.microsoft.com/office/drawing/2014/main" id="{22CAF256-C57E-8848-9992-472431799A8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38631" y="2891320"/>
                <a:ext cx="646461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6" name="Straight Connector 535">
                <a:extLst>
                  <a:ext uri="{FF2B5EF4-FFF2-40B4-BE49-F238E27FC236}">
                    <a16:creationId xmlns:a16="http://schemas.microsoft.com/office/drawing/2014/main" id="{7573D7D3-A7AB-0B4F-A08C-BA6A7E07CA0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38631" y="3040545"/>
                <a:ext cx="646461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7" name="Straight Connector 536">
                <a:extLst>
                  <a:ext uri="{FF2B5EF4-FFF2-40B4-BE49-F238E27FC236}">
                    <a16:creationId xmlns:a16="http://schemas.microsoft.com/office/drawing/2014/main" id="{211E2459-6D52-2248-81F0-411DFD34BC1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38631" y="3189770"/>
                <a:ext cx="646461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8" name="Straight Connector 537">
                <a:extLst>
                  <a:ext uri="{FF2B5EF4-FFF2-40B4-BE49-F238E27FC236}">
                    <a16:creationId xmlns:a16="http://schemas.microsoft.com/office/drawing/2014/main" id="{50F9C417-B611-7043-A15F-F361AA3E9B7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38631" y="3338995"/>
                <a:ext cx="646461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84" name="Group 950">
            <a:extLst>
              <a:ext uri="{FF2B5EF4-FFF2-40B4-BE49-F238E27FC236}">
                <a16:creationId xmlns:a16="http://schemas.microsoft.com/office/drawing/2014/main" id="{7CEBBAF6-579E-3943-B1EB-BB883618D6D9}"/>
              </a:ext>
            </a:extLst>
          </p:cNvPr>
          <p:cNvGrpSpPr>
            <a:grpSpLocks/>
          </p:cNvGrpSpPr>
          <p:nvPr/>
        </p:nvGrpSpPr>
        <p:grpSpPr bwMode="auto">
          <a:xfrm>
            <a:off x="10002508" y="5616400"/>
            <a:ext cx="214974" cy="403920"/>
            <a:chOff x="4140" y="429"/>
            <a:chExt cx="1425" cy="2396"/>
          </a:xfrm>
        </p:grpSpPr>
        <p:sp>
          <p:nvSpPr>
            <p:cNvPr id="485" name="Freeform 951">
              <a:extLst>
                <a:ext uri="{FF2B5EF4-FFF2-40B4-BE49-F238E27FC236}">
                  <a16:creationId xmlns:a16="http://schemas.microsoft.com/office/drawing/2014/main" id="{984581C6-7CED-A042-809F-11066F04B5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3 w 354"/>
                <a:gd name="T1" fmla="*/ 0 h 2742"/>
                <a:gd name="T2" fmla="*/ 15 w 354"/>
                <a:gd name="T3" fmla="*/ 27 h 2742"/>
                <a:gd name="T4" fmla="*/ 15 w 354"/>
                <a:gd name="T5" fmla="*/ 205 h 2742"/>
                <a:gd name="T6" fmla="*/ 0 w 354"/>
                <a:gd name="T7" fmla="*/ 215 h 2742"/>
                <a:gd name="T8" fmla="*/ 3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6" name="Rectangle 952">
              <a:extLst>
                <a:ext uri="{FF2B5EF4-FFF2-40B4-BE49-F238E27FC236}">
                  <a16:creationId xmlns:a16="http://schemas.microsoft.com/office/drawing/2014/main" id="{0E0A78D4-7C3B-2143-AE69-FA504AD75E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429"/>
              <a:ext cx="1046" cy="2285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487" name="Freeform 953">
              <a:extLst>
                <a:ext uri="{FF2B5EF4-FFF2-40B4-BE49-F238E27FC236}">
                  <a16:creationId xmlns:a16="http://schemas.microsoft.com/office/drawing/2014/main" id="{B0C7F238-A8B7-7443-8BA5-8939FF6B557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9 w 211"/>
                <a:gd name="T3" fmla="*/ 18 h 2537"/>
                <a:gd name="T4" fmla="*/ 2 w 211"/>
                <a:gd name="T5" fmla="*/ 196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8" name="Freeform 954">
              <a:extLst>
                <a:ext uri="{FF2B5EF4-FFF2-40B4-BE49-F238E27FC236}">
                  <a16:creationId xmlns:a16="http://schemas.microsoft.com/office/drawing/2014/main" id="{6F90FD17-11E4-EE4F-AF2F-7122C053E0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1 h 226"/>
                <a:gd name="T4" fmla="*/ 14 w 328"/>
                <a:gd name="T5" fmla="*/ 19 h 226"/>
                <a:gd name="T6" fmla="*/ 0 w 328"/>
                <a:gd name="T7" fmla="*/ 8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9" name="Rectangle 955">
              <a:extLst>
                <a:ext uri="{FF2B5EF4-FFF2-40B4-BE49-F238E27FC236}">
                  <a16:creationId xmlns:a16="http://schemas.microsoft.com/office/drawing/2014/main" id="{53A75298-B138-094F-9787-1B231F4806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690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grpSp>
          <p:nvGrpSpPr>
            <p:cNvPr id="490" name="Group 956">
              <a:extLst>
                <a:ext uri="{FF2B5EF4-FFF2-40B4-BE49-F238E27FC236}">
                  <a16:creationId xmlns:a16="http://schemas.microsoft.com/office/drawing/2014/main" id="{AD456B50-CD82-6F4C-9CF1-09ABBC571C8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515" name="AutoShape 957">
                <a:extLst>
                  <a:ext uri="{FF2B5EF4-FFF2-40B4-BE49-F238E27FC236}">
                    <a16:creationId xmlns:a16="http://schemas.microsoft.com/office/drawing/2014/main" id="{4C074F81-A723-5F4E-9479-CE1CDCFBCB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66"/>
                <a:ext cx="721" cy="14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516" name="AutoShape 958">
                <a:extLst>
                  <a:ext uri="{FF2B5EF4-FFF2-40B4-BE49-F238E27FC236}">
                    <a16:creationId xmlns:a16="http://schemas.microsoft.com/office/drawing/2014/main" id="{4DE71513-1E1D-B644-992C-AE6AB0DB11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1"/>
                <a:ext cx="696" cy="11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491" name="Rectangle 959">
              <a:extLst>
                <a:ext uri="{FF2B5EF4-FFF2-40B4-BE49-F238E27FC236}">
                  <a16:creationId xmlns:a16="http://schemas.microsoft.com/office/drawing/2014/main" id="{05D448DB-B3CB-C64D-8C4B-72D790DFFD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0" y="1022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grpSp>
          <p:nvGrpSpPr>
            <p:cNvPr id="492" name="Group 960">
              <a:extLst>
                <a:ext uri="{FF2B5EF4-FFF2-40B4-BE49-F238E27FC236}">
                  <a16:creationId xmlns:a16="http://schemas.microsoft.com/office/drawing/2014/main" id="{9CDEBDA5-A066-D749-B9E9-47DB05253D3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513" name="AutoShape 961">
                <a:extLst>
                  <a:ext uri="{FF2B5EF4-FFF2-40B4-BE49-F238E27FC236}">
                    <a16:creationId xmlns:a16="http://schemas.microsoft.com/office/drawing/2014/main" id="{8E73CA32-EF58-EA45-A4FE-37E560EBE8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" y="2564"/>
                <a:ext cx="721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514" name="AutoShape 962">
                <a:extLst>
                  <a:ext uri="{FF2B5EF4-FFF2-40B4-BE49-F238E27FC236}">
                    <a16:creationId xmlns:a16="http://schemas.microsoft.com/office/drawing/2014/main" id="{2E2C05F9-1F42-CF46-83F8-339E874CF6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" y="2581"/>
                <a:ext cx="696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493" name="Rectangle 963">
              <a:extLst>
                <a:ext uri="{FF2B5EF4-FFF2-40B4-BE49-F238E27FC236}">
                  <a16:creationId xmlns:a16="http://schemas.microsoft.com/office/drawing/2014/main" id="{D2B5715C-9E55-D04D-BD32-A700B9DCC1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0" y="1354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494" name="Rectangle 964">
              <a:extLst>
                <a:ext uri="{FF2B5EF4-FFF2-40B4-BE49-F238E27FC236}">
                  <a16:creationId xmlns:a16="http://schemas.microsoft.com/office/drawing/2014/main" id="{3A8FF8A7-C248-1B42-80FA-051974D952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0" y="1655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grpSp>
          <p:nvGrpSpPr>
            <p:cNvPr id="495" name="Group 965">
              <a:extLst>
                <a:ext uri="{FF2B5EF4-FFF2-40B4-BE49-F238E27FC236}">
                  <a16:creationId xmlns:a16="http://schemas.microsoft.com/office/drawing/2014/main" id="{8E71E5B0-A3F5-D344-B255-99112EB195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511" name="AutoShape 966">
                <a:extLst>
                  <a:ext uri="{FF2B5EF4-FFF2-40B4-BE49-F238E27FC236}">
                    <a16:creationId xmlns:a16="http://schemas.microsoft.com/office/drawing/2014/main" id="{A2F22898-EA39-FB4D-B255-ABCB1B7C16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8" y="2586"/>
                <a:ext cx="720" cy="12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512" name="AutoShape 967">
                <a:extLst>
                  <a:ext uri="{FF2B5EF4-FFF2-40B4-BE49-F238E27FC236}">
                    <a16:creationId xmlns:a16="http://schemas.microsoft.com/office/drawing/2014/main" id="{FBF034BA-270B-6F40-B57B-8A19ABF281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6"/>
                <a:ext cx="695" cy="10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496" name="Freeform 968">
              <a:extLst>
                <a:ext uri="{FF2B5EF4-FFF2-40B4-BE49-F238E27FC236}">
                  <a16:creationId xmlns:a16="http://schemas.microsoft.com/office/drawing/2014/main" id="{C6616798-D999-124B-8365-0FF6B1AC6B22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0 h 226"/>
                <a:gd name="T4" fmla="*/ 14 w 328"/>
                <a:gd name="T5" fmla="*/ 17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497" name="Group 969">
              <a:extLst>
                <a:ext uri="{FF2B5EF4-FFF2-40B4-BE49-F238E27FC236}">
                  <a16:creationId xmlns:a16="http://schemas.microsoft.com/office/drawing/2014/main" id="{0D2B7299-399C-9748-80B1-8B82EA57084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509" name="AutoShape 970">
                <a:extLst>
                  <a:ext uri="{FF2B5EF4-FFF2-40B4-BE49-F238E27FC236}">
                    <a16:creationId xmlns:a16="http://schemas.microsoft.com/office/drawing/2014/main" id="{791F8FFE-36CE-5D47-899C-7B6F5471D9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71"/>
                <a:ext cx="732" cy="13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510" name="AutoShape 971">
                <a:extLst>
                  <a:ext uri="{FF2B5EF4-FFF2-40B4-BE49-F238E27FC236}">
                    <a16:creationId xmlns:a16="http://schemas.microsoft.com/office/drawing/2014/main" id="{96614370-C84C-644E-AF93-94853FD47A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7"/>
                <a:ext cx="720" cy="103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498" name="Rectangle 972">
              <a:extLst>
                <a:ext uri="{FF2B5EF4-FFF2-40B4-BE49-F238E27FC236}">
                  <a16:creationId xmlns:a16="http://schemas.microsoft.com/office/drawing/2014/main" id="{3024E21F-4580-974D-A923-DBF7106EF1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6" y="429"/>
              <a:ext cx="70" cy="2285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499" name="Freeform 973">
              <a:extLst>
                <a:ext uri="{FF2B5EF4-FFF2-40B4-BE49-F238E27FC236}">
                  <a16:creationId xmlns:a16="http://schemas.microsoft.com/office/drawing/2014/main" id="{355CC750-A436-114A-B13D-15B18BE0099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4 w 296"/>
                <a:gd name="T3" fmla="*/ 10 h 256"/>
                <a:gd name="T4" fmla="*/ 14 w 296"/>
                <a:gd name="T5" fmla="*/ 19 h 256"/>
                <a:gd name="T6" fmla="*/ 0 w 296"/>
                <a:gd name="T7" fmla="*/ 7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0" name="Freeform 974">
              <a:extLst>
                <a:ext uri="{FF2B5EF4-FFF2-40B4-BE49-F238E27FC236}">
                  <a16:creationId xmlns:a16="http://schemas.microsoft.com/office/drawing/2014/main" id="{D88AEB08-419C-994D-B9AF-2D260494D1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4 w 304"/>
                <a:gd name="T3" fmla="*/ 13 h 288"/>
                <a:gd name="T4" fmla="*/ 13 w 304"/>
                <a:gd name="T5" fmla="*/ 23 h 288"/>
                <a:gd name="T6" fmla="*/ 2 w 304"/>
                <a:gd name="T7" fmla="*/ 1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1" name="Oval 975">
              <a:extLst>
                <a:ext uri="{FF2B5EF4-FFF2-40B4-BE49-F238E27FC236}">
                  <a16:creationId xmlns:a16="http://schemas.microsoft.com/office/drawing/2014/main" id="{A70DC3D0-7F41-FB4E-BF25-4A8051E0D9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" y="2611"/>
              <a:ext cx="50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502" name="Freeform 976">
              <a:extLst>
                <a:ext uri="{FF2B5EF4-FFF2-40B4-BE49-F238E27FC236}">
                  <a16:creationId xmlns:a16="http://schemas.microsoft.com/office/drawing/2014/main" id="{00011472-61BE-7D4E-BF36-C4C4F0A5D72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9 h 240"/>
                <a:gd name="T2" fmla="*/ 2 w 306"/>
                <a:gd name="T3" fmla="*/ 19 h 240"/>
                <a:gd name="T4" fmla="*/ 14 w 306"/>
                <a:gd name="T5" fmla="*/ 9 h 240"/>
                <a:gd name="T6" fmla="*/ 14 w 306"/>
                <a:gd name="T7" fmla="*/ 0 h 240"/>
                <a:gd name="T8" fmla="*/ 0 w 306"/>
                <a:gd name="T9" fmla="*/ 9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3" name="AutoShape 977">
              <a:extLst>
                <a:ext uri="{FF2B5EF4-FFF2-40B4-BE49-F238E27FC236}">
                  <a16:creationId xmlns:a16="http://schemas.microsoft.com/office/drawing/2014/main" id="{369D2889-1BFC-A340-B67F-54F258D6F1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5"/>
              <a:ext cx="1196" cy="15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504" name="AutoShape 978">
              <a:extLst>
                <a:ext uri="{FF2B5EF4-FFF2-40B4-BE49-F238E27FC236}">
                  <a16:creationId xmlns:a16="http://schemas.microsoft.com/office/drawing/2014/main" id="{CEFA09E5-3186-4445-AD94-60C0E15196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2714"/>
              <a:ext cx="1066" cy="7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505" name="Oval 979">
              <a:extLst>
                <a:ext uri="{FF2B5EF4-FFF2-40B4-BE49-F238E27FC236}">
                  <a16:creationId xmlns:a16="http://schemas.microsoft.com/office/drawing/2014/main" id="{9AFADA62-C3CB-594F-8048-8871064276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9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506" name="Oval 980">
              <a:extLst>
                <a:ext uri="{FF2B5EF4-FFF2-40B4-BE49-F238E27FC236}">
                  <a16:creationId xmlns:a16="http://schemas.microsoft.com/office/drawing/2014/main" id="{C82FFABC-4C4C-6243-9D2D-3C99FBC518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9" y="2382"/>
              <a:ext cx="159" cy="1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507" name="Oval 981">
              <a:extLst>
                <a:ext uri="{FF2B5EF4-FFF2-40B4-BE49-F238E27FC236}">
                  <a16:creationId xmlns:a16="http://schemas.microsoft.com/office/drawing/2014/main" id="{C0EFDD4D-FB5A-6D4E-97DD-CFA89D4A96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8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508" name="Rectangle 982">
              <a:extLst>
                <a:ext uri="{FF2B5EF4-FFF2-40B4-BE49-F238E27FC236}">
                  <a16:creationId xmlns:a16="http://schemas.microsoft.com/office/drawing/2014/main" id="{99A1B872-581F-BE49-AADF-3A6775C166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7" y="1837"/>
              <a:ext cx="80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</p:grpSp>
      <p:grpSp>
        <p:nvGrpSpPr>
          <p:cNvPr id="193" name="Group 192">
            <a:extLst>
              <a:ext uri="{FF2B5EF4-FFF2-40B4-BE49-F238E27FC236}">
                <a16:creationId xmlns:a16="http://schemas.microsoft.com/office/drawing/2014/main" id="{E38FF4C3-D0A2-D548-89C0-C35D3E53032F}"/>
              </a:ext>
            </a:extLst>
          </p:cNvPr>
          <p:cNvGrpSpPr/>
          <p:nvPr/>
        </p:nvGrpSpPr>
        <p:grpSpPr>
          <a:xfrm>
            <a:off x="9098788" y="3956624"/>
            <a:ext cx="367224" cy="240304"/>
            <a:chOff x="7493876" y="2774731"/>
            <a:chExt cx="1481958" cy="894622"/>
          </a:xfrm>
        </p:grpSpPr>
        <p:sp>
          <p:nvSpPr>
            <p:cNvPr id="194" name="Freeform 193">
              <a:extLst>
                <a:ext uri="{FF2B5EF4-FFF2-40B4-BE49-F238E27FC236}">
                  <a16:creationId xmlns:a16="http://schemas.microsoft.com/office/drawing/2014/main" id="{027716F5-6A2D-404B-ADB2-50CDACB02062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195" name="Oval 194">
              <a:extLst>
                <a:ext uri="{FF2B5EF4-FFF2-40B4-BE49-F238E27FC236}">
                  <a16:creationId xmlns:a16="http://schemas.microsoft.com/office/drawing/2014/main" id="{C3297389-072E-FE41-B64F-4D54440AB368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196" name="Group 195">
              <a:extLst>
                <a:ext uri="{FF2B5EF4-FFF2-40B4-BE49-F238E27FC236}">
                  <a16:creationId xmlns:a16="http://schemas.microsoft.com/office/drawing/2014/main" id="{36323224-311B-EE47-BE36-F2BE4EA6BC7F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97" name="Freeform 196">
                <a:extLst>
                  <a:ext uri="{FF2B5EF4-FFF2-40B4-BE49-F238E27FC236}">
                    <a16:creationId xmlns:a16="http://schemas.microsoft.com/office/drawing/2014/main" id="{BD802D6F-DAFD-DC41-83D1-DF0F4A2A7948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8" name="Freeform 197">
                <a:extLst>
                  <a:ext uri="{FF2B5EF4-FFF2-40B4-BE49-F238E27FC236}">
                    <a16:creationId xmlns:a16="http://schemas.microsoft.com/office/drawing/2014/main" id="{2CE211BA-1FF8-2548-A6C8-5CD1E12C3E1A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9" name="Freeform 198">
                <a:extLst>
                  <a:ext uri="{FF2B5EF4-FFF2-40B4-BE49-F238E27FC236}">
                    <a16:creationId xmlns:a16="http://schemas.microsoft.com/office/drawing/2014/main" id="{D363DDD6-C621-F146-B8DA-4A9DDE186BE0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0" name="Freeform 199">
                <a:extLst>
                  <a:ext uri="{FF2B5EF4-FFF2-40B4-BE49-F238E27FC236}">
                    <a16:creationId xmlns:a16="http://schemas.microsoft.com/office/drawing/2014/main" id="{BB3402A2-EE9C-A240-899D-8BDF14CF4322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217" name="Group 216">
            <a:extLst>
              <a:ext uri="{FF2B5EF4-FFF2-40B4-BE49-F238E27FC236}">
                <a16:creationId xmlns:a16="http://schemas.microsoft.com/office/drawing/2014/main" id="{5123C752-3FFB-E84D-9E48-DBC9A9F48F37}"/>
              </a:ext>
            </a:extLst>
          </p:cNvPr>
          <p:cNvGrpSpPr/>
          <p:nvPr/>
        </p:nvGrpSpPr>
        <p:grpSpPr>
          <a:xfrm>
            <a:off x="9601554" y="3999763"/>
            <a:ext cx="367224" cy="240304"/>
            <a:chOff x="7493876" y="2774731"/>
            <a:chExt cx="1481958" cy="894622"/>
          </a:xfrm>
        </p:grpSpPr>
        <p:sp>
          <p:nvSpPr>
            <p:cNvPr id="218" name="Freeform 217">
              <a:extLst>
                <a:ext uri="{FF2B5EF4-FFF2-40B4-BE49-F238E27FC236}">
                  <a16:creationId xmlns:a16="http://schemas.microsoft.com/office/drawing/2014/main" id="{D524F684-301C-7542-A0A4-37573182739D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9BF20040-D9C8-B74E-BC0D-F15797752EA9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220" name="Group 219">
              <a:extLst>
                <a:ext uri="{FF2B5EF4-FFF2-40B4-BE49-F238E27FC236}">
                  <a16:creationId xmlns:a16="http://schemas.microsoft.com/office/drawing/2014/main" id="{79553B03-2EF0-1445-BD4E-875D98E58492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221" name="Freeform 220">
                <a:extLst>
                  <a:ext uri="{FF2B5EF4-FFF2-40B4-BE49-F238E27FC236}">
                    <a16:creationId xmlns:a16="http://schemas.microsoft.com/office/drawing/2014/main" id="{DAB927EA-DECF-FE4A-BE5D-802F016FB194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23" name="Freeform 222">
                <a:extLst>
                  <a:ext uri="{FF2B5EF4-FFF2-40B4-BE49-F238E27FC236}">
                    <a16:creationId xmlns:a16="http://schemas.microsoft.com/office/drawing/2014/main" id="{2414339B-8AC7-2444-AC70-285A203D1160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24" name="Freeform 223">
                <a:extLst>
                  <a:ext uri="{FF2B5EF4-FFF2-40B4-BE49-F238E27FC236}">
                    <a16:creationId xmlns:a16="http://schemas.microsoft.com/office/drawing/2014/main" id="{AEF6DCDC-2F65-B349-B551-DC3FACF6D577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22" name="Freeform 221">
                <a:extLst>
                  <a:ext uri="{FF2B5EF4-FFF2-40B4-BE49-F238E27FC236}">
                    <a16:creationId xmlns:a16="http://schemas.microsoft.com/office/drawing/2014/main" id="{8F1EA0F6-ACA7-C443-A514-F770A3836883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8ECEC947-F5C8-414B-A56E-EBE5DFFEDB1C}"/>
              </a:ext>
            </a:extLst>
          </p:cNvPr>
          <p:cNvGrpSpPr/>
          <p:nvPr/>
        </p:nvGrpSpPr>
        <p:grpSpPr>
          <a:xfrm>
            <a:off x="8050070" y="3965994"/>
            <a:ext cx="354986" cy="175668"/>
            <a:chOff x="7493876" y="2774731"/>
            <a:chExt cx="1481958" cy="894622"/>
          </a:xfrm>
        </p:grpSpPr>
        <p:sp>
          <p:nvSpPr>
            <p:cNvPr id="146" name="Freeform 145">
              <a:extLst>
                <a:ext uri="{FF2B5EF4-FFF2-40B4-BE49-F238E27FC236}">
                  <a16:creationId xmlns:a16="http://schemas.microsoft.com/office/drawing/2014/main" id="{86294923-1C02-5240-95DE-EA2186392E22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2AB3674D-1CCE-274D-BF8E-CEFECF766B32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148" name="Group 147">
              <a:extLst>
                <a:ext uri="{FF2B5EF4-FFF2-40B4-BE49-F238E27FC236}">
                  <a16:creationId xmlns:a16="http://schemas.microsoft.com/office/drawing/2014/main" id="{86166535-C584-C14C-9137-7498CC96E8FD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49" name="Freeform 148">
                <a:extLst>
                  <a:ext uri="{FF2B5EF4-FFF2-40B4-BE49-F238E27FC236}">
                    <a16:creationId xmlns:a16="http://schemas.microsoft.com/office/drawing/2014/main" id="{17514CA1-86B8-BA44-B4A0-0CEB1F62C266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0" name="Freeform 149">
                <a:extLst>
                  <a:ext uri="{FF2B5EF4-FFF2-40B4-BE49-F238E27FC236}">
                    <a16:creationId xmlns:a16="http://schemas.microsoft.com/office/drawing/2014/main" id="{8D28E726-BB5D-5644-9E9D-DEEB2E0B1FFC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1" name="Freeform 150">
                <a:extLst>
                  <a:ext uri="{FF2B5EF4-FFF2-40B4-BE49-F238E27FC236}">
                    <a16:creationId xmlns:a16="http://schemas.microsoft.com/office/drawing/2014/main" id="{BDE8E149-5BA9-CB4C-9AC6-1EED7308D871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2" name="Freeform 151">
                <a:extLst>
                  <a:ext uri="{FF2B5EF4-FFF2-40B4-BE49-F238E27FC236}">
                    <a16:creationId xmlns:a16="http://schemas.microsoft.com/office/drawing/2014/main" id="{BAF1B228-D777-8846-8B1B-6476F6C2AA6C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233" name="Group 232">
            <a:extLst>
              <a:ext uri="{FF2B5EF4-FFF2-40B4-BE49-F238E27FC236}">
                <a16:creationId xmlns:a16="http://schemas.microsoft.com/office/drawing/2014/main" id="{A8973B1E-A991-8E45-9FF7-7AF7F179E328}"/>
              </a:ext>
            </a:extLst>
          </p:cNvPr>
          <p:cNvGrpSpPr/>
          <p:nvPr/>
        </p:nvGrpSpPr>
        <p:grpSpPr>
          <a:xfrm>
            <a:off x="9247893" y="4775686"/>
            <a:ext cx="393760" cy="218578"/>
            <a:chOff x="7493876" y="2774731"/>
            <a:chExt cx="1481958" cy="894622"/>
          </a:xfrm>
        </p:grpSpPr>
        <p:sp>
          <p:nvSpPr>
            <p:cNvPr id="234" name="Freeform 233">
              <a:extLst>
                <a:ext uri="{FF2B5EF4-FFF2-40B4-BE49-F238E27FC236}">
                  <a16:creationId xmlns:a16="http://schemas.microsoft.com/office/drawing/2014/main" id="{5A098E30-A66F-FA4D-9EE8-C0C83DE6D506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235" name="Oval 234">
              <a:extLst>
                <a:ext uri="{FF2B5EF4-FFF2-40B4-BE49-F238E27FC236}">
                  <a16:creationId xmlns:a16="http://schemas.microsoft.com/office/drawing/2014/main" id="{051367D4-C1D9-AF45-9A24-031126A62943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236" name="Group 235">
              <a:extLst>
                <a:ext uri="{FF2B5EF4-FFF2-40B4-BE49-F238E27FC236}">
                  <a16:creationId xmlns:a16="http://schemas.microsoft.com/office/drawing/2014/main" id="{8C4167F2-26A6-0A41-9F23-581BB1D6E53B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237" name="Freeform 236">
                <a:extLst>
                  <a:ext uri="{FF2B5EF4-FFF2-40B4-BE49-F238E27FC236}">
                    <a16:creationId xmlns:a16="http://schemas.microsoft.com/office/drawing/2014/main" id="{8AABD328-91C1-C94D-8CB5-66F9CC0DC001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38" name="Freeform 237">
                <a:extLst>
                  <a:ext uri="{FF2B5EF4-FFF2-40B4-BE49-F238E27FC236}">
                    <a16:creationId xmlns:a16="http://schemas.microsoft.com/office/drawing/2014/main" id="{23CBCA43-9398-E043-A20B-00567B73DB89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39" name="Freeform 238">
                <a:extLst>
                  <a:ext uri="{FF2B5EF4-FFF2-40B4-BE49-F238E27FC236}">
                    <a16:creationId xmlns:a16="http://schemas.microsoft.com/office/drawing/2014/main" id="{06C3D6EF-A0CB-F34C-9C57-9FA040350289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0" name="Freeform 239">
                <a:extLst>
                  <a:ext uri="{FF2B5EF4-FFF2-40B4-BE49-F238E27FC236}">
                    <a16:creationId xmlns:a16="http://schemas.microsoft.com/office/drawing/2014/main" id="{66D08B47-1DCF-994C-84EE-6C7E588A1D24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473" name="Group 472">
            <a:extLst>
              <a:ext uri="{FF2B5EF4-FFF2-40B4-BE49-F238E27FC236}">
                <a16:creationId xmlns:a16="http://schemas.microsoft.com/office/drawing/2014/main" id="{60901EC0-CB41-754B-B4DA-85BC262C3E55}"/>
              </a:ext>
            </a:extLst>
          </p:cNvPr>
          <p:cNvGrpSpPr/>
          <p:nvPr/>
        </p:nvGrpSpPr>
        <p:grpSpPr>
          <a:xfrm>
            <a:off x="7774998" y="3463448"/>
            <a:ext cx="3007624" cy="1690703"/>
            <a:chOff x="7774998" y="3463448"/>
            <a:chExt cx="3007624" cy="1690703"/>
          </a:xfrm>
        </p:grpSpPr>
        <p:grpSp>
          <p:nvGrpSpPr>
            <p:cNvPr id="458" name="Group 457">
              <a:extLst>
                <a:ext uri="{FF2B5EF4-FFF2-40B4-BE49-F238E27FC236}">
                  <a16:creationId xmlns:a16="http://schemas.microsoft.com/office/drawing/2014/main" id="{B4570A0C-5E2B-7C40-89EC-C23D39A482DA}"/>
                </a:ext>
              </a:extLst>
            </p:cNvPr>
            <p:cNvGrpSpPr/>
            <p:nvPr/>
          </p:nvGrpSpPr>
          <p:grpSpPr>
            <a:xfrm>
              <a:off x="7774998" y="4090572"/>
              <a:ext cx="571917" cy="577694"/>
              <a:chOff x="7774998" y="4090572"/>
              <a:chExt cx="571917" cy="577694"/>
            </a:xfrm>
          </p:grpSpPr>
          <p:sp>
            <p:nvSpPr>
              <p:cNvPr id="575" name="Freeform 917">
                <a:extLst>
                  <a:ext uri="{FF2B5EF4-FFF2-40B4-BE49-F238E27FC236}">
                    <a16:creationId xmlns:a16="http://schemas.microsoft.com/office/drawing/2014/main" id="{23F7F5C6-92E3-C040-BD26-8FBF5B6476F1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7818844" y="4090572"/>
                <a:ext cx="487903" cy="154569"/>
              </a:xfrm>
              <a:custGeom>
                <a:avLst/>
                <a:gdLst>
                  <a:gd name="T0" fmla="*/ 0 w 192"/>
                  <a:gd name="T1" fmla="*/ 594 h 594"/>
                  <a:gd name="T2" fmla="*/ 192 w 192"/>
                  <a:gd name="T3" fmla="*/ 0 h 594"/>
                  <a:gd name="T4" fmla="*/ 192 w 192"/>
                  <a:gd name="T5" fmla="*/ 515 h 594"/>
                  <a:gd name="T6" fmla="*/ 0 w 192"/>
                  <a:gd name="T7" fmla="*/ 594 h 59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594"/>
                  <a:gd name="T14" fmla="*/ 192 w 192"/>
                  <a:gd name="T15" fmla="*/ 594 h 594"/>
                  <a:gd name="connsiteX0" fmla="*/ 0 w 10140"/>
                  <a:gd name="connsiteY0" fmla="*/ 9728 h 9728"/>
                  <a:gd name="connsiteX1" fmla="*/ 10140 w 10140"/>
                  <a:gd name="connsiteY1" fmla="*/ 0 h 9728"/>
                  <a:gd name="connsiteX2" fmla="*/ 10140 w 10140"/>
                  <a:gd name="connsiteY2" fmla="*/ 8670 h 9728"/>
                  <a:gd name="connsiteX3" fmla="*/ 0 w 10140"/>
                  <a:gd name="connsiteY3" fmla="*/ 9728 h 9728"/>
                  <a:gd name="connsiteX0" fmla="*/ 319 w 10319"/>
                  <a:gd name="connsiteY0" fmla="*/ 10000 h 10000"/>
                  <a:gd name="connsiteX1" fmla="*/ 0 w 10319"/>
                  <a:gd name="connsiteY1" fmla="*/ 9878 h 10000"/>
                  <a:gd name="connsiteX2" fmla="*/ 10319 w 10319"/>
                  <a:gd name="connsiteY2" fmla="*/ 0 h 10000"/>
                  <a:gd name="connsiteX3" fmla="*/ 10319 w 10319"/>
                  <a:gd name="connsiteY3" fmla="*/ 8912 h 10000"/>
                  <a:gd name="connsiteX4" fmla="*/ 319 w 10319"/>
                  <a:gd name="connsiteY4" fmla="*/ 10000 h 10000"/>
                  <a:gd name="connsiteX0" fmla="*/ 2669 w 10319"/>
                  <a:gd name="connsiteY0" fmla="*/ 10279 h 10279"/>
                  <a:gd name="connsiteX1" fmla="*/ 0 w 10319"/>
                  <a:gd name="connsiteY1" fmla="*/ 9878 h 10279"/>
                  <a:gd name="connsiteX2" fmla="*/ 10319 w 10319"/>
                  <a:gd name="connsiteY2" fmla="*/ 0 h 10279"/>
                  <a:gd name="connsiteX3" fmla="*/ 10319 w 10319"/>
                  <a:gd name="connsiteY3" fmla="*/ 8912 h 10279"/>
                  <a:gd name="connsiteX4" fmla="*/ 2669 w 10319"/>
                  <a:gd name="connsiteY4" fmla="*/ 10279 h 10279"/>
                  <a:gd name="connsiteX0" fmla="*/ 3432 w 11082"/>
                  <a:gd name="connsiteY0" fmla="*/ 1685 h 1685"/>
                  <a:gd name="connsiteX1" fmla="*/ 763 w 11082"/>
                  <a:gd name="connsiteY1" fmla="*/ 1284 h 1685"/>
                  <a:gd name="connsiteX2" fmla="*/ 0 w 11082"/>
                  <a:gd name="connsiteY2" fmla="*/ 0 h 1685"/>
                  <a:gd name="connsiteX3" fmla="*/ 11082 w 11082"/>
                  <a:gd name="connsiteY3" fmla="*/ 318 h 1685"/>
                  <a:gd name="connsiteX4" fmla="*/ 3432 w 11082"/>
                  <a:gd name="connsiteY4" fmla="*/ 1685 h 1685"/>
                  <a:gd name="connsiteX0" fmla="*/ 3097 w 14245"/>
                  <a:gd name="connsiteY0" fmla="*/ 10000 h 10000"/>
                  <a:gd name="connsiteX1" fmla="*/ 689 w 14245"/>
                  <a:gd name="connsiteY1" fmla="*/ 7620 h 10000"/>
                  <a:gd name="connsiteX2" fmla="*/ 0 w 14245"/>
                  <a:gd name="connsiteY2" fmla="*/ 0 h 10000"/>
                  <a:gd name="connsiteX3" fmla="*/ 14245 w 14245"/>
                  <a:gd name="connsiteY3" fmla="*/ 633 h 10000"/>
                  <a:gd name="connsiteX4" fmla="*/ 3097 w 14245"/>
                  <a:gd name="connsiteY4" fmla="*/ 10000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245" h="10000">
                    <a:moveTo>
                      <a:pt x="3097" y="10000"/>
                    </a:moveTo>
                    <a:lnTo>
                      <a:pt x="689" y="7620"/>
                    </a:lnTo>
                    <a:cubicBezTo>
                      <a:pt x="459" y="5080"/>
                      <a:pt x="230" y="2540"/>
                      <a:pt x="0" y="0"/>
                    </a:cubicBezTo>
                    <a:lnTo>
                      <a:pt x="14245" y="633"/>
                    </a:lnTo>
                    <a:lnTo>
                      <a:pt x="3097" y="10000"/>
                    </a:lnTo>
                    <a:close/>
                  </a:path>
                </a:pathLst>
              </a:custGeom>
              <a:gradFill rotWithShape="1">
                <a:gsLst>
                  <a:gs pos="0">
                    <a:schemeClr val="bg1"/>
                  </a:gs>
                  <a:gs pos="99000">
                    <a:schemeClr val="bg1">
                      <a:lumMod val="75000"/>
                    </a:schemeClr>
                  </a:gs>
                </a:gsLst>
                <a:lin ang="0" scaled="1"/>
              </a:gradFill>
              <a:ln>
                <a:noFill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576" name="Group 575">
                <a:extLst>
                  <a:ext uri="{FF2B5EF4-FFF2-40B4-BE49-F238E27FC236}">
                    <a16:creationId xmlns:a16="http://schemas.microsoft.com/office/drawing/2014/main" id="{E45930EA-CBF5-A94B-B8A6-7DD15266A71D}"/>
                  </a:ext>
                </a:extLst>
              </p:cNvPr>
              <p:cNvGrpSpPr/>
              <p:nvPr/>
            </p:nvGrpSpPr>
            <p:grpSpPr>
              <a:xfrm>
                <a:off x="7774998" y="4206600"/>
                <a:ext cx="571917" cy="461666"/>
                <a:chOff x="9980560" y="726571"/>
                <a:chExt cx="659732" cy="461666"/>
              </a:xfrm>
            </p:grpSpPr>
            <p:sp>
              <p:nvSpPr>
                <p:cNvPr id="577" name="Rectangle 228">
                  <a:extLst>
                    <a:ext uri="{FF2B5EF4-FFF2-40B4-BE49-F238E27FC236}">
                      <a16:creationId xmlns:a16="http://schemas.microsoft.com/office/drawing/2014/main" id="{7E692C2A-D1BF-0D4C-B32B-089A3522A6A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040996" y="761446"/>
                  <a:ext cx="559422" cy="38903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578" name="Rectangle 229">
                  <a:extLst>
                    <a:ext uri="{FF2B5EF4-FFF2-40B4-BE49-F238E27FC236}">
                      <a16:creationId xmlns:a16="http://schemas.microsoft.com/office/drawing/2014/main" id="{48E2C8F8-BEC3-2F43-8CBC-8EDE87C1274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041638" y="769755"/>
                  <a:ext cx="559977" cy="130804"/>
                </a:xfrm>
                <a:prstGeom prst="rect">
                  <a:avLst/>
                </a:prstGeom>
                <a:solidFill>
                  <a:srgbClr val="CC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579" name="Text Box 230">
                  <a:extLst>
                    <a:ext uri="{FF2B5EF4-FFF2-40B4-BE49-F238E27FC236}">
                      <a16:creationId xmlns:a16="http://schemas.microsoft.com/office/drawing/2014/main" id="{FDE32090-CC8A-8241-9AA0-5E1A3B044951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9980560" y="726571"/>
                  <a:ext cx="659732" cy="46166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ＭＳ Ｐゴシック" panose="020B0600070205080204" pitchFamily="34" charset="-128"/>
                      <a:cs typeface="+mn-cs"/>
                    </a:rPr>
                    <a:t>network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ＭＳ Ｐゴシック" panose="020B0600070205080204" pitchFamily="34" charset="-128"/>
                      <a:cs typeface="+mn-cs"/>
                    </a:rPr>
                    <a:t>link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ＭＳ Ｐゴシック" panose="020B0600070205080204" pitchFamily="34" charset="-128"/>
                      <a:cs typeface="+mn-cs"/>
                    </a:rPr>
                    <a:t>physical</a:t>
                  </a:r>
                  <a:endParaRPr kumimoji="0" lang="en-US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cxnSp>
              <p:nvCxnSpPr>
                <p:cNvPr id="580" name="Straight Connector 579">
                  <a:extLst>
                    <a:ext uri="{FF2B5EF4-FFF2-40B4-BE49-F238E27FC236}">
                      <a16:creationId xmlns:a16="http://schemas.microsoft.com/office/drawing/2014/main" id="{C9A663DC-B3E2-E244-A55A-89E7E902796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038335" y="895309"/>
                  <a:ext cx="558136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1" name="Straight Connector 580">
                  <a:extLst>
                    <a:ext uri="{FF2B5EF4-FFF2-40B4-BE49-F238E27FC236}">
                      <a16:creationId xmlns:a16="http://schemas.microsoft.com/office/drawing/2014/main" id="{6DA0B88E-C18A-5449-904A-0022412086E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038335" y="1018248"/>
                  <a:ext cx="558136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459" name="Group 458">
              <a:extLst>
                <a:ext uri="{FF2B5EF4-FFF2-40B4-BE49-F238E27FC236}">
                  <a16:creationId xmlns:a16="http://schemas.microsoft.com/office/drawing/2014/main" id="{1E322C66-C2C1-C349-B912-5AA0767A8324}"/>
                </a:ext>
              </a:extLst>
            </p:cNvPr>
            <p:cNvGrpSpPr/>
            <p:nvPr/>
          </p:nvGrpSpPr>
          <p:grpSpPr>
            <a:xfrm>
              <a:off x="8692628" y="3463448"/>
              <a:ext cx="571917" cy="574365"/>
              <a:chOff x="8692628" y="3463448"/>
              <a:chExt cx="571917" cy="574365"/>
            </a:xfrm>
          </p:grpSpPr>
          <p:sp>
            <p:nvSpPr>
              <p:cNvPr id="573" name="Freeform 917">
                <a:extLst>
                  <a:ext uri="{FF2B5EF4-FFF2-40B4-BE49-F238E27FC236}">
                    <a16:creationId xmlns:a16="http://schemas.microsoft.com/office/drawing/2014/main" id="{09253F5C-3E18-6A4E-86CE-63A57FDD27F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8735937" y="3883244"/>
                <a:ext cx="487903" cy="154569"/>
              </a:xfrm>
              <a:custGeom>
                <a:avLst/>
                <a:gdLst>
                  <a:gd name="T0" fmla="*/ 0 w 192"/>
                  <a:gd name="T1" fmla="*/ 594 h 594"/>
                  <a:gd name="T2" fmla="*/ 192 w 192"/>
                  <a:gd name="T3" fmla="*/ 0 h 594"/>
                  <a:gd name="T4" fmla="*/ 192 w 192"/>
                  <a:gd name="T5" fmla="*/ 515 h 594"/>
                  <a:gd name="T6" fmla="*/ 0 w 192"/>
                  <a:gd name="T7" fmla="*/ 594 h 59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594"/>
                  <a:gd name="T14" fmla="*/ 192 w 192"/>
                  <a:gd name="T15" fmla="*/ 594 h 594"/>
                  <a:gd name="connsiteX0" fmla="*/ 0 w 10140"/>
                  <a:gd name="connsiteY0" fmla="*/ 9728 h 9728"/>
                  <a:gd name="connsiteX1" fmla="*/ 10140 w 10140"/>
                  <a:gd name="connsiteY1" fmla="*/ 0 h 9728"/>
                  <a:gd name="connsiteX2" fmla="*/ 10140 w 10140"/>
                  <a:gd name="connsiteY2" fmla="*/ 8670 h 9728"/>
                  <a:gd name="connsiteX3" fmla="*/ 0 w 10140"/>
                  <a:gd name="connsiteY3" fmla="*/ 9728 h 9728"/>
                  <a:gd name="connsiteX0" fmla="*/ 319 w 10319"/>
                  <a:gd name="connsiteY0" fmla="*/ 10000 h 10000"/>
                  <a:gd name="connsiteX1" fmla="*/ 0 w 10319"/>
                  <a:gd name="connsiteY1" fmla="*/ 9878 h 10000"/>
                  <a:gd name="connsiteX2" fmla="*/ 10319 w 10319"/>
                  <a:gd name="connsiteY2" fmla="*/ 0 h 10000"/>
                  <a:gd name="connsiteX3" fmla="*/ 10319 w 10319"/>
                  <a:gd name="connsiteY3" fmla="*/ 8912 h 10000"/>
                  <a:gd name="connsiteX4" fmla="*/ 319 w 10319"/>
                  <a:gd name="connsiteY4" fmla="*/ 10000 h 10000"/>
                  <a:gd name="connsiteX0" fmla="*/ 2669 w 10319"/>
                  <a:gd name="connsiteY0" fmla="*/ 10279 h 10279"/>
                  <a:gd name="connsiteX1" fmla="*/ 0 w 10319"/>
                  <a:gd name="connsiteY1" fmla="*/ 9878 h 10279"/>
                  <a:gd name="connsiteX2" fmla="*/ 10319 w 10319"/>
                  <a:gd name="connsiteY2" fmla="*/ 0 h 10279"/>
                  <a:gd name="connsiteX3" fmla="*/ 10319 w 10319"/>
                  <a:gd name="connsiteY3" fmla="*/ 8912 h 10279"/>
                  <a:gd name="connsiteX4" fmla="*/ 2669 w 10319"/>
                  <a:gd name="connsiteY4" fmla="*/ 10279 h 10279"/>
                  <a:gd name="connsiteX0" fmla="*/ 3432 w 11082"/>
                  <a:gd name="connsiteY0" fmla="*/ 1685 h 1685"/>
                  <a:gd name="connsiteX1" fmla="*/ 763 w 11082"/>
                  <a:gd name="connsiteY1" fmla="*/ 1284 h 1685"/>
                  <a:gd name="connsiteX2" fmla="*/ 0 w 11082"/>
                  <a:gd name="connsiteY2" fmla="*/ 0 h 1685"/>
                  <a:gd name="connsiteX3" fmla="*/ 11082 w 11082"/>
                  <a:gd name="connsiteY3" fmla="*/ 318 h 1685"/>
                  <a:gd name="connsiteX4" fmla="*/ 3432 w 11082"/>
                  <a:gd name="connsiteY4" fmla="*/ 1685 h 1685"/>
                  <a:gd name="connsiteX0" fmla="*/ 3097 w 14245"/>
                  <a:gd name="connsiteY0" fmla="*/ 10000 h 10000"/>
                  <a:gd name="connsiteX1" fmla="*/ 689 w 14245"/>
                  <a:gd name="connsiteY1" fmla="*/ 7620 h 10000"/>
                  <a:gd name="connsiteX2" fmla="*/ 0 w 14245"/>
                  <a:gd name="connsiteY2" fmla="*/ 0 h 10000"/>
                  <a:gd name="connsiteX3" fmla="*/ 14245 w 14245"/>
                  <a:gd name="connsiteY3" fmla="*/ 633 h 10000"/>
                  <a:gd name="connsiteX4" fmla="*/ 3097 w 14245"/>
                  <a:gd name="connsiteY4" fmla="*/ 10000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245" h="10000">
                    <a:moveTo>
                      <a:pt x="3097" y="10000"/>
                    </a:moveTo>
                    <a:lnTo>
                      <a:pt x="689" y="7620"/>
                    </a:lnTo>
                    <a:cubicBezTo>
                      <a:pt x="459" y="5080"/>
                      <a:pt x="230" y="2540"/>
                      <a:pt x="0" y="0"/>
                    </a:cubicBezTo>
                    <a:lnTo>
                      <a:pt x="14245" y="633"/>
                    </a:lnTo>
                    <a:lnTo>
                      <a:pt x="3097" y="10000"/>
                    </a:lnTo>
                    <a:close/>
                  </a:path>
                </a:pathLst>
              </a:custGeom>
              <a:gradFill rotWithShape="1">
                <a:gsLst>
                  <a:gs pos="0">
                    <a:schemeClr val="bg1"/>
                  </a:gs>
                  <a:gs pos="99000">
                    <a:schemeClr val="bg1">
                      <a:lumMod val="75000"/>
                    </a:schemeClr>
                  </a:gs>
                </a:gsLst>
                <a:lin ang="0" scaled="1"/>
              </a:gradFill>
              <a:ln>
                <a:noFill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582" name="Group 581">
                <a:extLst>
                  <a:ext uri="{FF2B5EF4-FFF2-40B4-BE49-F238E27FC236}">
                    <a16:creationId xmlns:a16="http://schemas.microsoft.com/office/drawing/2014/main" id="{2B3B79E0-A9CA-8343-BC50-944B3D057C83}"/>
                  </a:ext>
                </a:extLst>
              </p:cNvPr>
              <p:cNvGrpSpPr/>
              <p:nvPr/>
            </p:nvGrpSpPr>
            <p:grpSpPr>
              <a:xfrm>
                <a:off x="8692628" y="3463448"/>
                <a:ext cx="571917" cy="461666"/>
                <a:chOff x="9980560" y="726571"/>
                <a:chExt cx="659732" cy="461666"/>
              </a:xfrm>
            </p:grpSpPr>
            <p:sp>
              <p:nvSpPr>
                <p:cNvPr id="583" name="Rectangle 228">
                  <a:extLst>
                    <a:ext uri="{FF2B5EF4-FFF2-40B4-BE49-F238E27FC236}">
                      <a16:creationId xmlns:a16="http://schemas.microsoft.com/office/drawing/2014/main" id="{E7793237-B524-9348-8D4A-2C1027CD2AC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040996" y="761446"/>
                  <a:ext cx="559422" cy="38903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584" name="Rectangle 229">
                  <a:extLst>
                    <a:ext uri="{FF2B5EF4-FFF2-40B4-BE49-F238E27FC236}">
                      <a16:creationId xmlns:a16="http://schemas.microsoft.com/office/drawing/2014/main" id="{5F0972A7-9FB8-4E4A-9B5E-39F0D7CDC82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041638" y="769755"/>
                  <a:ext cx="559977" cy="130804"/>
                </a:xfrm>
                <a:prstGeom prst="rect">
                  <a:avLst/>
                </a:prstGeom>
                <a:solidFill>
                  <a:srgbClr val="CC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585" name="Text Box 230">
                  <a:extLst>
                    <a:ext uri="{FF2B5EF4-FFF2-40B4-BE49-F238E27FC236}">
                      <a16:creationId xmlns:a16="http://schemas.microsoft.com/office/drawing/2014/main" id="{B600132A-08D1-5845-B328-72B9C0CEC49A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9980560" y="726571"/>
                  <a:ext cx="659732" cy="46166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ＭＳ Ｐゴシック" panose="020B0600070205080204" pitchFamily="34" charset="-128"/>
                      <a:cs typeface="+mn-cs"/>
                    </a:rPr>
                    <a:t>network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ＭＳ Ｐゴシック" panose="020B0600070205080204" pitchFamily="34" charset="-128"/>
                      <a:cs typeface="+mn-cs"/>
                    </a:rPr>
                    <a:t>link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ＭＳ Ｐゴシック" panose="020B0600070205080204" pitchFamily="34" charset="-128"/>
                      <a:cs typeface="+mn-cs"/>
                    </a:rPr>
                    <a:t>physical</a:t>
                  </a:r>
                  <a:endParaRPr kumimoji="0" lang="en-US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cxnSp>
              <p:nvCxnSpPr>
                <p:cNvPr id="586" name="Straight Connector 585">
                  <a:extLst>
                    <a:ext uri="{FF2B5EF4-FFF2-40B4-BE49-F238E27FC236}">
                      <a16:creationId xmlns:a16="http://schemas.microsoft.com/office/drawing/2014/main" id="{0C4F0C12-1A41-BA45-B327-EE0A215695B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038335" y="895309"/>
                  <a:ext cx="558136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7" name="Straight Connector 586">
                  <a:extLst>
                    <a:ext uri="{FF2B5EF4-FFF2-40B4-BE49-F238E27FC236}">
                      <a16:creationId xmlns:a16="http://schemas.microsoft.com/office/drawing/2014/main" id="{4A0EA22A-33EB-C945-8E74-EB8BC9C330C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038335" y="1018248"/>
                  <a:ext cx="558136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460" name="Group 459">
              <a:extLst>
                <a:ext uri="{FF2B5EF4-FFF2-40B4-BE49-F238E27FC236}">
                  <a16:creationId xmlns:a16="http://schemas.microsoft.com/office/drawing/2014/main" id="{6480027A-C6CF-D74D-A342-F3EE54633FA0}"/>
                </a:ext>
              </a:extLst>
            </p:cNvPr>
            <p:cNvGrpSpPr/>
            <p:nvPr/>
          </p:nvGrpSpPr>
          <p:grpSpPr>
            <a:xfrm>
              <a:off x="9846130" y="3502221"/>
              <a:ext cx="571917" cy="607211"/>
              <a:chOff x="9846130" y="3502221"/>
              <a:chExt cx="571917" cy="607211"/>
            </a:xfrm>
          </p:grpSpPr>
          <p:sp>
            <p:nvSpPr>
              <p:cNvPr id="574" name="Freeform 917">
                <a:extLst>
                  <a:ext uri="{FF2B5EF4-FFF2-40B4-BE49-F238E27FC236}">
                    <a16:creationId xmlns:a16="http://schemas.microsoft.com/office/drawing/2014/main" id="{846385EA-7D91-F547-BC81-FC77126DF2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904716" y="3925785"/>
                <a:ext cx="466702" cy="183647"/>
              </a:xfrm>
              <a:custGeom>
                <a:avLst/>
                <a:gdLst>
                  <a:gd name="T0" fmla="*/ 0 w 192"/>
                  <a:gd name="T1" fmla="*/ 594 h 594"/>
                  <a:gd name="T2" fmla="*/ 192 w 192"/>
                  <a:gd name="T3" fmla="*/ 0 h 594"/>
                  <a:gd name="T4" fmla="*/ 192 w 192"/>
                  <a:gd name="T5" fmla="*/ 515 h 594"/>
                  <a:gd name="T6" fmla="*/ 0 w 192"/>
                  <a:gd name="T7" fmla="*/ 594 h 59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594"/>
                  <a:gd name="T14" fmla="*/ 192 w 192"/>
                  <a:gd name="T15" fmla="*/ 594 h 594"/>
                  <a:gd name="connsiteX0" fmla="*/ 0 w 10140"/>
                  <a:gd name="connsiteY0" fmla="*/ 9728 h 9728"/>
                  <a:gd name="connsiteX1" fmla="*/ 10140 w 10140"/>
                  <a:gd name="connsiteY1" fmla="*/ 0 h 9728"/>
                  <a:gd name="connsiteX2" fmla="*/ 10140 w 10140"/>
                  <a:gd name="connsiteY2" fmla="*/ 8670 h 9728"/>
                  <a:gd name="connsiteX3" fmla="*/ 0 w 10140"/>
                  <a:gd name="connsiteY3" fmla="*/ 9728 h 9728"/>
                  <a:gd name="connsiteX0" fmla="*/ 319 w 10319"/>
                  <a:gd name="connsiteY0" fmla="*/ 10000 h 10000"/>
                  <a:gd name="connsiteX1" fmla="*/ 0 w 10319"/>
                  <a:gd name="connsiteY1" fmla="*/ 9878 h 10000"/>
                  <a:gd name="connsiteX2" fmla="*/ 10319 w 10319"/>
                  <a:gd name="connsiteY2" fmla="*/ 0 h 10000"/>
                  <a:gd name="connsiteX3" fmla="*/ 10319 w 10319"/>
                  <a:gd name="connsiteY3" fmla="*/ 8912 h 10000"/>
                  <a:gd name="connsiteX4" fmla="*/ 319 w 10319"/>
                  <a:gd name="connsiteY4" fmla="*/ 10000 h 10000"/>
                  <a:gd name="connsiteX0" fmla="*/ 2669 w 10319"/>
                  <a:gd name="connsiteY0" fmla="*/ 10279 h 10279"/>
                  <a:gd name="connsiteX1" fmla="*/ 0 w 10319"/>
                  <a:gd name="connsiteY1" fmla="*/ 9878 h 10279"/>
                  <a:gd name="connsiteX2" fmla="*/ 10319 w 10319"/>
                  <a:gd name="connsiteY2" fmla="*/ 0 h 10279"/>
                  <a:gd name="connsiteX3" fmla="*/ 10319 w 10319"/>
                  <a:gd name="connsiteY3" fmla="*/ 8912 h 10279"/>
                  <a:gd name="connsiteX4" fmla="*/ 2669 w 10319"/>
                  <a:gd name="connsiteY4" fmla="*/ 10279 h 10279"/>
                  <a:gd name="connsiteX0" fmla="*/ 3432 w 11082"/>
                  <a:gd name="connsiteY0" fmla="*/ 1685 h 1685"/>
                  <a:gd name="connsiteX1" fmla="*/ 763 w 11082"/>
                  <a:gd name="connsiteY1" fmla="*/ 1284 h 1685"/>
                  <a:gd name="connsiteX2" fmla="*/ 0 w 11082"/>
                  <a:gd name="connsiteY2" fmla="*/ 0 h 1685"/>
                  <a:gd name="connsiteX3" fmla="*/ 11082 w 11082"/>
                  <a:gd name="connsiteY3" fmla="*/ 318 h 1685"/>
                  <a:gd name="connsiteX4" fmla="*/ 3432 w 11082"/>
                  <a:gd name="connsiteY4" fmla="*/ 1685 h 1685"/>
                  <a:gd name="connsiteX0" fmla="*/ 3097 w 14245"/>
                  <a:gd name="connsiteY0" fmla="*/ 10000 h 10000"/>
                  <a:gd name="connsiteX1" fmla="*/ 689 w 14245"/>
                  <a:gd name="connsiteY1" fmla="*/ 7620 h 10000"/>
                  <a:gd name="connsiteX2" fmla="*/ 0 w 14245"/>
                  <a:gd name="connsiteY2" fmla="*/ 0 h 10000"/>
                  <a:gd name="connsiteX3" fmla="*/ 14245 w 14245"/>
                  <a:gd name="connsiteY3" fmla="*/ 633 h 10000"/>
                  <a:gd name="connsiteX4" fmla="*/ 3097 w 14245"/>
                  <a:gd name="connsiteY4" fmla="*/ 10000 h 10000"/>
                  <a:gd name="connsiteX0" fmla="*/ 2478 w 13626"/>
                  <a:gd name="connsiteY0" fmla="*/ 9373 h 9373"/>
                  <a:gd name="connsiteX1" fmla="*/ 70 w 13626"/>
                  <a:gd name="connsiteY1" fmla="*/ 6993 h 9373"/>
                  <a:gd name="connsiteX2" fmla="*/ 41 w 13626"/>
                  <a:gd name="connsiteY2" fmla="*/ 0 h 9373"/>
                  <a:gd name="connsiteX3" fmla="*/ 13626 w 13626"/>
                  <a:gd name="connsiteY3" fmla="*/ 6 h 9373"/>
                  <a:gd name="connsiteX4" fmla="*/ 2478 w 13626"/>
                  <a:gd name="connsiteY4" fmla="*/ 9373 h 9373"/>
                  <a:gd name="connsiteX0" fmla="*/ 1334 w 10000"/>
                  <a:gd name="connsiteY0" fmla="*/ 12676 h 12676"/>
                  <a:gd name="connsiteX1" fmla="*/ 51 w 10000"/>
                  <a:gd name="connsiteY1" fmla="*/ 7461 h 12676"/>
                  <a:gd name="connsiteX2" fmla="*/ 30 w 10000"/>
                  <a:gd name="connsiteY2" fmla="*/ 0 h 12676"/>
                  <a:gd name="connsiteX3" fmla="*/ 10000 w 10000"/>
                  <a:gd name="connsiteY3" fmla="*/ 6 h 12676"/>
                  <a:gd name="connsiteX4" fmla="*/ 1334 w 10000"/>
                  <a:gd name="connsiteY4" fmla="*/ 12676 h 12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00" h="12676">
                    <a:moveTo>
                      <a:pt x="1334" y="12676"/>
                    </a:moveTo>
                    <a:lnTo>
                      <a:pt x="51" y="7461"/>
                    </a:lnTo>
                    <a:cubicBezTo>
                      <a:pt x="-117" y="4751"/>
                      <a:pt x="199" y="2710"/>
                      <a:pt x="30" y="0"/>
                    </a:cubicBezTo>
                    <a:lnTo>
                      <a:pt x="10000" y="6"/>
                    </a:lnTo>
                    <a:lnTo>
                      <a:pt x="1334" y="12676"/>
                    </a:lnTo>
                    <a:close/>
                  </a:path>
                </a:pathLst>
              </a:custGeom>
              <a:gradFill rotWithShape="1">
                <a:gsLst>
                  <a:gs pos="0">
                    <a:schemeClr val="bg1"/>
                  </a:gs>
                  <a:gs pos="99000">
                    <a:schemeClr val="bg1">
                      <a:lumMod val="75000"/>
                    </a:schemeClr>
                  </a:gs>
                </a:gsLst>
                <a:lin ang="0" scaled="1"/>
              </a:gradFill>
              <a:ln>
                <a:noFill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589" name="Group 588">
                <a:extLst>
                  <a:ext uri="{FF2B5EF4-FFF2-40B4-BE49-F238E27FC236}">
                    <a16:creationId xmlns:a16="http://schemas.microsoft.com/office/drawing/2014/main" id="{0318DF36-59E8-B646-A5EA-22C52DB7533C}"/>
                  </a:ext>
                </a:extLst>
              </p:cNvPr>
              <p:cNvGrpSpPr/>
              <p:nvPr/>
            </p:nvGrpSpPr>
            <p:grpSpPr>
              <a:xfrm>
                <a:off x="9846130" y="3502221"/>
                <a:ext cx="571917" cy="461666"/>
                <a:chOff x="9980560" y="726571"/>
                <a:chExt cx="659732" cy="461666"/>
              </a:xfrm>
            </p:grpSpPr>
            <p:sp>
              <p:nvSpPr>
                <p:cNvPr id="590" name="Rectangle 228">
                  <a:extLst>
                    <a:ext uri="{FF2B5EF4-FFF2-40B4-BE49-F238E27FC236}">
                      <a16:creationId xmlns:a16="http://schemas.microsoft.com/office/drawing/2014/main" id="{131C8400-834E-5345-B332-0CA44FC7426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040996" y="761446"/>
                  <a:ext cx="559422" cy="38903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591" name="Rectangle 229">
                  <a:extLst>
                    <a:ext uri="{FF2B5EF4-FFF2-40B4-BE49-F238E27FC236}">
                      <a16:creationId xmlns:a16="http://schemas.microsoft.com/office/drawing/2014/main" id="{55AFC556-EB02-774A-AF5B-36D0B2144B8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041638" y="769755"/>
                  <a:ext cx="559977" cy="130804"/>
                </a:xfrm>
                <a:prstGeom prst="rect">
                  <a:avLst/>
                </a:prstGeom>
                <a:solidFill>
                  <a:srgbClr val="CC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592" name="Text Box 230">
                  <a:extLst>
                    <a:ext uri="{FF2B5EF4-FFF2-40B4-BE49-F238E27FC236}">
                      <a16:creationId xmlns:a16="http://schemas.microsoft.com/office/drawing/2014/main" id="{8D3E0672-2F8A-B948-9454-93F597182C93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9980560" y="726571"/>
                  <a:ext cx="659732" cy="46166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ＭＳ Ｐゴシック" panose="020B0600070205080204" pitchFamily="34" charset="-128"/>
                      <a:cs typeface="+mn-cs"/>
                    </a:rPr>
                    <a:t>network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ＭＳ Ｐゴシック" panose="020B0600070205080204" pitchFamily="34" charset="-128"/>
                      <a:cs typeface="+mn-cs"/>
                    </a:rPr>
                    <a:t>link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ＭＳ Ｐゴシック" panose="020B0600070205080204" pitchFamily="34" charset="-128"/>
                      <a:cs typeface="+mn-cs"/>
                    </a:rPr>
                    <a:t>physical</a:t>
                  </a:r>
                  <a:endParaRPr kumimoji="0" lang="en-US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cxnSp>
              <p:nvCxnSpPr>
                <p:cNvPr id="593" name="Straight Connector 592">
                  <a:extLst>
                    <a:ext uri="{FF2B5EF4-FFF2-40B4-BE49-F238E27FC236}">
                      <a16:creationId xmlns:a16="http://schemas.microsoft.com/office/drawing/2014/main" id="{8D2F48EB-4CEE-D44B-8209-C126FF35BBE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038335" y="895309"/>
                  <a:ext cx="558136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4" name="Straight Connector 593">
                  <a:extLst>
                    <a:ext uri="{FF2B5EF4-FFF2-40B4-BE49-F238E27FC236}">
                      <a16:creationId xmlns:a16="http://schemas.microsoft.com/office/drawing/2014/main" id="{0248C143-6367-CE41-9442-465AEAB8C7A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038335" y="1018248"/>
                  <a:ext cx="558136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461" name="Group 460">
              <a:extLst>
                <a:ext uri="{FF2B5EF4-FFF2-40B4-BE49-F238E27FC236}">
                  <a16:creationId xmlns:a16="http://schemas.microsoft.com/office/drawing/2014/main" id="{D0C86AC5-6FCF-FF4A-BC5F-A236021B8F1A}"/>
                </a:ext>
              </a:extLst>
            </p:cNvPr>
            <p:cNvGrpSpPr/>
            <p:nvPr/>
          </p:nvGrpSpPr>
          <p:grpSpPr>
            <a:xfrm>
              <a:off x="9554792" y="4299763"/>
              <a:ext cx="571917" cy="630904"/>
              <a:chOff x="9554792" y="4299763"/>
              <a:chExt cx="571917" cy="630904"/>
            </a:xfrm>
          </p:grpSpPr>
          <p:sp>
            <p:nvSpPr>
              <p:cNvPr id="595" name="Freeform 917">
                <a:extLst>
                  <a:ext uri="{FF2B5EF4-FFF2-40B4-BE49-F238E27FC236}">
                    <a16:creationId xmlns:a16="http://schemas.microsoft.com/office/drawing/2014/main" id="{5ED6F1FC-EC2E-3248-A181-32D9CFD8B2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598301" y="4724405"/>
                <a:ext cx="466702" cy="206262"/>
              </a:xfrm>
              <a:custGeom>
                <a:avLst/>
                <a:gdLst>
                  <a:gd name="T0" fmla="*/ 0 w 192"/>
                  <a:gd name="T1" fmla="*/ 594 h 594"/>
                  <a:gd name="T2" fmla="*/ 192 w 192"/>
                  <a:gd name="T3" fmla="*/ 0 h 594"/>
                  <a:gd name="T4" fmla="*/ 192 w 192"/>
                  <a:gd name="T5" fmla="*/ 515 h 594"/>
                  <a:gd name="T6" fmla="*/ 0 w 192"/>
                  <a:gd name="T7" fmla="*/ 594 h 59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594"/>
                  <a:gd name="T14" fmla="*/ 192 w 192"/>
                  <a:gd name="T15" fmla="*/ 594 h 594"/>
                  <a:gd name="connsiteX0" fmla="*/ 0 w 10140"/>
                  <a:gd name="connsiteY0" fmla="*/ 9728 h 9728"/>
                  <a:gd name="connsiteX1" fmla="*/ 10140 w 10140"/>
                  <a:gd name="connsiteY1" fmla="*/ 0 h 9728"/>
                  <a:gd name="connsiteX2" fmla="*/ 10140 w 10140"/>
                  <a:gd name="connsiteY2" fmla="*/ 8670 h 9728"/>
                  <a:gd name="connsiteX3" fmla="*/ 0 w 10140"/>
                  <a:gd name="connsiteY3" fmla="*/ 9728 h 9728"/>
                  <a:gd name="connsiteX0" fmla="*/ 319 w 10319"/>
                  <a:gd name="connsiteY0" fmla="*/ 10000 h 10000"/>
                  <a:gd name="connsiteX1" fmla="*/ 0 w 10319"/>
                  <a:gd name="connsiteY1" fmla="*/ 9878 h 10000"/>
                  <a:gd name="connsiteX2" fmla="*/ 10319 w 10319"/>
                  <a:gd name="connsiteY2" fmla="*/ 0 h 10000"/>
                  <a:gd name="connsiteX3" fmla="*/ 10319 w 10319"/>
                  <a:gd name="connsiteY3" fmla="*/ 8912 h 10000"/>
                  <a:gd name="connsiteX4" fmla="*/ 319 w 10319"/>
                  <a:gd name="connsiteY4" fmla="*/ 10000 h 10000"/>
                  <a:gd name="connsiteX0" fmla="*/ 2669 w 10319"/>
                  <a:gd name="connsiteY0" fmla="*/ 10279 h 10279"/>
                  <a:gd name="connsiteX1" fmla="*/ 0 w 10319"/>
                  <a:gd name="connsiteY1" fmla="*/ 9878 h 10279"/>
                  <a:gd name="connsiteX2" fmla="*/ 10319 w 10319"/>
                  <a:gd name="connsiteY2" fmla="*/ 0 h 10279"/>
                  <a:gd name="connsiteX3" fmla="*/ 10319 w 10319"/>
                  <a:gd name="connsiteY3" fmla="*/ 8912 h 10279"/>
                  <a:gd name="connsiteX4" fmla="*/ 2669 w 10319"/>
                  <a:gd name="connsiteY4" fmla="*/ 10279 h 10279"/>
                  <a:gd name="connsiteX0" fmla="*/ 3432 w 11082"/>
                  <a:gd name="connsiteY0" fmla="*/ 1685 h 1685"/>
                  <a:gd name="connsiteX1" fmla="*/ 763 w 11082"/>
                  <a:gd name="connsiteY1" fmla="*/ 1284 h 1685"/>
                  <a:gd name="connsiteX2" fmla="*/ 0 w 11082"/>
                  <a:gd name="connsiteY2" fmla="*/ 0 h 1685"/>
                  <a:gd name="connsiteX3" fmla="*/ 11082 w 11082"/>
                  <a:gd name="connsiteY3" fmla="*/ 318 h 1685"/>
                  <a:gd name="connsiteX4" fmla="*/ 3432 w 11082"/>
                  <a:gd name="connsiteY4" fmla="*/ 1685 h 1685"/>
                  <a:gd name="connsiteX0" fmla="*/ 3097 w 14245"/>
                  <a:gd name="connsiteY0" fmla="*/ 10000 h 10000"/>
                  <a:gd name="connsiteX1" fmla="*/ 689 w 14245"/>
                  <a:gd name="connsiteY1" fmla="*/ 7620 h 10000"/>
                  <a:gd name="connsiteX2" fmla="*/ 0 w 14245"/>
                  <a:gd name="connsiteY2" fmla="*/ 0 h 10000"/>
                  <a:gd name="connsiteX3" fmla="*/ 14245 w 14245"/>
                  <a:gd name="connsiteY3" fmla="*/ 633 h 10000"/>
                  <a:gd name="connsiteX4" fmla="*/ 3097 w 14245"/>
                  <a:gd name="connsiteY4" fmla="*/ 10000 h 10000"/>
                  <a:gd name="connsiteX0" fmla="*/ 2478 w 13626"/>
                  <a:gd name="connsiteY0" fmla="*/ 9373 h 9373"/>
                  <a:gd name="connsiteX1" fmla="*/ 70 w 13626"/>
                  <a:gd name="connsiteY1" fmla="*/ 6993 h 9373"/>
                  <a:gd name="connsiteX2" fmla="*/ 41 w 13626"/>
                  <a:gd name="connsiteY2" fmla="*/ 0 h 9373"/>
                  <a:gd name="connsiteX3" fmla="*/ 13626 w 13626"/>
                  <a:gd name="connsiteY3" fmla="*/ 6 h 9373"/>
                  <a:gd name="connsiteX4" fmla="*/ 2478 w 13626"/>
                  <a:gd name="connsiteY4" fmla="*/ 9373 h 9373"/>
                  <a:gd name="connsiteX0" fmla="*/ 1334 w 10000"/>
                  <a:gd name="connsiteY0" fmla="*/ 12676 h 12676"/>
                  <a:gd name="connsiteX1" fmla="*/ 51 w 10000"/>
                  <a:gd name="connsiteY1" fmla="*/ 7461 h 12676"/>
                  <a:gd name="connsiteX2" fmla="*/ 30 w 10000"/>
                  <a:gd name="connsiteY2" fmla="*/ 0 h 12676"/>
                  <a:gd name="connsiteX3" fmla="*/ 10000 w 10000"/>
                  <a:gd name="connsiteY3" fmla="*/ 6 h 12676"/>
                  <a:gd name="connsiteX4" fmla="*/ 1334 w 10000"/>
                  <a:gd name="connsiteY4" fmla="*/ 12676 h 12676"/>
                  <a:gd name="connsiteX0" fmla="*/ 434 w 10000"/>
                  <a:gd name="connsiteY0" fmla="*/ 14237 h 14237"/>
                  <a:gd name="connsiteX1" fmla="*/ 51 w 10000"/>
                  <a:gd name="connsiteY1" fmla="*/ 7461 h 14237"/>
                  <a:gd name="connsiteX2" fmla="*/ 30 w 10000"/>
                  <a:gd name="connsiteY2" fmla="*/ 0 h 14237"/>
                  <a:gd name="connsiteX3" fmla="*/ 10000 w 10000"/>
                  <a:gd name="connsiteY3" fmla="*/ 6 h 14237"/>
                  <a:gd name="connsiteX4" fmla="*/ 434 w 10000"/>
                  <a:gd name="connsiteY4" fmla="*/ 14237 h 142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00" h="14237">
                    <a:moveTo>
                      <a:pt x="434" y="14237"/>
                    </a:moveTo>
                    <a:cubicBezTo>
                      <a:pt x="306" y="11978"/>
                      <a:pt x="179" y="9720"/>
                      <a:pt x="51" y="7461"/>
                    </a:cubicBezTo>
                    <a:cubicBezTo>
                      <a:pt x="-117" y="4751"/>
                      <a:pt x="199" y="2710"/>
                      <a:pt x="30" y="0"/>
                    </a:cubicBezTo>
                    <a:lnTo>
                      <a:pt x="10000" y="6"/>
                    </a:lnTo>
                    <a:lnTo>
                      <a:pt x="434" y="14237"/>
                    </a:lnTo>
                    <a:close/>
                  </a:path>
                </a:pathLst>
              </a:custGeom>
              <a:gradFill rotWithShape="1">
                <a:gsLst>
                  <a:gs pos="0">
                    <a:schemeClr val="bg1"/>
                  </a:gs>
                  <a:gs pos="99000">
                    <a:schemeClr val="bg1">
                      <a:lumMod val="75000"/>
                    </a:schemeClr>
                  </a:gs>
                </a:gsLst>
                <a:lin ang="0" scaled="1"/>
              </a:gradFill>
              <a:ln>
                <a:noFill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567" name="Group 566">
                <a:extLst>
                  <a:ext uri="{FF2B5EF4-FFF2-40B4-BE49-F238E27FC236}">
                    <a16:creationId xmlns:a16="http://schemas.microsoft.com/office/drawing/2014/main" id="{F3F36025-2038-BC49-AF0C-2475C376E0E9}"/>
                  </a:ext>
                </a:extLst>
              </p:cNvPr>
              <p:cNvGrpSpPr/>
              <p:nvPr/>
            </p:nvGrpSpPr>
            <p:grpSpPr>
              <a:xfrm>
                <a:off x="9554792" y="4299763"/>
                <a:ext cx="571917" cy="461666"/>
                <a:chOff x="9980560" y="726571"/>
                <a:chExt cx="659732" cy="461666"/>
              </a:xfrm>
            </p:grpSpPr>
            <p:sp>
              <p:nvSpPr>
                <p:cNvPr id="568" name="Rectangle 228">
                  <a:extLst>
                    <a:ext uri="{FF2B5EF4-FFF2-40B4-BE49-F238E27FC236}">
                      <a16:creationId xmlns:a16="http://schemas.microsoft.com/office/drawing/2014/main" id="{ED5E50F7-5461-574C-9AF9-CB79813E9BB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040996" y="761446"/>
                  <a:ext cx="559422" cy="38903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569" name="Rectangle 229">
                  <a:extLst>
                    <a:ext uri="{FF2B5EF4-FFF2-40B4-BE49-F238E27FC236}">
                      <a16:creationId xmlns:a16="http://schemas.microsoft.com/office/drawing/2014/main" id="{2F7C9861-2086-4945-8713-75641140A37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041638" y="769755"/>
                  <a:ext cx="559977" cy="130804"/>
                </a:xfrm>
                <a:prstGeom prst="rect">
                  <a:avLst/>
                </a:prstGeom>
                <a:solidFill>
                  <a:srgbClr val="CC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570" name="Text Box 230">
                  <a:extLst>
                    <a:ext uri="{FF2B5EF4-FFF2-40B4-BE49-F238E27FC236}">
                      <a16:creationId xmlns:a16="http://schemas.microsoft.com/office/drawing/2014/main" id="{12582F5C-7D7F-2140-8A3F-3E4115557DF4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9980560" y="726571"/>
                  <a:ext cx="659732" cy="46166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ＭＳ Ｐゴシック" panose="020B0600070205080204" pitchFamily="34" charset="-128"/>
                      <a:cs typeface="+mn-cs"/>
                    </a:rPr>
                    <a:t>network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ＭＳ Ｐゴシック" panose="020B0600070205080204" pitchFamily="34" charset="-128"/>
                      <a:cs typeface="+mn-cs"/>
                    </a:rPr>
                    <a:t>link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ＭＳ Ｐゴシック" panose="020B0600070205080204" pitchFamily="34" charset="-128"/>
                      <a:cs typeface="+mn-cs"/>
                    </a:rPr>
                    <a:t>physical</a:t>
                  </a:r>
                  <a:endParaRPr kumimoji="0" lang="en-US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cxnSp>
              <p:nvCxnSpPr>
                <p:cNvPr id="571" name="Straight Connector 570">
                  <a:extLst>
                    <a:ext uri="{FF2B5EF4-FFF2-40B4-BE49-F238E27FC236}">
                      <a16:creationId xmlns:a16="http://schemas.microsoft.com/office/drawing/2014/main" id="{4562A11B-D98F-9E4C-8877-765050F91F2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038335" y="895309"/>
                  <a:ext cx="558136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2" name="Straight Connector 571">
                  <a:extLst>
                    <a:ext uri="{FF2B5EF4-FFF2-40B4-BE49-F238E27FC236}">
                      <a16:creationId xmlns:a16="http://schemas.microsoft.com/office/drawing/2014/main" id="{2D978BF9-AAF0-644C-A151-30CDCA01EAA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038335" y="1018248"/>
                  <a:ext cx="558136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462" name="Group 461">
              <a:extLst>
                <a:ext uri="{FF2B5EF4-FFF2-40B4-BE49-F238E27FC236}">
                  <a16:creationId xmlns:a16="http://schemas.microsoft.com/office/drawing/2014/main" id="{22F3DB9F-6BFB-3D4D-9EE3-40BAB140C142}"/>
                </a:ext>
              </a:extLst>
            </p:cNvPr>
            <p:cNvGrpSpPr/>
            <p:nvPr/>
          </p:nvGrpSpPr>
          <p:grpSpPr>
            <a:xfrm>
              <a:off x="10153753" y="4577638"/>
              <a:ext cx="628869" cy="576513"/>
              <a:chOff x="10153753" y="4577638"/>
              <a:chExt cx="628869" cy="576513"/>
            </a:xfrm>
          </p:grpSpPr>
          <p:sp>
            <p:nvSpPr>
              <p:cNvPr id="596" name="Freeform 917">
                <a:extLst>
                  <a:ext uri="{FF2B5EF4-FFF2-40B4-BE49-F238E27FC236}">
                    <a16:creationId xmlns:a16="http://schemas.microsoft.com/office/drawing/2014/main" id="{879A7AD4-7015-EA48-8AC1-1D4830161C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53753" y="5002899"/>
                <a:ext cx="590332" cy="151252"/>
              </a:xfrm>
              <a:custGeom>
                <a:avLst/>
                <a:gdLst>
                  <a:gd name="T0" fmla="*/ 0 w 192"/>
                  <a:gd name="T1" fmla="*/ 594 h 594"/>
                  <a:gd name="T2" fmla="*/ 192 w 192"/>
                  <a:gd name="T3" fmla="*/ 0 h 594"/>
                  <a:gd name="T4" fmla="*/ 192 w 192"/>
                  <a:gd name="T5" fmla="*/ 515 h 594"/>
                  <a:gd name="T6" fmla="*/ 0 w 192"/>
                  <a:gd name="T7" fmla="*/ 594 h 59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594"/>
                  <a:gd name="T14" fmla="*/ 192 w 192"/>
                  <a:gd name="T15" fmla="*/ 594 h 594"/>
                  <a:gd name="connsiteX0" fmla="*/ 0 w 10140"/>
                  <a:gd name="connsiteY0" fmla="*/ 9728 h 9728"/>
                  <a:gd name="connsiteX1" fmla="*/ 10140 w 10140"/>
                  <a:gd name="connsiteY1" fmla="*/ 0 h 9728"/>
                  <a:gd name="connsiteX2" fmla="*/ 10140 w 10140"/>
                  <a:gd name="connsiteY2" fmla="*/ 8670 h 9728"/>
                  <a:gd name="connsiteX3" fmla="*/ 0 w 10140"/>
                  <a:gd name="connsiteY3" fmla="*/ 9728 h 9728"/>
                  <a:gd name="connsiteX0" fmla="*/ 319 w 10319"/>
                  <a:gd name="connsiteY0" fmla="*/ 10000 h 10000"/>
                  <a:gd name="connsiteX1" fmla="*/ 0 w 10319"/>
                  <a:gd name="connsiteY1" fmla="*/ 9878 h 10000"/>
                  <a:gd name="connsiteX2" fmla="*/ 10319 w 10319"/>
                  <a:gd name="connsiteY2" fmla="*/ 0 h 10000"/>
                  <a:gd name="connsiteX3" fmla="*/ 10319 w 10319"/>
                  <a:gd name="connsiteY3" fmla="*/ 8912 h 10000"/>
                  <a:gd name="connsiteX4" fmla="*/ 319 w 10319"/>
                  <a:gd name="connsiteY4" fmla="*/ 10000 h 10000"/>
                  <a:gd name="connsiteX0" fmla="*/ 2669 w 10319"/>
                  <a:gd name="connsiteY0" fmla="*/ 10279 h 10279"/>
                  <a:gd name="connsiteX1" fmla="*/ 0 w 10319"/>
                  <a:gd name="connsiteY1" fmla="*/ 9878 h 10279"/>
                  <a:gd name="connsiteX2" fmla="*/ 10319 w 10319"/>
                  <a:gd name="connsiteY2" fmla="*/ 0 h 10279"/>
                  <a:gd name="connsiteX3" fmla="*/ 10319 w 10319"/>
                  <a:gd name="connsiteY3" fmla="*/ 8912 h 10279"/>
                  <a:gd name="connsiteX4" fmla="*/ 2669 w 10319"/>
                  <a:gd name="connsiteY4" fmla="*/ 10279 h 10279"/>
                  <a:gd name="connsiteX0" fmla="*/ 3432 w 11082"/>
                  <a:gd name="connsiteY0" fmla="*/ 1685 h 1685"/>
                  <a:gd name="connsiteX1" fmla="*/ 763 w 11082"/>
                  <a:gd name="connsiteY1" fmla="*/ 1284 h 1685"/>
                  <a:gd name="connsiteX2" fmla="*/ 0 w 11082"/>
                  <a:gd name="connsiteY2" fmla="*/ 0 h 1685"/>
                  <a:gd name="connsiteX3" fmla="*/ 11082 w 11082"/>
                  <a:gd name="connsiteY3" fmla="*/ 318 h 1685"/>
                  <a:gd name="connsiteX4" fmla="*/ 3432 w 11082"/>
                  <a:gd name="connsiteY4" fmla="*/ 1685 h 1685"/>
                  <a:gd name="connsiteX0" fmla="*/ 3097 w 14245"/>
                  <a:gd name="connsiteY0" fmla="*/ 10000 h 10000"/>
                  <a:gd name="connsiteX1" fmla="*/ 689 w 14245"/>
                  <a:gd name="connsiteY1" fmla="*/ 7620 h 10000"/>
                  <a:gd name="connsiteX2" fmla="*/ 0 w 14245"/>
                  <a:gd name="connsiteY2" fmla="*/ 0 h 10000"/>
                  <a:gd name="connsiteX3" fmla="*/ 14245 w 14245"/>
                  <a:gd name="connsiteY3" fmla="*/ 633 h 10000"/>
                  <a:gd name="connsiteX4" fmla="*/ 3097 w 14245"/>
                  <a:gd name="connsiteY4" fmla="*/ 10000 h 10000"/>
                  <a:gd name="connsiteX0" fmla="*/ 2478 w 13626"/>
                  <a:gd name="connsiteY0" fmla="*/ 9373 h 9373"/>
                  <a:gd name="connsiteX1" fmla="*/ 70 w 13626"/>
                  <a:gd name="connsiteY1" fmla="*/ 6993 h 9373"/>
                  <a:gd name="connsiteX2" fmla="*/ 41 w 13626"/>
                  <a:gd name="connsiteY2" fmla="*/ 0 h 9373"/>
                  <a:gd name="connsiteX3" fmla="*/ 13626 w 13626"/>
                  <a:gd name="connsiteY3" fmla="*/ 6 h 9373"/>
                  <a:gd name="connsiteX4" fmla="*/ 2478 w 13626"/>
                  <a:gd name="connsiteY4" fmla="*/ 9373 h 9373"/>
                  <a:gd name="connsiteX0" fmla="*/ 1334 w 10000"/>
                  <a:gd name="connsiteY0" fmla="*/ 12676 h 12676"/>
                  <a:gd name="connsiteX1" fmla="*/ 51 w 10000"/>
                  <a:gd name="connsiteY1" fmla="*/ 7461 h 12676"/>
                  <a:gd name="connsiteX2" fmla="*/ 30 w 10000"/>
                  <a:gd name="connsiteY2" fmla="*/ 0 h 12676"/>
                  <a:gd name="connsiteX3" fmla="*/ 10000 w 10000"/>
                  <a:gd name="connsiteY3" fmla="*/ 6 h 12676"/>
                  <a:gd name="connsiteX4" fmla="*/ 1334 w 10000"/>
                  <a:gd name="connsiteY4" fmla="*/ 12676 h 12676"/>
                  <a:gd name="connsiteX0" fmla="*/ 434 w 10000"/>
                  <a:gd name="connsiteY0" fmla="*/ 14237 h 14237"/>
                  <a:gd name="connsiteX1" fmla="*/ 51 w 10000"/>
                  <a:gd name="connsiteY1" fmla="*/ 7461 h 14237"/>
                  <a:gd name="connsiteX2" fmla="*/ 30 w 10000"/>
                  <a:gd name="connsiteY2" fmla="*/ 0 h 14237"/>
                  <a:gd name="connsiteX3" fmla="*/ 10000 w 10000"/>
                  <a:gd name="connsiteY3" fmla="*/ 6 h 14237"/>
                  <a:gd name="connsiteX4" fmla="*/ 434 w 10000"/>
                  <a:gd name="connsiteY4" fmla="*/ 14237 h 14237"/>
                  <a:gd name="connsiteX0" fmla="*/ 434 w 12908"/>
                  <a:gd name="connsiteY0" fmla="*/ 14237 h 14237"/>
                  <a:gd name="connsiteX1" fmla="*/ 51 w 12908"/>
                  <a:gd name="connsiteY1" fmla="*/ 7461 h 14237"/>
                  <a:gd name="connsiteX2" fmla="*/ 30 w 12908"/>
                  <a:gd name="connsiteY2" fmla="*/ 0 h 14237"/>
                  <a:gd name="connsiteX3" fmla="*/ 12908 w 12908"/>
                  <a:gd name="connsiteY3" fmla="*/ 3797 h 14237"/>
                  <a:gd name="connsiteX4" fmla="*/ 434 w 12908"/>
                  <a:gd name="connsiteY4" fmla="*/ 14237 h 14237"/>
                  <a:gd name="connsiteX0" fmla="*/ 391 w 12865"/>
                  <a:gd name="connsiteY0" fmla="*/ 10892 h 10892"/>
                  <a:gd name="connsiteX1" fmla="*/ 8 w 12865"/>
                  <a:gd name="connsiteY1" fmla="*/ 4116 h 10892"/>
                  <a:gd name="connsiteX2" fmla="*/ 2479 w 12865"/>
                  <a:gd name="connsiteY2" fmla="*/ 0 h 10892"/>
                  <a:gd name="connsiteX3" fmla="*/ 12865 w 12865"/>
                  <a:gd name="connsiteY3" fmla="*/ 452 h 10892"/>
                  <a:gd name="connsiteX4" fmla="*/ 391 w 12865"/>
                  <a:gd name="connsiteY4" fmla="*/ 10892 h 10892"/>
                  <a:gd name="connsiteX0" fmla="*/ 183 w 12657"/>
                  <a:gd name="connsiteY0" fmla="*/ 10892 h 10892"/>
                  <a:gd name="connsiteX1" fmla="*/ 8 w 12657"/>
                  <a:gd name="connsiteY1" fmla="*/ 7238 h 10892"/>
                  <a:gd name="connsiteX2" fmla="*/ 2271 w 12657"/>
                  <a:gd name="connsiteY2" fmla="*/ 0 h 10892"/>
                  <a:gd name="connsiteX3" fmla="*/ 12657 w 12657"/>
                  <a:gd name="connsiteY3" fmla="*/ 452 h 10892"/>
                  <a:gd name="connsiteX4" fmla="*/ 183 w 12657"/>
                  <a:gd name="connsiteY4" fmla="*/ 10892 h 10892"/>
                  <a:gd name="connsiteX0" fmla="*/ 175 w 12649"/>
                  <a:gd name="connsiteY0" fmla="*/ 10892 h 10892"/>
                  <a:gd name="connsiteX1" fmla="*/ 0 w 12649"/>
                  <a:gd name="connsiteY1" fmla="*/ 7238 h 10892"/>
                  <a:gd name="connsiteX2" fmla="*/ 2263 w 12649"/>
                  <a:gd name="connsiteY2" fmla="*/ 0 h 10892"/>
                  <a:gd name="connsiteX3" fmla="*/ 12649 w 12649"/>
                  <a:gd name="connsiteY3" fmla="*/ 452 h 10892"/>
                  <a:gd name="connsiteX4" fmla="*/ 175 w 12649"/>
                  <a:gd name="connsiteY4" fmla="*/ 10892 h 10892"/>
                  <a:gd name="connsiteX0" fmla="*/ 175 w 12649"/>
                  <a:gd name="connsiteY0" fmla="*/ 10892 h 10892"/>
                  <a:gd name="connsiteX1" fmla="*/ 0 w 12649"/>
                  <a:gd name="connsiteY1" fmla="*/ 7238 h 10892"/>
                  <a:gd name="connsiteX2" fmla="*/ 2263 w 12649"/>
                  <a:gd name="connsiteY2" fmla="*/ 0 h 10892"/>
                  <a:gd name="connsiteX3" fmla="*/ 12649 w 12649"/>
                  <a:gd name="connsiteY3" fmla="*/ 452 h 10892"/>
                  <a:gd name="connsiteX4" fmla="*/ 175 w 12649"/>
                  <a:gd name="connsiteY4" fmla="*/ 10892 h 10892"/>
                  <a:gd name="connsiteX0" fmla="*/ 175 w 12649"/>
                  <a:gd name="connsiteY0" fmla="*/ 10440 h 10440"/>
                  <a:gd name="connsiteX1" fmla="*/ 0 w 12649"/>
                  <a:gd name="connsiteY1" fmla="*/ 6786 h 10440"/>
                  <a:gd name="connsiteX2" fmla="*/ 2263 w 12649"/>
                  <a:gd name="connsiteY2" fmla="*/ 217 h 10440"/>
                  <a:gd name="connsiteX3" fmla="*/ 12649 w 12649"/>
                  <a:gd name="connsiteY3" fmla="*/ 0 h 10440"/>
                  <a:gd name="connsiteX4" fmla="*/ 175 w 12649"/>
                  <a:gd name="connsiteY4" fmla="*/ 10440 h 10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649" h="10440">
                    <a:moveTo>
                      <a:pt x="175" y="10440"/>
                    </a:moveTo>
                    <a:cubicBezTo>
                      <a:pt x="47" y="8181"/>
                      <a:pt x="128" y="9045"/>
                      <a:pt x="0" y="6786"/>
                    </a:cubicBezTo>
                    <a:cubicBezTo>
                      <a:pt x="1563" y="2515"/>
                      <a:pt x="1463" y="3373"/>
                      <a:pt x="2263" y="217"/>
                    </a:cubicBezTo>
                    <a:lnTo>
                      <a:pt x="12649" y="0"/>
                    </a:lnTo>
                    <a:lnTo>
                      <a:pt x="175" y="10440"/>
                    </a:lnTo>
                    <a:close/>
                  </a:path>
                </a:pathLst>
              </a:custGeom>
              <a:gradFill rotWithShape="1">
                <a:gsLst>
                  <a:gs pos="0">
                    <a:schemeClr val="bg1"/>
                  </a:gs>
                  <a:gs pos="99000">
                    <a:schemeClr val="bg1">
                      <a:lumMod val="75000"/>
                    </a:schemeClr>
                  </a:gs>
                </a:gsLst>
                <a:lin ang="0" scaled="1"/>
              </a:gradFill>
              <a:ln>
                <a:noFill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561" name="Group 560">
                <a:extLst>
                  <a:ext uri="{FF2B5EF4-FFF2-40B4-BE49-F238E27FC236}">
                    <a16:creationId xmlns:a16="http://schemas.microsoft.com/office/drawing/2014/main" id="{C29EA216-1A13-4648-B304-50B3793355C6}"/>
                  </a:ext>
                </a:extLst>
              </p:cNvPr>
              <p:cNvGrpSpPr/>
              <p:nvPr/>
            </p:nvGrpSpPr>
            <p:grpSpPr>
              <a:xfrm>
                <a:off x="10210705" y="4577638"/>
                <a:ext cx="571917" cy="461666"/>
                <a:chOff x="9980560" y="726571"/>
                <a:chExt cx="659732" cy="461666"/>
              </a:xfrm>
            </p:grpSpPr>
            <p:sp>
              <p:nvSpPr>
                <p:cNvPr id="562" name="Rectangle 228">
                  <a:extLst>
                    <a:ext uri="{FF2B5EF4-FFF2-40B4-BE49-F238E27FC236}">
                      <a16:creationId xmlns:a16="http://schemas.microsoft.com/office/drawing/2014/main" id="{DE075DD4-ED42-6A4D-AE73-7FF16B94014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040996" y="761446"/>
                  <a:ext cx="559422" cy="38903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563" name="Rectangle 229">
                  <a:extLst>
                    <a:ext uri="{FF2B5EF4-FFF2-40B4-BE49-F238E27FC236}">
                      <a16:creationId xmlns:a16="http://schemas.microsoft.com/office/drawing/2014/main" id="{F7259EAC-8796-1E43-A2F4-D2BFE8251B2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041638" y="769755"/>
                  <a:ext cx="559977" cy="130804"/>
                </a:xfrm>
                <a:prstGeom prst="rect">
                  <a:avLst/>
                </a:prstGeom>
                <a:solidFill>
                  <a:srgbClr val="CC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564" name="Text Box 230">
                  <a:extLst>
                    <a:ext uri="{FF2B5EF4-FFF2-40B4-BE49-F238E27FC236}">
                      <a16:creationId xmlns:a16="http://schemas.microsoft.com/office/drawing/2014/main" id="{1FFEDBB2-C626-674C-897C-7265632ACAB1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9980560" y="726571"/>
                  <a:ext cx="659732" cy="46166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ＭＳ Ｐゴシック" panose="020B0600070205080204" pitchFamily="34" charset="-128"/>
                      <a:cs typeface="+mn-cs"/>
                    </a:rPr>
                    <a:t>network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ＭＳ Ｐゴシック" panose="020B0600070205080204" pitchFamily="34" charset="-128"/>
                      <a:cs typeface="+mn-cs"/>
                    </a:rPr>
                    <a:t>link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ＭＳ Ｐゴシック" panose="020B0600070205080204" pitchFamily="34" charset="-128"/>
                      <a:cs typeface="+mn-cs"/>
                    </a:rPr>
                    <a:t>physical</a:t>
                  </a:r>
                  <a:endParaRPr kumimoji="0" lang="en-US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cxnSp>
              <p:nvCxnSpPr>
                <p:cNvPr id="565" name="Straight Connector 564">
                  <a:extLst>
                    <a:ext uri="{FF2B5EF4-FFF2-40B4-BE49-F238E27FC236}">
                      <a16:creationId xmlns:a16="http://schemas.microsoft.com/office/drawing/2014/main" id="{219CCEA3-E9D0-E24D-8DA6-838694003D8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038335" y="895309"/>
                  <a:ext cx="558136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6" name="Straight Connector 565">
                  <a:extLst>
                    <a:ext uri="{FF2B5EF4-FFF2-40B4-BE49-F238E27FC236}">
                      <a16:creationId xmlns:a16="http://schemas.microsoft.com/office/drawing/2014/main" id="{3166A4C7-E5AA-FA45-9EA8-29BB7351E88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038335" y="1018248"/>
                  <a:ext cx="558136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EEFE641A-589B-7942-BC31-34CA4265ECA8}"/>
              </a:ext>
            </a:extLst>
          </p:cNvPr>
          <p:cNvGrpSpPr/>
          <p:nvPr/>
        </p:nvGrpSpPr>
        <p:grpSpPr>
          <a:xfrm>
            <a:off x="9783558" y="4989983"/>
            <a:ext cx="393760" cy="218578"/>
            <a:chOff x="7493876" y="2774731"/>
            <a:chExt cx="1481958" cy="894622"/>
          </a:xfrm>
        </p:grpSpPr>
        <p:sp>
          <p:nvSpPr>
            <p:cNvPr id="106" name="Freeform 105">
              <a:extLst>
                <a:ext uri="{FF2B5EF4-FFF2-40B4-BE49-F238E27FC236}">
                  <a16:creationId xmlns:a16="http://schemas.microsoft.com/office/drawing/2014/main" id="{236DE3EE-811C-674F-9142-302E5E9C5593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1800B155-CF25-D24C-9B92-B08AAAB8313B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B0AEF1A2-025A-BC41-A84F-2DC3E058332F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09" name="Freeform 108">
                <a:extLst>
                  <a:ext uri="{FF2B5EF4-FFF2-40B4-BE49-F238E27FC236}">
                    <a16:creationId xmlns:a16="http://schemas.microsoft.com/office/drawing/2014/main" id="{8D3F6F1A-FE14-8948-A78A-73AA88A44A7B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0" name="Freeform 109">
                <a:extLst>
                  <a:ext uri="{FF2B5EF4-FFF2-40B4-BE49-F238E27FC236}">
                    <a16:creationId xmlns:a16="http://schemas.microsoft.com/office/drawing/2014/main" id="{B90EE21A-C2A8-0D42-B6A5-6C7D12BEBF0A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1" name="Freeform 110">
                <a:extLst>
                  <a:ext uri="{FF2B5EF4-FFF2-40B4-BE49-F238E27FC236}">
                    <a16:creationId xmlns:a16="http://schemas.microsoft.com/office/drawing/2014/main" id="{8A5097ED-FFBF-4544-860B-3817BA811B2C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2" name="Freeform 111">
                <a:extLst>
                  <a:ext uri="{FF2B5EF4-FFF2-40B4-BE49-F238E27FC236}">
                    <a16:creationId xmlns:a16="http://schemas.microsoft.com/office/drawing/2014/main" id="{6DF62723-77FE-9247-98F5-987E793C56FB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457" name="Freeform 456">
            <a:extLst>
              <a:ext uri="{FF2B5EF4-FFF2-40B4-BE49-F238E27FC236}">
                <a16:creationId xmlns:a16="http://schemas.microsoft.com/office/drawing/2014/main" id="{C29E3841-9511-CE48-9C97-7A796907B706}"/>
              </a:ext>
            </a:extLst>
          </p:cNvPr>
          <p:cNvSpPr/>
          <p:nvPr/>
        </p:nvSpPr>
        <p:spPr>
          <a:xfrm>
            <a:off x="7288696" y="3114260"/>
            <a:ext cx="3064097" cy="2683755"/>
          </a:xfrm>
          <a:custGeom>
            <a:avLst/>
            <a:gdLst>
              <a:gd name="connsiteX0" fmla="*/ 0 w 2769704"/>
              <a:gd name="connsiteY0" fmla="*/ 0 h 2637182"/>
              <a:gd name="connsiteX1" fmla="*/ 980661 w 2769704"/>
              <a:gd name="connsiteY1" fmla="*/ 1007165 h 2637182"/>
              <a:gd name="connsiteX2" fmla="*/ 2014330 w 2769704"/>
              <a:gd name="connsiteY2" fmla="*/ 993913 h 2637182"/>
              <a:gd name="connsiteX3" fmla="*/ 2478156 w 2769704"/>
              <a:gd name="connsiteY3" fmla="*/ 1007165 h 2637182"/>
              <a:gd name="connsiteX4" fmla="*/ 2054087 w 2769704"/>
              <a:gd name="connsiteY4" fmla="*/ 1709530 h 2637182"/>
              <a:gd name="connsiteX5" fmla="*/ 2650434 w 2769704"/>
              <a:gd name="connsiteY5" fmla="*/ 2001078 h 2637182"/>
              <a:gd name="connsiteX6" fmla="*/ 2769704 w 2769704"/>
              <a:gd name="connsiteY6" fmla="*/ 2637182 h 2637182"/>
              <a:gd name="connsiteX0" fmla="*/ 0 w 2769704"/>
              <a:gd name="connsiteY0" fmla="*/ 0 h 2637182"/>
              <a:gd name="connsiteX1" fmla="*/ 980661 w 2769704"/>
              <a:gd name="connsiteY1" fmla="*/ 1007165 h 2637182"/>
              <a:gd name="connsiteX2" fmla="*/ 2014330 w 2769704"/>
              <a:gd name="connsiteY2" fmla="*/ 1016216 h 2637182"/>
              <a:gd name="connsiteX3" fmla="*/ 2478156 w 2769704"/>
              <a:gd name="connsiteY3" fmla="*/ 1007165 h 2637182"/>
              <a:gd name="connsiteX4" fmla="*/ 2054087 w 2769704"/>
              <a:gd name="connsiteY4" fmla="*/ 1709530 h 2637182"/>
              <a:gd name="connsiteX5" fmla="*/ 2650434 w 2769704"/>
              <a:gd name="connsiteY5" fmla="*/ 2001078 h 2637182"/>
              <a:gd name="connsiteX6" fmla="*/ 2769704 w 2769704"/>
              <a:gd name="connsiteY6" fmla="*/ 2637182 h 2637182"/>
              <a:gd name="connsiteX0" fmla="*/ 0 w 2769704"/>
              <a:gd name="connsiteY0" fmla="*/ 0 h 2637182"/>
              <a:gd name="connsiteX1" fmla="*/ 980661 w 2769704"/>
              <a:gd name="connsiteY1" fmla="*/ 1007165 h 2637182"/>
              <a:gd name="connsiteX2" fmla="*/ 2014330 w 2769704"/>
              <a:gd name="connsiteY2" fmla="*/ 998374 h 2637182"/>
              <a:gd name="connsiteX3" fmla="*/ 2478156 w 2769704"/>
              <a:gd name="connsiteY3" fmla="*/ 1007165 h 2637182"/>
              <a:gd name="connsiteX4" fmla="*/ 2054087 w 2769704"/>
              <a:gd name="connsiteY4" fmla="*/ 1709530 h 2637182"/>
              <a:gd name="connsiteX5" fmla="*/ 2650434 w 2769704"/>
              <a:gd name="connsiteY5" fmla="*/ 2001078 h 2637182"/>
              <a:gd name="connsiteX6" fmla="*/ 2769704 w 2769704"/>
              <a:gd name="connsiteY6" fmla="*/ 2637182 h 2637182"/>
              <a:gd name="connsiteX0" fmla="*/ 0 w 2769704"/>
              <a:gd name="connsiteY0" fmla="*/ 0 h 2637182"/>
              <a:gd name="connsiteX1" fmla="*/ 980661 w 2769704"/>
              <a:gd name="connsiteY1" fmla="*/ 1007165 h 2637182"/>
              <a:gd name="connsiteX2" fmla="*/ 2014330 w 2769704"/>
              <a:gd name="connsiteY2" fmla="*/ 1011756 h 2637182"/>
              <a:gd name="connsiteX3" fmla="*/ 2478156 w 2769704"/>
              <a:gd name="connsiteY3" fmla="*/ 1007165 h 2637182"/>
              <a:gd name="connsiteX4" fmla="*/ 2054087 w 2769704"/>
              <a:gd name="connsiteY4" fmla="*/ 1709530 h 2637182"/>
              <a:gd name="connsiteX5" fmla="*/ 2650434 w 2769704"/>
              <a:gd name="connsiteY5" fmla="*/ 2001078 h 2637182"/>
              <a:gd name="connsiteX6" fmla="*/ 2769704 w 2769704"/>
              <a:gd name="connsiteY6" fmla="*/ 2637182 h 2637182"/>
              <a:gd name="connsiteX0" fmla="*/ 0 w 2769704"/>
              <a:gd name="connsiteY0" fmla="*/ 0 h 2637182"/>
              <a:gd name="connsiteX1" fmla="*/ 980661 w 2769704"/>
              <a:gd name="connsiteY1" fmla="*/ 1007165 h 2637182"/>
              <a:gd name="connsiteX2" fmla="*/ 2014330 w 2769704"/>
              <a:gd name="connsiteY2" fmla="*/ 1011756 h 2637182"/>
              <a:gd name="connsiteX3" fmla="*/ 2478156 w 2769704"/>
              <a:gd name="connsiteY3" fmla="*/ 1007165 h 2637182"/>
              <a:gd name="connsiteX4" fmla="*/ 2054087 w 2769704"/>
              <a:gd name="connsiteY4" fmla="*/ 1709530 h 2637182"/>
              <a:gd name="connsiteX5" fmla="*/ 2753026 w 2769704"/>
              <a:gd name="connsiteY5" fmla="*/ 2050143 h 2637182"/>
              <a:gd name="connsiteX6" fmla="*/ 2769704 w 2769704"/>
              <a:gd name="connsiteY6" fmla="*/ 2637182 h 2637182"/>
              <a:gd name="connsiteX0" fmla="*/ 0 w 2753026"/>
              <a:gd name="connsiteY0" fmla="*/ 0 h 2628261"/>
              <a:gd name="connsiteX1" fmla="*/ 980661 w 2753026"/>
              <a:gd name="connsiteY1" fmla="*/ 1007165 h 2628261"/>
              <a:gd name="connsiteX2" fmla="*/ 2014330 w 2753026"/>
              <a:gd name="connsiteY2" fmla="*/ 1011756 h 2628261"/>
              <a:gd name="connsiteX3" fmla="*/ 2478156 w 2753026"/>
              <a:gd name="connsiteY3" fmla="*/ 1007165 h 2628261"/>
              <a:gd name="connsiteX4" fmla="*/ 2054087 w 2753026"/>
              <a:gd name="connsiteY4" fmla="*/ 1709530 h 2628261"/>
              <a:gd name="connsiteX5" fmla="*/ 2753026 w 2753026"/>
              <a:gd name="connsiteY5" fmla="*/ 2050143 h 2628261"/>
              <a:gd name="connsiteX6" fmla="*/ 2742942 w 2753026"/>
              <a:gd name="connsiteY6" fmla="*/ 2628261 h 2628261"/>
              <a:gd name="connsiteX0" fmla="*/ 0 w 2760784"/>
              <a:gd name="connsiteY0" fmla="*/ 0 h 2820062"/>
              <a:gd name="connsiteX1" fmla="*/ 980661 w 2760784"/>
              <a:gd name="connsiteY1" fmla="*/ 1007165 h 2820062"/>
              <a:gd name="connsiteX2" fmla="*/ 2014330 w 2760784"/>
              <a:gd name="connsiteY2" fmla="*/ 1011756 h 2820062"/>
              <a:gd name="connsiteX3" fmla="*/ 2478156 w 2760784"/>
              <a:gd name="connsiteY3" fmla="*/ 1007165 h 2820062"/>
              <a:gd name="connsiteX4" fmla="*/ 2054087 w 2760784"/>
              <a:gd name="connsiteY4" fmla="*/ 1709530 h 2820062"/>
              <a:gd name="connsiteX5" fmla="*/ 2753026 w 2760784"/>
              <a:gd name="connsiteY5" fmla="*/ 2050143 h 2820062"/>
              <a:gd name="connsiteX6" fmla="*/ 2760784 w 2760784"/>
              <a:gd name="connsiteY6" fmla="*/ 2820062 h 2820062"/>
              <a:gd name="connsiteX0" fmla="*/ 0 w 2760784"/>
              <a:gd name="connsiteY0" fmla="*/ 0 h 2820062"/>
              <a:gd name="connsiteX1" fmla="*/ 980661 w 2760784"/>
              <a:gd name="connsiteY1" fmla="*/ 1007165 h 2820062"/>
              <a:gd name="connsiteX2" fmla="*/ 2014330 w 2760784"/>
              <a:gd name="connsiteY2" fmla="*/ 1011756 h 2820062"/>
              <a:gd name="connsiteX3" fmla="*/ 2478156 w 2760784"/>
              <a:gd name="connsiteY3" fmla="*/ 1007165 h 2820062"/>
              <a:gd name="connsiteX4" fmla="*/ 2054087 w 2760784"/>
              <a:gd name="connsiteY4" fmla="*/ 1709530 h 2820062"/>
              <a:gd name="connsiteX5" fmla="*/ 2753026 w 2760784"/>
              <a:gd name="connsiteY5" fmla="*/ 2050143 h 2820062"/>
              <a:gd name="connsiteX6" fmla="*/ 2760783 w 2760784"/>
              <a:gd name="connsiteY6" fmla="*/ 2639768 h 2820062"/>
              <a:gd name="connsiteX7" fmla="*/ 2760784 w 2760784"/>
              <a:gd name="connsiteY7" fmla="*/ 2820062 h 2820062"/>
              <a:gd name="connsiteX0" fmla="*/ 0 w 3188991"/>
              <a:gd name="connsiteY0" fmla="*/ 0 h 2681787"/>
              <a:gd name="connsiteX1" fmla="*/ 980661 w 3188991"/>
              <a:gd name="connsiteY1" fmla="*/ 1007165 h 2681787"/>
              <a:gd name="connsiteX2" fmla="*/ 2014330 w 3188991"/>
              <a:gd name="connsiteY2" fmla="*/ 1011756 h 2681787"/>
              <a:gd name="connsiteX3" fmla="*/ 2478156 w 3188991"/>
              <a:gd name="connsiteY3" fmla="*/ 1007165 h 2681787"/>
              <a:gd name="connsiteX4" fmla="*/ 2054087 w 3188991"/>
              <a:gd name="connsiteY4" fmla="*/ 1709530 h 2681787"/>
              <a:gd name="connsiteX5" fmla="*/ 2753026 w 3188991"/>
              <a:gd name="connsiteY5" fmla="*/ 2050143 h 2681787"/>
              <a:gd name="connsiteX6" fmla="*/ 2760783 w 3188991"/>
              <a:gd name="connsiteY6" fmla="*/ 2639768 h 2681787"/>
              <a:gd name="connsiteX7" fmla="*/ 3188991 w 3188991"/>
              <a:gd name="connsiteY7" fmla="*/ 2681787 h 2681787"/>
              <a:gd name="connsiteX0" fmla="*/ 0 w 3188991"/>
              <a:gd name="connsiteY0" fmla="*/ 0 h 2691285"/>
              <a:gd name="connsiteX1" fmla="*/ 980661 w 3188991"/>
              <a:gd name="connsiteY1" fmla="*/ 1007165 h 2691285"/>
              <a:gd name="connsiteX2" fmla="*/ 2014330 w 3188991"/>
              <a:gd name="connsiteY2" fmla="*/ 1011756 h 2691285"/>
              <a:gd name="connsiteX3" fmla="*/ 2478156 w 3188991"/>
              <a:gd name="connsiteY3" fmla="*/ 1007165 h 2691285"/>
              <a:gd name="connsiteX4" fmla="*/ 2054087 w 3188991"/>
              <a:gd name="connsiteY4" fmla="*/ 1709530 h 2691285"/>
              <a:gd name="connsiteX5" fmla="*/ 2753026 w 3188991"/>
              <a:gd name="connsiteY5" fmla="*/ 2050143 h 2691285"/>
              <a:gd name="connsiteX6" fmla="*/ 2760783 w 3188991"/>
              <a:gd name="connsiteY6" fmla="*/ 2639768 h 2691285"/>
              <a:gd name="connsiteX7" fmla="*/ 3188991 w 3188991"/>
              <a:gd name="connsiteY7" fmla="*/ 2681787 h 2691285"/>
              <a:gd name="connsiteX0" fmla="*/ 0 w 3188991"/>
              <a:gd name="connsiteY0" fmla="*/ 0 h 2700394"/>
              <a:gd name="connsiteX1" fmla="*/ 980661 w 3188991"/>
              <a:gd name="connsiteY1" fmla="*/ 1007165 h 2700394"/>
              <a:gd name="connsiteX2" fmla="*/ 2014330 w 3188991"/>
              <a:gd name="connsiteY2" fmla="*/ 1011756 h 2700394"/>
              <a:gd name="connsiteX3" fmla="*/ 2478156 w 3188991"/>
              <a:gd name="connsiteY3" fmla="*/ 1007165 h 2700394"/>
              <a:gd name="connsiteX4" fmla="*/ 2054087 w 3188991"/>
              <a:gd name="connsiteY4" fmla="*/ 1709530 h 2700394"/>
              <a:gd name="connsiteX5" fmla="*/ 2753026 w 3188991"/>
              <a:gd name="connsiteY5" fmla="*/ 2050143 h 2700394"/>
              <a:gd name="connsiteX6" fmla="*/ 2765243 w 3188991"/>
              <a:gd name="connsiteY6" fmla="*/ 2662071 h 2700394"/>
              <a:gd name="connsiteX7" fmla="*/ 3188991 w 3188991"/>
              <a:gd name="connsiteY7" fmla="*/ 2681787 h 2700394"/>
              <a:gd name="connsiteX0" fmla="*/ 0 w 3188991"/>
              <a:gd name="connsiteY0" fmla="*/ 0 h 2686921"/>
              <a:gd name="connsiteX1" fmla="*/ 980661 w 3188991"/>
              <a:gd name="connsiteY1" fmla="*/ 1007165 h 2686921"/>
              <a:gd name="connsiteX2" fmla="*/ 2014330 w 3188991"/>
              <a:gd name="connsiteY2" fmla="*/ 1011756 h 2686921"/>
              <a:gd name="connsiteX3" fmla="*/ 2478156 w 3188991"/>
              <a:gd name="connsiteY3" fmla="*/ 1007165 h 2686921"/>
              <a:gd name="connsiteX4" fmla="*/ 2054087 w 3188991"/>
              <a:gd name="connsiteY4" fmla="*/ 1709530 h 2686921"/>
              <a:gd name="connsiteX5" fmla="*/ 2753026 w 3188991"/>
              <a:gd name="connsiteY5" fmla="*/ 2050143 h 2686921"/>
              <a:gd name="connsiteX6" fmla="*/ 2765243 w 3188991"/>
              <a:gd name="connsiteY6" fmla="*/ 2662071 h 2686921"/>
              <a:gd name="connsiteX7" fmla="*/ 3188991 w 3188991"/>
              <a:gd name="connsiteY7" fmla="*/ 2681787 h 2686921"/>
              <a:gd name="connsiteX0" fmla="*/ 0 w 3188991"/>
              <a:gd name="connsiteY0" fmla="*/ 0 h 2689619"/>
              <a:gd name="connsiteX1" fmla="*/ 980661 w 3188991"/>
              <a:gd name="connsiteY1" fmla="*/ 1007165 h 2689619"/>
              <a:gd name="connsiteX2" fmla="*/ 2014330 w 3188991"/>
              <a:gd name="connsiteY2" fmla="*/ 1011756 h 2689619"/>
              <a:gd name="connsiteX3" fmla="*/ 2478156 w 3188991"/>
              <a:gd name="connsiteY3" fmla="*/ 1007165 h 2689619"/>
              <a:gd name="connsiteX4" fmla="*/ 2054087 w 3188991"/>
              <a:gd name="connsiteY4" fmla="*/ 1709530 h 2689619"/>
              <a:gd name="connsiteX5" fmla="*/ 2753026 w 3188991"/>
              <a:gd name="connsiteY5" fmla="*/ 2050143 h 2689619"/>
              <a:gd name="connsiteX6" fmla="*/ 2769703 w 3188991"/>
              <a:gd name="connsiteY6" fmla="*/ 2675452 h 2689619"/>
              <a:gd name="connsiteX7" fmla="*/ 3188991 w 3188991"/>
              <a:gd name="connsiteY7" fmla="*/ 2681787 h 2689619"/>
              <a:gd name="connsiteX0" fmla="*/ 0 w 3188991"/>
              <a:gd name="connsiteY0" fmla="*/ 0 h 2681967"/>
              <a:gd name="connsiteX1" fmla="*/ 980661 w 3188991"/>
              <a:gd name="connsiteY1" fmla="*/ 1007165 h 2681967"/>
              <a:gd name="connsiteX2" fmla="*/ 2014330 w 3188991"/>
              <a:gd name="connsiteY2" fmla="*/ 1011756 h 2681967"/>
              <a:gd name="connsiteX3" fmla="*/ 2478156 w 3188991"/>
              <a:gd name="connsiteY3" fmla="*/ 1007165 h 2681967"/>
              <a:gd name="connsiteX4" fmla="*/ 2054087 w 3188991"/>
              <a:gd name="connsiteY4" fmla="*/ 1709530 h 2681967"/>
              <a:gd name="connsiteX5" fmla="*/ 2753026 w 3188991"/>
              <a:gd name="connsiteY5" fmla="*/ 2050143 h 2681967"/>
              <a:gd name="connsiteX6" fmla="*/ 2769703 w 3188991"/>
              <a:gd name="connsiteY6" fmla="*/ 2675452 h 2681967"/>
              <a:gd name="connsiteX7" fmla="*/ 3188991 w 3188991"/>
              <a:gd name="connsiteY7" fmla="*/ 2681787 h 2681967"/>
              <a:gd name="connsiteX0" fmla="*/ 0 w 3188991"/>
              <a:gd name="connsiteY0" fmla="*/ 0 h 2687647"/>
              <a:gd name="connsiteX1" fmla="*/ 980661 w 3188991"/>
              <a:gd name="connsiteY1" fmla="*/ 1007165 h 2687647"/>
              <a:gd name="connsiteX2" fmla="*/ 2014330 w 3188991"/>
              <a:gd name="connsiteY2" fmla="*/ 1011756 h 2687647"/>
              <a:gd name="connsiteX3" fmla="*/ 2478156 w 3188991"/>
              <a:gd name="connsiteY3" fmla="*/ 1007165 h 2687647"/>
              <a:gd name="connsiteX4" fmla="*/ 2054087 w 3188991"/>
              <a:gd name="connsiteY4" fmla="*/ 1709530 h 2687647"/>
              <a:gd name="connsiteX5" fmla="*/ 2753026 w 3188991"/>
              <a:gd name="connsiteY5" fmla="*/ 2050143 h 2687647"/>
              <a:gd name="connsiteX6" fmla="*/ 2769703 w 3188991"/>
              <a:gd name="connsiteY6" fmla="*/ 2675452 h 2687647"/>
              <a:gd name="connsiteX7" fmla="*/ 3188991 w 3188991"/>
              <a:gd name="connsiteY7" fmla="*/ 2681787 h 2687647"/>
              <a:gd name="connsiteX0" fmla="*/ 0 w 3064097"/>
              <a:gd name="connsiteY0" fmla="*/ 0 h 2687647"/>
              <a:gd name="connsiteX1" fmla="*/ 980661 w 3064097"/>
              <a:gd name="connsiteY1" fmla="*/ 1007165 h 2687647"/>
              <a:gd name="connsiteX2" fmla="*/ 2014330 w 3064097"/>
              <a:gd name="connsiteY2" fmla="*/ 1011756 h 2687647"/>
              <a:gd name="connsiteX3" fmla="*/ 2478156 w 3064097"/>
              <a:gd name="connsiteY3" fmla="*/ 1007165 h 2687647"/>
              <a:gd name="connsiteX4" fmla="*/ 2054087 w 3064097"/>
              <a:gd name="connsiteY4" fmla="*/ 1709530 h 2687647"/>
              <a:gd name="connsiteX5" fmla="*/ 2753026 w 3064097"/>
              <a:gd name="connsiteY5" fmla="*/ 2050143 h 2687647"/>
              <a:gd name="connsiteX6" fmla="*/ 2769703 w 3064097"/>
              <a:gd name="connsiteY6" fmla="*/ 2675452 h 2687647"/>
              <a:gd name="connsiteX7" fmla="*/ 3064097 w 3064097"/>
              <a:gd name="connsiteY7" fmla="*/ 2681787 h 2687647"/>
              <a:gd name="connsiteX0" fmla="*/ 0 w 3064097"/>
              <a:gd name="connsiteY0" fmla="*/ 0 h 2683755"/>
              <a:gd name="connsiteX1" fmla="*/ 980661 w 3064097"/>
              <a:gd name="connsiteY1" fmla="*/ 1007165 h 2683755"/>
              <a:gd name="connsiteX2" fmla="*/ 2014330 w 3064097"/>
              <a:gd name="connsiteY2" fmla="*/ 1011756 h 2683755"/>
              <a:gd name="connsiteX3" fmla="*/ 2478156 w 3064097"/>
              <a:gd name="connsiteY3" fmla="*/ 1007165 h 2683755"/>
              <a:gd name="connsiteX4" fmla="*/ 2054087 w 3064097"/>
              <a:gd name="connsiteY4" fmla="*/ 1709530 h 2683755"/>
              <a:gd name="connsiteX5" fmla="*/ 2753026 w 3064097"/>
              <a:gd name="connsiteY5" fmla="*/ 2050143 h 2683755"/>
              <a:gd name="connsiteX6" fmla="*/ 2769703 w 3064097"/>
              <a:gd name="connsiteY6" fmla="*/ 2675452 h 2683755"/>
              <a:gd name="connsiteX7" fmla="*/ 3064097 w 3064097"/>
              <a:gd name="connsiteY7" fmla="*/ 2681787 h 2683755"/>
              <a:gd name="connsiteX0" fmla="*/ 0 w 3064097"/>
              <a:gd name="connsiteY0" fmla="*/ 0 h 2683755"/>
              <a:gd name="connsiteX1" fmla="*/ 980661 w 3064097"/>
              <a:gd name="connsiteY1" fmla="*/ 1007165 h 2683755"/>
              <a:gd name="connsiteX2" fmla="*/ 2014330 w 3064097"/>
              <a:gd name="connsiteY2" fmla="*/ 1011756 h 2683755"/>
              <a:gd name="connsiteX3" fmla="*/ 2478156 w 3064097"/>
              <a:gd name="connsiteY3" fmla="*/ 1007165 h 2683755"/>
              <a:gd name="connsiteX4" fmla="*/ 2054087 w 3064097"/>
              <a:gd name="connsiteY4" fmla="*/ 1709530 h 2683755"/>
              <a:gd name="connsiteX5" fmla="*/ 2753026 w 3064097"/>
              <a:gd name="connsiteY5" fmla="*/ 2050143 h 2683755"/>
              <a:gd name="connsiteX6" fmla="*/ 2769703 w 3064097"/>
              <a:gd name="connsiteY6" fmla="*/ 2675452 h 2683755"/>
              <a:gd name="connsiteX7" fmla="*/ 3064097 w 3064097"/>
              <a:gd name="connsiteY7" fmla="*/ 2681787 h 26837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64097" h="2683755">
                <a:moveTo>
                  <a:pt x="0" y="0"/>
                </a:moveTo>
                <a:lnTo>
                  <a:pt x="980661" y="1007165"/>
                </a:lnTo>
                <a:lnTo>
                  <a:pt x="2014330" y="1011756"/>
                </a:lnTo>
                <a:lnTo>
                  <a:pt x="2478156" y="1007165"/>
                </a:lnTo>
                <a:lnTo>
                  <a:pt x="2054087" y="1709530"/>
                </a:lnTo>
                <a:lnTo>
                  <a:pt x="2753026" y="2050143"/>
                </a:lnTo>
                <a:lnTo>
                  <a:pt x="2769703" y="2675452"/>
                </a:lnTo>
                <a:cubicBezTo>
                  <a:pt x="2903519" y="2686485"/>
                  <a:pt x="2930284" y="2684136"/>
                  <a:pt x="3064097" y="2681787"/>
                </a:cubicBezTo>
              </a:path>
            </a:pathLst>
          </a:custGeom>
          <a:noFill/>
          <a:ln w="31750">
            <a:solidFill>
              <a:srgbClr val="C00000"/>
            </a:solidFill>
            <a:headEnd type="triangl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7C8E70B-CD71-5344-8A10-A97CD4A21DD6}"/>
              </a:ext>
            </a:extLst>
          </p:cNvPr>
          <p:cNvGrpSpPr/>
          <p:nvPr/>
        </p:nvGrpSpPr>
        <p:grpSpPr>
          <a:xfrm>
            <a:off x="6543892" y="2922262"/>
            <a:ext cx="3175" cy="379738"/>
            <a:chOff x="6543892" y="2922262"/>
            <a:chExt cx="3175" cy="379738"/>
          </a:xfrm>
        </p:grpSpPr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6BDA0B02-D308-914F-B9AF-9B30A608DC3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43892" y="2922262"/>
              <a:ext cx="0" cy="147963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9" name="Straight Arrow Connector 538">
              <a:extLst>
                <a:ext uri="{FF2B5EF4-FFF2-40B4-BE49-F238E27FC236}">
                  <a16:creationId xmlns:a16="http://schemas.microsoft.com/office/drawing/2014/main" id="{57B8E898-44FB-B841-AE65-AE09A8A0CFEB}"/>
                </a:ext>
              </a:extLst>
            </p:cNvPr>
            <p:cNvCxnSpPr>
              <a:cxnSpLocks/>
            </p:cNvCxnSpPr>
            <p:nvPr/>
          </p:nvCxnSpPr>
          <p:spPr>
            <a:xfrm>
              <a:off x="6547067" y="3154037"/>
              <a:ext cx="0" cy="147963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1" name="Group 540">
            <a:extLst>
              <a:ext uri="{FF2B5EF4-FFF2-40B4-BE49-F238E27FC236}">
                <a16:creationId xmlns:a16="http://schemas.microsoft.com/office/drawing/2014/main" id="{B56D1341-8122-3F4B-B605-EEF86D2EC3FE}"/>
              </a:ext>
            </a:extLst>
          </p:cNvPr>
          <p:cNvGrpSpPr/>
          <p:nvPr/>
        </p:nvGrpSpPr>
        <p:grpSpPr>
          <a:xfrm>
            <a:off x="11233367" y="5608312"/>
            <a:ext cx="3175" cy="379738"/>
            <a:chOff x="6543892" y="2922262"/>
            <a:chExt cx="3175" cy="379738"/>
          </a:xfrm>
        </p:grpSpPr>
        <p:cxnSp>
          <p:nvCxnSpPr>
            <p:cNvPr id="542" name="Straight Arrow Connector 541">
              <a:extLst>
                <a:ext uri="{FF2B5EF4-FFF2-40B4-BE49-F238E27FC236}">
                  <a16:creationId xmlns:a16="http://schemas.microsoft.com/office/drawing/2014/main" id="{8548ACDB-2213-B74B-9620-96BE011EBE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43892" y="2922262"/>
              <a:ext cx="0" cy="147963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3" name="Straight Arrow Connector 542">
              <a:extLst>
                <a:ext uri="{FF2B5EF4-FFF2-40B4-BE49-F238E27FC236}">
                  <a16:creationId xmlns:a16="http://schemas.microsoft.com/office/drawing/2014/main" id="{B997A270-0B54-B346-940E-141C5BCBA349}"/>
                </a:ext>
              </a:extLst>
            </p:cNvPr>
            <p:cNvCxnSpPr>
              <a:cxnSpLocks/>
            </p:cNvCxnSpPr>
            <p:nvPr/>
          </p:nvCxnSpPr>
          <p:spPr>
            <a:xfrm>
              <a:off x="6547067" y="3154037"/>
              <a:ext cx="0" cy="147963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4" name="Slide Number Placeholder 4">
            <a:extLst>
              <a:ext uri="{FF2B5EF4-FFF2-40B4-BE49-F238E27FC236}">
                <a16:creationId xmlns:a16="http://schemas.microsoft.com/office/drawing/2014/main" id="{78A6B799-8B01-D64E-9924-2C0FA4115D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609585" rtl="0" eaLnBrk="1" latinLnBrk="0" hangingPunct="1">
              <a:defRPr sz="11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09585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Network Layer: 4-</a:t>
            </a:r>
            <a:fld id="{C4204591-24BD-A542-B9D5-F8D8A88D2FEE}" type="slidenum">
              <a:rPr lang="en-US" smtClean="0"/>
              <a:pPr/>
              <a:t>28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2C73656-3D86-D045-B12F-092B5751A3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Layer Intro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6C39DB-D39F-0345-BF5C-C94F1E59D2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08/30/2021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F81CCE1-DCB6-F646-BA71-3F1FFBCDF9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2520: Lecture 1</a:t>
            </a:r>
          </a:p>
        </p:txBody>
      </p:sp>
    </p:spTree>
    <p:extLst>
      <p:ext uri="{BB962C8B-B14F-4D97-AF65-F5344CB8AC3E}">
        <p14:creationId xmlns:p14="http://schemas.microsoft.com/office/powerpoint/2010/main" val="24487048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>
            <a:extLst>
              <a:ext uri="{FF2B5EF4-FFF2-40B4-BE49-F238E27FC236}">
                <a16:creationId xmlns:a16="http://schemas.microsoft.com/office/drawing/2014/main" id="{B81DCC24-3FE7-E745-BC17-3886FB241095}"/>
              </a:ext>
            </a:extLst>
          </p:cNvPr>
          <p:cNvSpPr txBox="1">
            <a:spLocks noChangeArrowheads="1"/>
          </p:cNvSpPr>
          <p:nvPr/>
        </p:nvSpPr>
        <p:spPr>
          <a:xfrm>
            <a:off x="961038" y="1797488"/>
            <a:ext cx="5622601" cy="414400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4813" indent="-274638">
              <a:defRPr/>
            </a:pPr>
            <a:r>
              <a:rPr lang="en-US" altLang="en-US" sz="3000" b="1" dirty="0">
                <a:solidFill>
                  <a:srgbClr val="C00000"/>
                </a:solidFill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Link layer objective: </a:t>
            </a:r>
            <a:r>
              <a:rPr lang="en-US" altLang="en-US" sz="3000" dirty="0">
                <a:solidFill>
                  <a:srgbClr val="0713FF"/>
                </a:solidFill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transport from one node to another </a:t>
            </a:r>
            <a:r>
              <a:rPr lang="en-US" altLang="en-US" sz="3000" i="1" dirty="0">
                <a:solidFill>
                  <a:srgbClr val="0713FF"/>
                </a:solidFill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physically adjacent </a:t>
            </a:r>
            <a:r>
              <a:rPr lang="en-US" altLang="en-US" sz="3000" dirty="0">
                <a:solidFill>
                  <a:srgbClr val="0713FF"/>
                </a:solidFill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node over a </a:t>
            </a:r>
            <a:r>
              <a:rPr lang="en-US" altLang="en-US" sz="3000" i="1" dirty="0">
                <a:solidFill>
                  <a:srgbClr val="0713FF"/>
                </a:solidFill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link</a:t>
            </a:r>
            <a:endParaRPr lang="en-US" altLang="en-US" sz="3000" dirty="0">
              <a:solidFill>
                <a:srgbClr val="0713FF"/>
              </a:solidFill>
              <a:ea typeface="ＭＳ Ｐゴシック" panose="020B0600070205080204" pitchFamily="34" charset="-128"/>
              <a:cs typeface="ＭＳ Ｐゴシック" panose="020B0600070205080204" pitchFamily="34" charset="-128"/>
            </a:endParaRPr>
          </a:p>
          <a:p>
            <a:pPr marL="404813" lvl="0" indent="-274638">
              <a:defRPr/>
            </a:pPr>
            <a:endParaRPr lang="en-US" altLang="en-US" sz="3000" dirty="0">
              <a:solidFill>
                <a:prstClr val="black"/>
              </a:solidFill>
              <a:ea typeface="ＭＳ Ｐゴシック" panose="020B0600070205080204" pitchFamily="34" charset="-128"/>
              <a:cs typeface="ＭＳ Ｐゴシック" panose="020B0600070205080204" pitchFamily="34" charset="-128"/>
            </a:endParaRPr>
          </a:p>
          <a:p>
            <a:pPr marL="404813" lvl="0" indent="-274638">
              <a:defRPr/>
            </a:pPr>
            <a:r>
              <a:rPr lang="en-US" altLang="en-US" sz="3000" dirty="0">
                <a:solidFill>
                  <a:prstClr val="black"/>
                </a:solidFill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Link: communication channel that connects adjacent nodes along communication path</a:t>
            </a:r>
          </a:p>
          <a:p>
            <a:pPr marL="747713" lvl="1" indent="-274638">
              <a:defRPr/>
            </a:pPr>
            <a:r>
              <a:rPr lang="en-US" altLang="en-US" sz="2600" dirty="0">
                <a:solidFill>
                  <a:prstClr val="black"/>
                </a:solidFill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wired </a:t>
            </a:r>
          </a:p>
          <a:p>
            <a:pPr marL="747713" lvl="1" indent="-274638">
              <a:defRPr/>
            </a:pPr>
            <a:r>
              <a:rPr lang="en-US" altLang="en-US" sz="2600" dirty="0">
                <a:solidFill>
                  <a:prstClr val="black"/>
                </a:solidFill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wireless </a:t>
            </a:r>
          </a:p>
          <a:p>
            <a:pPr marL="747713" lvl="1" indent="-274638">
              <a:defRPr/>
            </a:pPr>
            <a:r>
              <a:rPr lang="en-US" altLang="en-US" sz="2600" dirty="0">
                <a:solidFill>
                  <a:prstClr val="black"/>
                </a:solidFill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LANs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7FC4FF92-130F-BB41-8C2E-AD6E35A5EFB3}"/>
              </a:ext>
            </a:extLst>
          </p:cNvPr>
          <p:cNvSpPr/>
          <p:nvPr/>
        </p:nvSpPr>
        <p:spPr>
          <a:xfrm>
            <a:off x="8985188" y="3065778"/>
            <a:ext cx="1124807" cy="1337915"/>
          </a:xfrm>
          <a:custGeom>
            <a:avLst/>
            <a:gdLst>
              <a:gd name="connsiteX0" fmla="*/ 434989 w 1523031"/>
              <a:gd name="connsiteY0" fmla="*/ 253346 h 1763594"/>
              <a:gd name="connsiteX1" fmla="*/ 488 w 1523031"/>
              <a:gd name="connsiteY1" fmla="*/ 921706 h 1763594"/>
              <a:gd name="connsiteX2" fmla="*/ 368142 w 1523031"/>
              <a:gd name="connsiteY2" fmla="*/ 1489812 h 1763594"/>
              <a:gd name="connsiteX3" fmla="*/ 1187008 w 1523031"/>
              <a:gd name="connsiteY3" fmla="*/ 1757156 h 1763594"/>
              <a:gd name="connsiteX4" fmla="*/ 1521239 w 1523031"/>
              <a:gd name="connsiteY4" fmla="*/ 1239177 h 1763594"/>
              <a:gd name="connsiteX5" fmla="*/ 1320700 w 1523031"/>
              <a:gd name="connsiteY5" fmla="*/ 654362 h 1763594"/>
              <a:gd name="connsiteX6" fmla="*/ 1337412 w 1523031"/>
              <a:gd name="connsiteY6" fmla="*/ 136383 h 1763594"/>
              <a:gd name="connsiteX7" fmla="*/ 1086739 w 1523031"/>
              <a:gd name="connsiteY7" fmla="*/ 2711 h 1763594"/>
              <a:gd name="connsiteX8" fmla="*/ 434989 w 1523031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1086739 w 1537226"/>
              <a:gd name="connsiteY7" fmla="*/ 2711 h 1763594"/>
              <a:gd name="connsiteX8" fmla="*/ 434989 w 1537226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839572 w 1537226"/>
              <a:gd name="connsiteY7" fmla="*/ 2711 h 1763594"/>
              <a:gd name="connsiteX8" fmla="*/ 434989 w 1537226"/>
              <a:gd name="connsiteY8" fmla="*/ 253346 h 1763594"/>
              <a:gd name="connsiteX0" fmla="*/ 360357 w 1536743"/>
              <a:gd name="connsiteY0" fmla="*/ 534641 h 1782088"/>
              <a:gd name="connsiteX1" fmla="*/ 5 w 1536743"/>
              <a:gd name="connsiteY1" fmla="*/ 940200 h 1782088"/>
              <a:gd name="connsiteX2" fmla="*/ 367659 w 1536743"/>
              <a:gd name="connsiteY2" fmla="*/ 1508306 h 1782088"/>
              <a:gd name="connsiteX3" fmla="*/ 1186525 w 1536743"/>
              <a:gd name="connsiteY3" fmla="*/ 1775650 h 1782088"/>
              <a:gd name="connsiteX4" fmla="*/ 1520756 w 1536743"/>
              <a:gd name="connsiteY4" fmla="*/ 1257671 h 1782088"/>
              <a:gd name="connsiteX5" fmla="*/ 1468515 w 1536743"/>
              <a:gd name="connsiteY5" fmla="*/ 672856 h 1782088"/>
              <a:gd name="connsiteX6" fmla="*/ 1336929 w 1536743"/>
              <a:gd name="connsiteY6" fmla="*/ 154877 h 1782088"/>
              <a:gd name="connsiteX7" fmla="*/ 839089 w 1536743"/>
              <a:gd name="connsiteY7" fmla="*/ 21205 h 1782088"/>
              <a:gd name="connsiteX8" fmla="*/ 360357 w 1536743"/>
              <a:gd name="connsiteY8" fmla="*/ 534641 h 1782088"/>
              <a:gd name="connsiteX0" fmla="*/ 360355 w 1536741"/>
              <a:gd name="connsiteY0" fmla="*/ 534641 h 1782088"/>
              <a:gd name="connsiteX1" fmla="*/ 3 w 1536741"/>
              <a:gd name="connsiteY1" fmla="*/ 940200 h 1782088"/>
              <a:gd name="connsiteX2" fmla="*/ 367657 w 1536741"/>
              <a:gd name="connsiteY2" fmla="*/ 1508306 h 1782088"/>
              <a:gd name="connsiteX3" fmla="*/ 1186523 w 1536741"/>
              <a:gd name="connsiteY3" fmla="*/ 1775650 h 1782088"/>
              <a:gd name="connsiteX4" fmla="*/ 1520754 w 1536741"/>
              <a:gd name="connsiteY4" fmla="*/ 1257671 h 1782088"/>
              <a:gd name="connsiteX5" fmla="*/ 1468513 w 1536741"/>
              <a:gd name="connsiteY5" fmla="*/ 672856 h 1782088"/>
              <a:gd name="connsiteX6" fmla="*/ 1336927 w 1536741"/>
              <a:gd name="connsiteY6" fmla="*/ 154877 h 1782088"/>
              <a:gd name="connsiteX7" fmla="*/ 839087 w 1536741"/>
              <a:gd name="connsiteY7" fmla="*/ 21205 h 1782088"/>
              <a:gd name="connsiteX8" fmla="*/ 360355 w 1536741"/>
              <a:gd name="connsiteY8" fmla="*/ 534641 h 1782088"/>
              <a:gd name="connsiteX0" fmla="*/ 382604 w 1558990"/>
              <a:gd name="connsiteY0" fmla="*/ 534641 h 1810599"/>
              <a:gd name="connsiteX1" fmla="*/ 22252 w 1558990"/>
              <a:gd name="connsiteY1" fmla="*/ 940200 h 1810599"/>
              <a:gd name="connsiteX2" fmla="*/ 167457 w 1558990"/>
              <a:gd name="connsiteY2" fmla="*/ 1672556 h 1810599"/>
              <a:gd name="connsiteX3" fmla="*/ 1208772 w 1558990"/>
              <a:gd name="connsiteY3" fmla="*/ 1775650 h 1810599"/>
              <a:gd name="connsiteX4" fmla="*/ 1543003 w 1558990"/>
              <a:gd name="connsiteY4" fmla="*/ 1257671 h 1810599"/>
              <a:gd name="connsiteX5" fmla="*/ 1490762 w 1558990"/>
              <a:gd name="connsiteY5" fmla="*/ 672856 h 1810599"/>
              <a:gd name="connsiteX6" fmla="*/ 1359176 w 1558990"/>
              <a:gd name="connsiteY6" fmla="*/ 154877 h 1810599"/>
              <a:gd name="connsiteX7" fmla="*/ 861336 w 1558990"/>
              <a:gd name="connsiteY7" fmla="*/ 21205 h 1810599"/>
              <a:gd name="connsiteX8" fmla="*/ 382604 w 1558990"/>
              <a:gd name="connsiteY8" fmla="*/ 534641 h 1810599"/>
              <a:gd name="connsiteX0" fmla="*/ 393458 w 1593840"/>
              <a:gd name="connsiteY0" fmla="*/ 534641 h 1793264"/>
              <a:gd name="connsiteX1" fmla="*/ 33106 w 1593840"/>
              <a:gd name="connsiteY1" fmla="*/ 940200 h 1793264"/>
              <a:gd name="connsiteX2" fmla="*/ 178311 w 1593840"/>
              <a:gd name="connsiteY2" fmla="*/ 1672556 h 1793264"/>
              <a:gd name="connsiteX3" fmla="*/ 1464139 w 1593840"/>
              <a:gd name="connsiteY3" fmla="*/ 1752440 h 1793264"/>
              <a:gd name="connsiteX4" fmla="*/ 1553857 w 1593840"/>
              <a:gd name="connsiteY4" fmla="*/ 1257671 h 1793264"/>
              <a:gd name="connsiteX5" fmla="*/ 1501616 w 1593840"/>
              <a:gd name="connsiteY5" fmla="*/ 672856 h 1793264"/>
              <a:gd name="connsiteX6" fmla="*/ 1370030 w 1593840"/>
              <a:gd name="connsiteY6" fmla="*/ 154877 h 1793264"/>
              <a:gd name="connsiteX7" fmla="*/ 872190 w 1593840"/>
              <a:gd name="connsiteY7" fmla="*/ 21205 h 1793264"/>
              <a:gd name="connsiteX8" fmla="*/ 393458 w 1593840"/>
              <a:gd name="connsiteY8" fmla="*/ 534641 h 1793264"/>
              <a:gd name="connsiteX0" fmla="*/ 393458 w 1566550"/>
              <a:gd name="connsiteY0" fmla="*/ 534641 h 1840341"/>
              <a:gd name="connsiteX1" fmla="*/ 33106 w 1566550"/>
              <a:gd name="connsiteY1" fmla="*/ 940200 h 1840341"/>
              <a:gd name="connsiteX2" fmla="*/ 178311 w 1566550"/>
              <a:gd name="connsiteY2" fmla="*/ 1672556 h 1840341"/>
              <a:gd name="connsiteX3" fmla="*/ 1464139 w 1566550"/>
              <a:gd name="connsiteY3" fmla="*/ 1752440 h 1840341"/>
              <a:gd name="connsiteX4" fmla="*/ 1553857 w 1566550"/>
              <a:gd name="connsiteY4" fmla="*/ 1257671 h 1840341"/>
              <a:gd name="connsiteX5" fmla="*/ 1501616 w 1566550"/>
              <a:gd name="connsiteY5" fmla="*/ 672856 h 1840341"/>
              <a:gd name="connsiteX6" fmla="*/ 1370030 w 1566550"/>
              <a:gd name="connsiteY6" fmla="*/ 154877 h 1840341"/>
              <a:gd name="connsiteX7" fmla="*/ 872190 w 1566550"/>
              <a:gd name="connsiteY7" fmla="*/ 21205 h 1840341"/>
              <a:gd name="connsiteX8" fmla="*/ 393458 w 1566550"/>
              <a:gd name="connsiteY8" fmla="*/ 534641 h 1840341"/>
              <a:gd name="connsiteX0" fmla="*/ 393458 w 1555557"/>
              <a:gd name="connsiteY0" fmla="*/ 534641 h 1787187"/>
              <a:gd name="connsiteX1" fmla="*/ 33106 w 1555557"/>
              <a:gd name="connsiteY1" fmla="*/ 940200 h 1787187"/>
              <a:gd name="connsiteX2" fmla="*/ 178311 w 1555557"/>
              <a:gd name="connsiteY2" fmla="*/ 1672556 h 1787187"/>
              <a:gd name="connsiteX3" fmla="*/ 1464139 w 1555557"/>
              <a:gd name="connsiteY3" fmla="*/ 1752440 h 1787187"/>
              <a:gd name="connsiteX4" fmla="*/ 1553857 w 1555557"/>
              <a:gd name="connsiteY4" fmla="*/ 1257671 h 1787187"/>
              <a:gd name="connsiteX5" fmla="*/ 1501616 w 1555557"/>
              <a:gd name="connsiteY5" fmla="*/ 672856 h 1787187"/>
              <a:gd name="connsiteX6" fmla="*/ 1370030 w 1555557"/>
              <a:gd name="connsiteY6" fmla="*/ 154877 h 1787187"/>
              <a:gd name="connsiteX7" fmla="*/ 872190 w 1555557"/>
              <a:gd name="connsiteY7" fmla="*/ 21205 h 1787187"/>
              <a:gd name="connsiteX8" fmla="*/ 393458 w 1555557"/>
              <a:gd name="connsiteY8" fmla="*/ 534641 h 1787187"/>
              <a:gd name="connsiteX0" fmla="*/ 401126 w 1664928"/>
              <a:gd name="connsiteY0" fmla="*/ 534641 h 1783934"/>
              <a:gd name="connsiteX1" fmla="*/ 40774 w 1664928"/>
              <a:gd name="connsiteY1" fmla="*/ 940200 h 1783934"/>
              <a:gd name="connsiteX2" fmla="*/ 185979 w 1664928"/>
              <a:gd name="connsiteY2" fmla="*/ 1672556 h 1783934"/>
              <a:gd name="connsiteX3" fmla="*/ 1618513 w 1664928"/>
              <a:gd name="connsiteY3" fmla="*/ 1747798 h 1783934"/>
              <a:gd name="connsiteX4" fmla="*/ 1561525 w 1664928"/>
              <a:gd name="connsiteY4" fmla="*/ 1257671 h 1783934"/>
              <a:gd name="connsiteX5" fmla="*/ 1509284 w 1664928"/>
              <a:gd name="connsiteY5" fmla="*/ 672856 h 1783934"/>
              <a:gd name="connsiteX6" fmla="*/ 1377698 w 1664928"/>
              <a:gd name="connsiteY6" fmla="*/ 154877 h 1783934"/>
              <a:gd name="connsiteX7" fmla="*/ 879858 w 1664928"/>
              <a:gd name="connsiteY7" fmla="*/ 21205 h 1783934"/>
              <a:gd name="connsiteX8" fmla="*/ 401126 w 1664928"/>
              <a:gd name="connsiteY8" fmla="*/ 534641 h 1783934"/>
              <a:gd name="connsiteX0" fmla="*/ 408119 w 1718774"/>
              <a:gd name="connsiteY0" fmla="*/ 534641 h 1826522"/>
              <a:gd name="connsiteX1" fmla="*/ 47767 w 1718774"/>
              <a:gd name="connsiteY1" fmla="*/ 940200 h 1826522"/>
              <a:gd name="connsiteX2" fmla="*/ 179001 w 1718774"/>
              <a:gd name="connsiteY2" fmla="*/ 1742186 h 1826522"/>
              <a:gd name="connsiteX3" fmla="*/ 1625506 w 1718774"/>
              <a:gd name="connsiteY3" fmla="*/ 1747798 h 1826522"/>
              <a:gd name="connsiteX4" fmla="*/ 1568518 w 1718774"/>
              <a:gd name="connsiteY4" fmla="*/ 1257671 h 1826522"/>
              <a:gd name="connsiteX5" fmla="*/ 1516277 w 1718774"/>
              <a:gd name="connsiteY5" fmla="*/ 672856 h 1826522"/>
              <a:gd name="connsiteX6" fmla="*/ 1384691 w 1718774"/>
              <a:gd name="connsiteY6" fmla="*/ 154877 h 1826522"/>
              <a:gd name="connsiteX7" fmla="*/ 886851 w 1718774"/>
              <a:gd name="connsiteY7" fmla="*/ 21205 h 1826522"/>
              <a:gd name="connsiteX8" fmla="*/ 408119 w 1718774"/>
              <a:gd name="connsiteY8" fmla="*/ 534641 h 1826522"/>
              <a:gd name="connsiteX0" fmla="*/ 477759 w 1796623"/>
              <a:gd name="connsiteY0" fmla="*/ 534641 h 1818043"/>
              <a:gd name="connsiteX1" fmla="*/ 117407 w 1796623"/>
              <a:gd name="connsiteY1" fmla="*/ 940200 h 1818043"/>
              <a:gd name="connsiteX2" fmla="*/ 136864 w 1796623"/>
              <a:gd name="connsiteY2" fmla="*/ 1728260 h 1818043"/>
              <a:gd name="connsiteX3" fmla="*/ 1695146 w 1796623"/>
              <a:gd name="connsiteY3" fmla="*/ 1747798 h 1818043"/>
              <a:gd name="connsiteX4" fmla="*/ 1638158 w 1796623"/>
              <a:gd name="connsiteY4" fmla="*/ 1257671 h 1818043"/>
              <a:gd name="connsiteX5" fmla="*/ 1585917 w 1796623"/>
              <a:gd name="connsiteY5" fmla="*/ 672856 h 1818043"/>
              <a:gd name="connsiteX6" fmla="*/ 1454331 w 1796623"/>
              <a:gd name="connsiteY6" fmla="*/ 154877 h 1818043"/>
              <a:gd name="connsiteX7" fmla="*/ 956491 w 1796623"/>
              <a:gd name="connsiteY7" fmla="*/ 21205 h 1818043"/>
              <a:gd name="connsiteX8" fmla="*/ 477759 w 1796623"/>
              <a:gd name="connsiteY8" fmla="*/ 534641 h 1818043"/>
              <a:gd name="connsiteX0" fmla="*/ 396783 w 1688820"/>
              <a:gd name="connsiteY0" fmla="*/ 534641 h 1815615"/>
              <a:gd name="connsiteX1" fmla="*/ 36431 w 1688820"/>
              <a:gd name="connsiteY1" fmla="*/ 940200 h 1815615"/>
              <a:gd name="connsiteX2" fmla="*/ 55888 w 1688820"/>
              <a:gd name="connsiteY2" fmla="*/ 1728260 h 1815615"/>
              <a:gd name="connsiteX3" fmla="*/ 421834 w 1688820"/>
              <a:gd name="connsiteY3" fmla="*/ 1798118 h 1815615"/>
              <a:gd name="connsiteX4" fmla="*/ 1614170 w 1688820"/>
              <a:gd name="connsiteY4" fmla="*/ 1747798 h 1815615"/>
              <a:gd name="connsiteX5" fmla="*/ 1557182 w 1688820"/>
              <a:gd name="connsiteY5" fmla="*/ 1257671 h 1815615"/>
              <a:gd name="connsiteX6" fmla="*/ 1504941 w 1688820"/>
              <a:gd name="connsiteY6" fmla="*/ 672856 h 1815615"/>
              <a:gd name="connsiteX7" fmla="*/ 1373355 w 1688820"/>
              <a:gd name="connsiteY7" fmla="*/ 154877 h 1815615"/>
              <a:gd name="connsiteX8" fmla="*/ 875515 w 1688820"/>
              <a:gd name="connsiteY8" fmla="*/ 21205 h 1815615"/>
              <a:gd name="connsiteX9" fmla="*/ 396783 w 1688820"/>
              <a:gd name="connsiteY9" fmla="*/ 534641 h 1815615"/>
              <a:gd name="connsiteX0" fmla="*/ 394951 w 1689541"/>
              <a:gd name="connsiteY0" fmla="*/ 534641 h 1877271"/>
              <a:gd name="connsiteX1" fmla="*/ 34599 w 1689541"/>
              <a:gd name="connsiteY1" fmla="*/ 940200 h 1877271"/>
              <a:gd name="connsiteX2" fmla="*/ 54056 w 1689541"/>
              <a:gd name="connsiteY2" fmla="*/ 1728260 h 1877271"/>
              <a:gd name="connsiteX3" fmla="*/ 385071 w 1689541"/>
              <a:gd name="connsiteY3" fmla="*/ 1877032 h 1877271"/>
              <a:gd name="connsiteX4" fmla="*/ 1612338 w 1689541"/>
              <a:gd name="connsiteY4" fmla="*/ 1747798 h 1877271"/>
              <a:gd name="connsiteX5" fmla="*/ 1555350 w 1689541"/>
              <a:gd name="connsiteY5" fmla="*/ 1257671 h 1877271"/>
              <a:gd name="connsiteX6" fmla="*/ 1503109 w 1689541"/>
              <a:gd name="connsiteY6" fmla="*/ 672856 h 1877271"/>
              <a:gd name="connsiteX7" fmla="*/ 1371523 w 1689541"/>
              <a:gd name="connsiteY7" fmla="*/ 154877 h 1877271"/>
              <a:gd name="connsiteX8" fmla="*/ 873683 w 1689541"/>
              <a:gd name="connsiteY8" fmla="*/ 21205 h 1877271"/>
              <a:gd name="connsiteX9" fmla="*/ 394951 w 1689541"/>
              <a:gd name="connsiteY9" fmla="*/ 534641 h 1877271"/>
              <a:gd name="connsiteX0" fmla="*/ 394949 w 1689541"/>
              <a:gd name="connsiteY0" fmla="*/ 534641 h 1877032"/>
              <a:gd name="connsiteX1" fmla="*/ 34597 w 1689541"/>
              <a:gd name="connsiteY1" fmla="*/ 940200 h 1877032"/>
              <a:gd name="connsiteX2" fmla="*/ 54054 w 1689541"/>
              <a:gd name="connsiteY2" fmla="*/ 1728260 h 1877032"/>
              <a:gd name="connsiteX3" fmla="*/ 385069 w 1689541"/>
              <a:gd name="connsiteY3" fmla="*/ 1877032 h 1877032"/>
              <a:gd name="connsiteX4" fmla="*/ 1612336 w 1689541"/>
              <a:gd name="connsiteY4" fmla="*/ 1747798 h 1877032"/>
              <a:gd name="connsiteX5" fmla="*/ 1555348 w 1689541"/>
              <a:gd name="connsiteY5" fmla="*/ 1257671 h 1877032"/>
              <a:gd name="connsiteX6" fmla="*/ 1503107 w 1689541"/>
              <a:gd name="connsiteY6" fmla="*/ 672856 h 1877032"/>
              <a:gd name="connsiteX7" fmla="*/ 1371521 w 1689541"/>
              <a:gd name="connsiteY7" fmla="*/ 154877 h 1877032"/>
              <a:gd name="connsiteX8" fmla="*/ 873681 w 1689541"/>
              <a:gd name="connsiteY8" fmla="*/ 21205 h 1877032"/>
              <a:gd name="connsiteX9" fmla="*/ 394949 w 1689541"/>
              <a:gd name="connsiteY9" fmla="*/ 534641 h 1877032"/>
              <a:gd name="connsiteX0" fmla="*/ 394949 w 1683795"/>
              <a:gd name="connsiteY0" fmla="*/ 534641 h 1877032"/>
              <a:gd name="connsiteX1" fmla="*/ 34597 w 1683795"/>
              <a:gd name="connsiteY1" fmla="*/ 940200 h 1877032"/>
              <a:gd name="connsiteX2" fmla="*/ 54054 w 1683795"/>
              <a:gd name="connsiteY2" fmla="*/ 1728260 h 1877032"/>
              <a:gd name="connsiteX3" fmla="*/ 385069 w 1683795"/>
              <a:gd name="connsiteY3" fmla="*/ 1877032 h 1877032"/>
              <a:gd name="connsiteX4" fmla="*/ 1605349 w 1683795"/>
              <a:gd name="connsiteY4" fmla="*/ 1798860 h 1877032"/>
              <a:gd name="connsiteX5" fmla="*/ 1555348 w 1683795"/>
              <a:gd name="connsiteY5" fmla="*/ 1257671 h 1877032"/>
              <a:gd name="connsiteX6" fmla="*/ 1503107 w 1683795"/>
              <a:gd name="connsiteY6" fmla="*/ 672856 h 1877032"/>
              <a:gd name="connsiteX7" fmla="*/ 1371521 w 1683795"/>
              <a:gd name="connsiteY7" fmla="*/ 154877 h 1877032"/>
              <a:gd name="connsiteX8" fmla="*/ 873681 w 1683795"/>
              <a:gd name="connsiteY8" fmla="*/ 21205 h 1877032"/>
              <a:gd name="connsiteX9" fmla="*/ 394949 w 1683795"/>
              <a:gd name="connsiteY9" fmla="*/ 534641 h 1877032"/>
              <a:gd name="connsiteX0" fmla="*/ 394949 w 1720794"/>
              <a:gd name="connsiteY0" fmla="*/ 534641 h 1877032"/>
              <a:gd name="connsiteX1" fmla="*/ 34597 w 1720794"/>
              <a:gd name="connsiteY1" fmla="*/ 940200 h 1877032"/>
              <a:gd name="connsiteX2" fmla="*/ 54054 w 1720794"/>
              <a:gd name="connsiteY2" fmla="*/ 1728260 h 1877032"/>
              <a:gd name="connsiteX3" fmla="*/ 385069 w 1720794"/>
              <a:gd name="connsiteY3" fmla="*/ 1877032 h 1877032"/>
              <a:gd name="connsiteX4" fmla="*/ 1605349 w 1720794"/>
              <a:gd name="connsiteY4" fmla="*/ 1798860 h 1877032"/>
              <a:gd name="connsiteX5" fmla="*/ 1555348 w 1720794"/>
              <a:gd name="connsiteY5" fmla="*/ 1257671 h 1877032"/>
              <a:gd name="connsiteX6" fmla="*/ 1503107 w 1720794"/>
              <a:gd name="connsiteY6" fmla="*/ 672856 h 1877032"/>
              <a:gd name="connsiteX7" fmla="*/ 1371521 w 1720794"/>
              <a:gd name="connsiteY7" fmla="*/ 154877 h 1877032"/>
              <a:gd name="connsiteX8" fmla="*/ 873681 w 1720794"/>
              <a:gd name="connsiteY8" fmla="*/ 21205 h 1877032"/>
              <a:gd name="connsiteX9" fmla="*/ 394949 w 1720794"/>
              <a:gd name="connsiteY9" fmla="*/ 534641 h 1877032"/>
              <a:gd name="connsiteX0" fmla="*/ 394949 w 1720794"/>
              <a:gd name="connsiteY0" fmla="*/ 534641 h 1877032"/>
              <a:gd name="connsiteX1" fmla="*/ 34597 w 1720794"/>
              <a:gd name="connsiteY1" fmla="*/ 940200 h 1877032"/>
              <a:gd name="connsiteX2" fmla="*/ 54054 w 1720794"/>
              <a:gd name="connsiteY2" fmla="*/ 1728260 h 1877032"/>
              <a:gd name="connsiteX3" fmla="*/ 385069 w 1720794"/>
              <a:gd name="connsiteY3" fmla="*/ 1877032 h 1877032"/>
              <a:gd name="connsiteX4" fmla="*/ 1605349 w 1720794"/>
              <a:gd name="connsiteY4" fmla="*/ 1798860 h 1877032"/>
              <a:gd name="connsiteX5" fmla="*/ 1555348 w 1720794"/>
              <a:gd name="connsiteY5" fmla="*/ 1257671 h 1877032"/>
              <a:gd name="connsiteX6" fmla="*/ 1503107 w 1720794"/>
              <a:gd name="connsiteY6" fmla="*/ 672856 h 1877032"/>
              <a:gd name="connsiteX7" fmla="*/ 1371521 w 1720794"/>
              <a:gd name="connsiteY7" fmla="*/ 154877 h 1877032"/>
              <a:gd name="connsiteX8" fmla="*/ 873681 w 1720794"/>
              <a:gd name="connsiteY8" fmla="*/ 21205 h 1877032"/>
              <a:gd name="connsiteX9" fmla="*/ 394949 w 1720794"/>
              <a:gd name="connsiteY9" fmla="*/ 534641 h 1877032"/>
              <a:gd name="connsiteX0" fmla="*/ 394949 w 1671512"/>
              <a:gd name="connsiteY0" fmla="*/ 534641 h 1877032"/>
              <a:gd name="connsiteX1" fmla="*/ 34597 w 1671512"/>
              <a:gd name="connsiteY1" fmla="*/ 940200 h 1877032"/>
              <a:gd name="connsiteX2" fmla="*/ 54054 w 1671512"/>
              <a:gd name="connsiteY2" fmla="*/ 1728260 h 1877032"/>
              <a:gd name="connsiteX3" fmla="*/ 385069 w 1671512"/>
              <a:gd name="connsiteY3" fmla="*/ 1877032 h 1877032"/>
              <a:gd name="connsiteX4" fmla="*/ 1605349 w 1671512"/>
              <a:gd name="connsiteY4" fmla="*/ 1798860 h 1877032"/>
              <a:gd name="connsiteX5" fmla="*/ 1555348 w 1671512"/>
              <a:gd name="connsiteY5" fmla="*/ 1257671 h 1877032"/>
              <a:gd name="connsiteX6" fmla="*/ 1503107 w 1671512"/>
              <a:gd name="connsiteY6" fmla="*/ 672856 h 1877032"/>
              <a:gd name="connsiteX7" fmla="*/ 1371521 w 1671512"/>
              <a:gd name="connsiteY7" fmla="*/ 154877 h 1877032"/>
              <a:gd name="connsiteX8" fmla="*/ 873681 w 1671512"/>
              <a:gd name="connsiteY8" fmla="*/ 21205 h 1877032"/>
              <a:gd name="connsiteX9" fmla="*/ 394949 w 1671512"/>
              <a:gd name="connsiteY9" fmla="*/ 534641 h 1877032"/>
              <a:gd name="connsiteX0" fmla="*/ 394949 w 1677296"/>
              <a:gd name="connsiteY0" fmla="*/ 534641 h 1877032"/>
              <a:gd name="connsiteX1" fmla="*/ 34597 w 1677296"/>
              <a:gd name="connsiteY1" fmla="*/ 940200 h 1877032"/>
              <a:gd name="connsiteX2" fmla="*/ 54054 w 1677296"/>
              <a:gd name="connsiteY2" fmla="*/ 1728260 h 1877032"/>
              <a:gd name="connsiteX3" fmla="*/ 385069 w 1677296"/>
              <a:gd name="connsiteY3" fmla="*/ 1877032 h 1877032"/>
              <a:gd name="connsiteX4" fmla="*/ 1612334 w 1677296"/>
              <a:gd name="connsiteY4" fmla="*/ 1840637 h 1877032"/>
              <a:gd name="connsiteX5" fmla="*/ 1555348 w 1677296"/>
              <a:gd name="connsiteY5" fmla="*/ 1257671 h 1877032"/>
              <a:gd name="connsiteX6" fmla="*/ 1503107 w 1677296"/>
              <a:gd name="connsiteY6" fmla="*/ 672856 h 1877032"/>
              <a:gd name="connsiteX7" fmla="*/ 1371521 w 1677296"/>
              <a:gd name="connsiteY7" fmla="*/ 154877 h 1877032"/>
              <a:gd name="connsiteX8" fmla="*/ 873681 w 1677296"/>
              <a:gd name="connsiteY8" fmla="*/ 21205 h 1877032"/>
              <a:gd name="connsiteX9" fmla="*/ 394949 w 1677296"/>
              <a:gd name="connsiteY9" fmla="*/ 534641 h 1877032"/>
              <a:gd name="connsiteX0" fmla="*/ 394949 w 1677298"/>
              <a:gd name="connsiteY0" fmla="*/ 534641 h 1877032"/>
              <a:gd name="connsiteX1" fmla="*/ 34597 w 1677298"/>
              <a:gd name="connsiteY1" fmla="*/ 940200 h 1877032"/>
              <a:gd name="connsiteX2" fmla="*/ 54054 w 1677298"/>
              <a:gd name="connsiteY2" fmla="*/ 1728260 h 1877032"/>
              <a:gd name="connsiteX3" fmla="*/ 385069 w 1677298"/>
              <a:gd name="connsiteY3" fmla="*/ 1877032 h 1877032"/>
              <a:gd name="connsiteX4" fmla="*/ 1612334 w 1677298"/>
              <a:gd name="connsiteY4" fmla="*/ 1840637 h 1877032"/>
              <a:gd name="connsiteX5" fmla="*/ 1555348 w 1677298"/>
              <a:gd name="connsiteY5" fmla="*/ 1257671 h 1877032"/>
              <a:gd name="connsiteX6" fmla="*/ 1503107 w 1677298"/>
              <a:gd name="connsiteY6" fmla="*/ 672856 h 1877032"/>
              <a:gd name="connsiteX7" fmla="*/ 1371521 w 1677298"/>
              <a:gd name="connsiteY7" fmla="*/ 154877 h 1877032"/>
              <a:gd name="connsiteX8" fmla="*/ 873681 w 1677298"/>
              <a:gd name="connsiteY8" fmla="*/ 21205 h 1877032"/>
              <a:gd name="connsiteX9" fmla="*/ 394949 w 1677298"/>
              <a:gd name="connsiteY9" fmla="*/ 534641 h 1877032"/>
              <a:gd name="connsiteX0" fmla="*/ 394949 w 1677296"/>
              <a:gd name="connsiteY0" fmla="*/ 534641 h 1904936"/>
              <a:gd name="connsiteX1" fmla="*/ 34597 w 1677296"/>
              <a:gd name="connsiteY1" fmla="*/ 940200 h 1904936"/>
              <a:gd name="connsiteX2" fmla="*/ 54054 w 1677296"/>
              <a:gd name="connsiteY2" fmla="*/ 1728260 h 1904936"/>
              <a:gd name="connsiteX3" fmla="*/ 385069 w 1677296"/>
              <a:gd name="connsiteY3" fmla="*/ 1877032 h 1904936"/>
              <a:gd name="connsiteX4" fmla="*/ 1612334 w 1677296"/>
              <a:gd name="connsiteY4" fmla="*/ 1840637 h 1904936"/>
              <a:gd name="connsiteX5" fmla="*/ 1555348 w 1677296"/>
              <a:gd name="connsiteY5" fmla="*/ 1257671 h 1904936"/>
              <a:gd name="connsiteX6" fmla="*/ 1503107 w 1677296"/>
              <a:gd name="connsiteY6" fmla="*/ 672856 h 1904936"/>
              <a:gd name="connsiteX7" fmla="*/ 1371521 w 1677296"/>
              <a:gd name="connsiteY7" fmla="*/ 154877 h 1904936"/>
              <a:gd name="connsiteX8" fmla="*/ 873681 w 1677296"/>
              <a:gd name="connsiteY8" fmla="*/ 21205 h 1904936"/>
              <a:gd name="connsiteX9" fmla="*/ 394949 w 1677296"/>
              <a:gd name="connsiteY9" fmla="*/ 534641 h 1904936"/>
              <a:gd name="connsiteX0" fmla="*/ 461539 w 1743887"/>
              <a:gd name="connsiteY0" fmla="*/ 534641 h 1904936"/>
              <a:gd name="connsiteX1" fmla="*/ 101187 w 1743887"/>
              <a:gd name="connsiteY1" fmla="*/ 940200 h 1904936"/>
              <a:gd name="connsiteX2" fmla="*/ 22840 w 1743887"/>
              <a:gd name="connsiteY2" fmla="*/ 1737812 h 1904936"/>
              <a:gd name="connsiteX3" fmla="*/ 451659 w 1743887"/>
              <a:gd name="connsiteY3" fmla="*/ 1877032 h 1904936"/>
              <a:gd name="connsiteX4" fmla="*/ 1678924 w 1743887"/>
              <a:gd name="connsiteY4" fmla="*/ 1840637 h 1904936"/>
              <a:gd name="connsiteX5" fmla="*/ 1621938 w 1743887"/>
              <a:gd name="connsiteY5" fmla="*/ 1257671 h 1904936"/>
              <a:gd name="connsiteX6" fmla="*/ 1569697 w 1743887"/>
              <a:gd name="connsiteY6" fmla="*/ 672856 h 1904936"/>
              <a:gd name="connsiteX7" fmla="*/ 1438111 w 1743887"/>
              <a:gd name="connsiteY7" fmla="*/ 154877 h 1904936"/>
              <a:gd name="connsiteX8" fmla="*/ 940271 w 1743887"/>
              <a:gd name="connsiteY8" fmla="*/ 21205 h 1904936"/>
              <a:gd name="connsiteX9" fmla="*/ 461539 w 1743887"/>
              <a:gd name="connsiteY9" fmla="*/ 534641 h 1904936"/>
              <a:gd name="connsiteX0" fmla="*/ 452050 w 1756359"/>
              <a:gd name="connsiteY0" fmla="*/ 534641 h 1891359"/>
              <a:gd name="connsiteX1" fmla="*/ 91698 w 1756359"/>
              <a:gd name="connsiteY1" fmla="*/ 940200 h 1891359"/>
              <a:gd name="connsiteX2" fmla="*/ 13351 w 1756359"/>
              <a:gd name="connsiteY2" fmla="*/ 1737812 h 1891359"/>
              <a:gd name="connsiteX3" fmla="*/ 309435 w 1756359"/>
              <a:gd name="connsiteY3" fmla="*/ 1891359 h 1891359"/>
              <a:gd name="connsiteX4" fmla="*/ 1669435 w 1756359"/>
              <a:gd name="connsiteY4" fmla="*/ 1840637 h 1891359"/>
              <a:gd name="connsiteX5" fmla="*/ 1612449 w 1756359"/>
              <a:gd name="connsiteY5" fmla="*/ 1257671 h 1891359"/>
              <a:gd name="connsiteX6" fmla="*/ 1560208 w 1756359"/>
              <a:gd name="connsiteY6" fmla="*/ 672856 h 1891359"/>
              <a:gd name="connsiteX7" fmla="*/ 1428622 w 1756359"/>
              <a:gd name="connsiteY7" fmla="*/ 154877 h 1891359"/>
              <a:gd name="connsiteX8" fmla="*/ 930782 w 1756359"/>
              <a:gd name="connsiteY8" fmla="*/ 21205 h 1891359"/>
              <a:gd name="connsiteX9" fmla="*/ 452050 w 1756359"/>
              <a:gd name="connsiteY9" fmla="*/ 534641 h 1891359"/>
              <a:gd name="connsiteX0" fmla="*/ 452050 w 1756257"/>
              <a:gd name="connsiteY0" fmla="*/ 534641 h 1891359"/>
              <a:gd name="connsiteX1" fmla="*/ 91698 w 1756257"/>
              <a:gd name="connsiteY1" fmla="*/ 940200 h 1891359"/>
              <a:gd name="connsiteX2" fmla="*/ 13351 w 1756257"/>
              <a:gd name="connsiteY2" fmla="*/ 1737812 h 1891359"/>
              <a:gd name="connsiteX3" fmla="*/ 309435 w 1756257"/>
              <a:gd name="connsiteY3" fmla="*/ 1891359 h 1891359"/>
              <a:gd name="connsiteX4" fmla="*/ 1669435 w 1756257"/>
              <a:gd name="connsiteY4" fmla="*/ 1840637 h 1891359"/>
              <a:gd name="connsiteX5" fmla="*/ 1612449 w 1756257"/>
              <a:gd name="connsiteY5" fmla="*/ 1257671 h 1891359"/>
              <a:gd name="connsiteX6" fmla="*/ 1563496 w 1756257"/>
              <a:gd name="connsiteY6" fmla="*/ 959631 h 1891359"/>
              <a:gd name="connsiteX7" fmla="*/ 1560208 w 1756257"/>
              <a:gd name="connsiteY7" fmla="*/ 672856 h 1891359"/>
              <a:gd name="connsiteX8" fmla="*/ 1428622 w 1756257"/>
              <a:gd name="connsiteY8" fmla="*/ 154877 h 1891359"/>
              <a:gd name="connsiteX9" fmla="*/ 930782 w 1756257"/>
              <a:gd name="connsiteY9" fmla="*/ 21205 h 1891359"/>
              <a:gd name="connsiteX10" fmla="*/ 452050 w 1756257"/>
              <a:gd name="connsiteY10" fmla="*/ 534641 h 1891359"/>
              <a:gd name="connsiteX0" fmla="*/ 452050 w 1764590"/>
              <a:gd name="connsiteY0" fmla="*/ 534641 h 1891359"/>
              <a:gd name="connsiteX1" fmla="*/ 91698 w 1764590"/>
              <a:gd name="connsiteY1" fmla="*/ 940200 h 1891359"/>
              <a:gd name="connsiteX2" fmla="*/ 13351 w 1764590"/>
              <a:gd name="connsiteY2" fmla="*/ 1737812 h 1891359"/>
              <a:gd name="connsiteX3" fmla="*/ 309435 w 1764590"/>
              <a:gd name="connsiteY3" fmla="*/ 1891359 h 1891359"/>
              <a:gd name="connsiteX4" fmla="*/ 1669435 w 1764590"/>
              <a:gd name="connsiteY4" fmla="*/ 1840637 h 1891359"/>
              <a:gd name="connsiteX5" fmla="*/ 1612449 w 1764590"/>
              <a:gd name="connsiteY5" fmla="*/ 1257671 h 1891359"/>
              <a:gd name="connsiteX6" fmla="*/ 1309780 w 1764590"/>
              <a:gd name="connsiteY6" fmla="*/ 1046341 h 1891359"/>
              <a:gd name="connsiteX7" fmla="*/ 1560208 w 1764590"/>
              <a:gd name="connsiteY7" fmla="*/ 672856 h 1891359"/>
              <a:gd name="connsiteX8" fmla="*/ 1428622 w 1764590"/>
              <a:gd name="connsiteY8" fmla="*/ 154877 h 1891359"/>
              <a:gd name="connsiteX9" fmla="*/ 930782 w 1764590"/>
              <a:gd name="connsiteY9" fmla="*/ 21205 h 1891359"/>
              <a:gd name="connsiteX10" fmla="*/ 452050 w 1764590"/>
              <a:gd name="connsiteY10" fmla="*/ 534641 h 1891359"/>
              <a:gd name="connsiteX0" fmla="*/ 452050 w 1764592"/>
              <a:gd name="connsiteY0" fmla="*/ 534641 h 1891359"/>
              <a:gd name="connsiteX1" fmla="*/ 91698 w 1764592"/>
              <a:gd name="connsiteY1" fmla="*/ 940200 h 1891359"/>
              <a:gd name="connsiteX2" fmla="*/ 13351 w 1764592"/>
              <a:gd name="connsiteY2" fmla="*/ 1737812 h 1891359"/>
              <a:gd name="connsiteX3" fmla="*/ 309435 w 1764592"/>
              <a:gd name="connsiteY3" fmla="*/ 1891359 h 1891359"/>
              <a:gd name="connsiteX4" fmla="*/ 1669435 w 1764592"/>
              <a:gd name="connsiteY4" fmla="*/ 1840637 h 1891359"/>
              <a:gd name="connsiteX5" fmla="*/ 1612449 w 1764592"/>
              <a:gd name="connsiteY5" fmla="*/ 1257671 h 1891359"/>
              <a:gd name="connsiteX6" fmla="*/ 1309780 w 1764592"/>
              <a:gd name="connsiteY6" fmla="*/ 1046341 h 1891359"/>
              <a:gd name="connsiteX7" fmla="*/ 1560208 w 1764592"/>
              <a:gd name="connsiteY7" fmla="*/ 672856 h 1891359"/>
              <a:gd name="connsiteX8" fmla="*/ 1428622 w 1764592"/>
              <a:gd name="connsiteY8" fmla="*/ 154877 h 1891359"/>
              <a:gd name="connsiteX9" fmla="*/ 930782 w 1764592"/>
              <a:gd name="connsiteY9" fmla="*/ 21205 h 1891359"/>
              <a:gd name="connsiteX10" fmla="*/ 452050 w 1764592"/>
              <a:gd name="connsiteY10" fmla="*/ 534641 h 1891359"/>
              <a:gd name="connsiteX0" fmla="*/ 452050 w 1764590"/>
              <a:gd name="connsiteY0" fmla="*/ 534641 h 1891359"/>
              <a:gd name="connsiteX1" fmla="*/ 91698 w 1764590"/>
              <a:gd name="connsiteY1" fmla="*/ 940200 h 1891359"/>
              <a:gd name="connsiteX2" fmla="*/ 13351 w 1764590"/>
              <a:gd name="connsiteY2" fmla="*/ 1737812 h 1891359"/>
              <a:gd name="connsiteX3" fmla="*/ 309435 w 1764590"/>
              <a:gd name="connsiteY3" fmla="*/ 1891359 h 1891359"/>
              <a:gd name="connsiteX4" fmla="*/ 1669435 w 1764590"/>
              <a:gd name="connsiteY4" fmla="*/ 1840637 h 1891359"/>
              <a:gd name="connsiteX5" fmla="*/ 1612449 w 1764590"/>
              <a:gd name="connsiteY5" fmla="*/ 1257671 h 1891359"/>
              <a:gd name="connsiteX6" fmla="*/ 1309780 w 1764590"/>
              <a:gd name="connsiteY6" fmla="*/ 1046341 h 1891359"/>
              <a:gd name="connsiteX7" fmla="*/ 1560208 w 1764590"/>
              <a:gd name="connsiteY7" fmla="*/ 672856 h 1891359"/>
              <a:gd name="connsiteX8" fmla="*/ 1428622 w 1764590"/>
              <a:gd name="connsiteY8" fmla="*/ 154877 h 1891359"/>
              <a:gd name="connsiteX9" fmla="*/ 930782 w 1764590"/>
              <a:gd name="connsiteY9" fmla="*/ 21205 h 1891359"/>
              <a:gd name="connsiteX10" fmla="*/ 452050 w 1764590"/>
              <a:gd name="connsiteY10" fmla="*/ 534641 h 1891359"/>
              <a:gd name="connsiteX0" fmla="*/ 452050 w 1792731"/>
              <a:gd name="connsiteY0" fmla="*/ 534641 h 1891359"/>
              <a:gd name="connsiteX1" fmla="*/ 91698 w 1792731"/>
              <a:gd name="connsiteY1" fmla="*/ 940200 h 1891359"/>
              <a:gd name="connsiteX2" fmla="*/ 13351 w 1792731"/>
              <a:gd name="connsiteY2" fmla="*/ 1737812 h 1891359"/>
              <a:gd name="connsiteX3" fmla="*/ 309435 w 1792731"/>
              <a:gd name="connsiteY3" fmla="*/ 1891359 h 1891359"/>
              <a:gd name="connsiteX4" fmla="*/ 1669435 w 1792731"/>
              <a:gd name="connsiteY4" fmla="*/ 1840637 h 1891359"/>
              <a:gd name="connsiteX5" fmla="*/ 1688563 w 1792731"/>
              <a:gd name="connsiteY5" fmla="*/ 1292355 h 1891359"/>
              <a:gd name="connsiteX6" fmla="*/ 1309780 w 1792731"/>
              <a:gd name="connsiteY6" fmla="*/ 1046341 h 1891359"/>
              <a:gd name="connsiteX7" fmla="*/ 1560208 w 1792731"/>
              <a:gd name="connsiteY7" fmla="*/ 672856 h 1891359"/>
              <a:gd name="connsiteX8" fmla="*/ 1428622 w 1792731"/>
              <a:gd name="connsiteY8" fmla="*/ 154877 h 1891359"/>
              <a:gd name="connsiteX9" fmla="*/ 930782 w 1792731"/>
              <a:gd name="connsiteY9" fmla="*/ 21205 h 1891359"/>
              <a:gd name="connsiteX10" fmla="*/ 452050 w 1792731"/>
              <a:gd name="connsiteY10" fmla="*/ 534641 h 1891359"/>
              <a:gd name="connsiteX0" fmla="*/ 452050 w 1814809"/>
              <a:gd name="connsiteY0" fmla="*/ 534641 h 1891359"/>
              <a:gd name="connsiteX1" fmla="*/ 91698 w 1814809"/>
              <a:gd name="connsiteY1" fmla="*/ 940200 h 1891359"/>
              <a:gd name="connsiteX2" fmla="*/ 13351 w 1814809"/>
              <a:gd name="connsiteY2" fmla="*/ 1737812 h 1891359"/>
              <a:gd name="connsiteX3" fmla="*/ 309435 w 1814809"/>
              <a:gd name="connsiteY3" fmla="*/ 1891359 h 1891359"/>
              <a:gd name="connsiteX4" fmla="*/ 1669435 w 1814809"/>
              <a:gd name="connsiteY4" fmla="*/ 1840637 h 1891359"/>
              <a:gd name="connsiteX5" fmla="*/ 1688563 w 1814809"/>
              <a:gd name="connsiteY5" fmla="*/ 1292355 h 1891359"/>
              <a:gd name="connsiteX6" fmla="*/ 1309780 w 1814809"/>
              <a:gd name="connsiteY6" fmla="*/ 1046341 h 1891359"/>
              <a:gd name="connsiteX7" fmla="*/ 1560208 w 1814809"/>
              <a:gd name="connsiteY7" fmla="*/ 672856 h 1891359"/>
              <a:gd name="connsiteX8" fmla="*/ 1428622 w 1814809"/>
              <a:gd name="connsiteY8" fmla="*/ 154877 h 1891359"/>
              <a:gd name="connsiteX9" fmla="*/ 930782 w 1814809"/>
              <a:gd name="connsiteY9" fmla="*/ 21205 h 1891359"/>
              <a:gd name="connsiteX10" fmla="*/ 452050 w 1814809"/>
              <a:gd name="connsiteY10" fmla="*/ 534641 h 1891359"/>
              <a:gd name="connsiteX0" fmla="*/ 452050 w 1814809"/>
              <a:gd name="connsiteY0" fmla="*/ 534641 h 1891359"/>
              <a:gd name="connsiteX1" fmla="*/ 91698 w 1814809"/>
              <a:gd name="connsiteY1" fmla="*/ 940200 h 1891359"/>
              <a:gd name="connsiteX2" fmla="*/ 13351 w 1814809"/>
              <a:gd name="connsiteY2" fmla="*/ 1737812 h 1891359"/>
              <a:gd name="connsiteX3" fmla="*/ 309435 w 1814809"/>
              <a:gd name="connsiteY3" fmla="*/ 1891359 h 1891359"/>
              <a:gd name="connsiteX4" fmla="*/ 1669435 w 1814809"/>
              <a:gd name="connsiteY4" fmla="*/ 1840637 h 1891359"/>
              <a:gd name="connsiteX5" fmla="*/ 1688563 w 1814809"/>
              <a:gd name="connsiteY5" fmla="*/ 1292355 h 1891359"/>
              <a:gd name="connsiteX6" fmla="*/ 1309780 w 1814809"/>
              <a:gd name="connsiteY6" fmla="*/ 1046341 h 1891359"/>
              <a:gd name="connsiteX7" fmla="*/ 1619996 w 1814809"/>
              <a:gd name="connsiteY7" fmla="*/ 526399 h 1891359"/>
              <a:gd name="connsiteX8" fmla="*/ 1428622 w 1814809"/>
              <a:gd name="connsiteY8" fmla="*/ 154877 h 1891359"/>
              <a:gd name="connsiteX9" fmla="*/ 930782 w 1814809"/>
              <a:gd name="connsiteY9" fmla="*/ 21205 h 1891359"/>
              <a:gd name="connsiteX10" fmla="*/ 452050 w 1814809"/>
              <a:gd name="connsiteY10" fmla="*/ 534641 h 1891359"/>
              <a:gd name="connsiteX0" fmla="*/ 452050 w 1814809"/>
              <a:gd name="connsiteY0" fmla="*/ 542872 h 1899590"/>
              <a:gd name="connsiteX1" fmla="*/ 91698 w 1814809"/>
              <a:gd name="connsiteY1" fmla="*/ 948431 h 1899590"/>
              <a:gd name="connsiteX2" fmla="*/ 13351 w 1814809"/>
              <a:gd name="connsiteY2" fmla="*/ 1746043 h 1899590"/>
              <a:gd name="connsiteX3" fmla="*/ 309435 w 1814809"/>
              <a:gd name="connsiteY3" fmla="*/ 1899590 h 1899590"/>
              <a:gd name="connsiteX4" fmla="*/ 1669435 w 1814809"/>
              <a:gd name="connsiteY4" fmla="*/ 1848868 h 1899590"/>
              <a:gd name="connsiteX5" fmla="*/ 1688563 w 1814809"/>
              <a:gd name="connsiteY5" fmla="*/ 1300586 h 1899590"/>
              <a:gd name="connsiteX6" fmla="*/ 1309780 w 1814809"/>
              <a:gd name="connsiteY6" fmla="*/ 1054572 h 1899590"/>
              <a:gd name="connsiteX7" fmla="*/ 1619996 w 1814809"/>
              <a:gd name="connsiteY7" fmla="*/ 534630 h 1899590"/>
              <a:gd name="connsiteX8" fmla="*/ 1488411 w 1814809"/>
              <a:gd name="connsiteY8" fmla="*/ 129049 h 1899590"/>
              <a:gd name="connsiteX9" fmla="*/ 930782 w 1814809"/>
              <a:gd name="connsiteY9" fmla="*/ 29436 h 1899590"/>
              <a:gd name="connsiteX10" fmla="*/ 452050 w 1814809"/>
              <a:gd name="connsiteY10" fmla="*/ 542872 h 1899590"/>
              <a:gd name="connsiteX0" fmla="*/ 452050 w 1814809"/>
              <a:gd name="connsiteY0" fmla="*/ 540513 h 1897231"/>
              <a:gd name="connsiteX1" fmla="*/ 91698 w 1814809"/>
              <a:gd name="connsiteY1" fmla="*/ 946072 h 1897231"/>
              <a:gd name="connsiteX2" fmla="*/ 13351 w 1814809"/>
              <a:gd name="connsiteY2" fmla="*/ 1743684 h 1897231"/>
              <a:gd name="connsiteX3" fmla="*/ 309435 w 1814809"/>
              <a:gd name="connsiteY3" fmla="*/ 1897231 h 1897231"/>
              <a:gd name="connsiteX4" fmla="*/ 1669435 w 1814809"/>
              <a:gd name="connsiteY4" fmla="*/ 1846509 h 1897231"/>
              <a:gd name="connsiteX5" fmla="*/ 1688563 w 1814809"/>
              <a:gd name="connsiteY5" fmla="*/ 1298227 h 1897231"/>
              <a:gd name="connsiteX6" fmla="*/ 1309780 w 1814809"/>
              <a:gd name="connsiteY6" fmla="*/ 1052213 h 1897231"/>
              <a:gd name="connsiteX7" fmla="*/ 1619996 w 1814809"/>
              <a:gd name="connsiteY7" fmla="*/ 532271 h 1897231"/>
              <a:gd name="connsiteX8" fmla="*/ 1488411 w 1814809"/>
              <a:gd name="connsiteY8" fmla="*/ 126690 h 1897231"/>
              <a:gd name="connsiteX9" fmla="*/ 930782 w 1814809"/>
              <a:gd name="connsiteY9" fmla="*/ 27077 h 1897231"/>
              <a:gd name="connsiteX10" fmla="*/ 452050 w 1814809"/>
              <a:gd name="connsiteY10" fmla="*/ 540513 h 1897231"/>
              <a:gd name="connsiteX0" fmla="*/ 452050 w 1814809"/>
              <a:gd name="connsiteY0" fmla="*/ 540513 h 1897231"/>
              <a:gd name="connsiteX1" fmla="*/ 91698 w 1814809"/>
              <a:gd name="connsiteY1" fmla="*/ 946072 h 1897231"/>
              <a:gd name="connsiteX2" fmla="*/ 13351 w 1814809"/>
              <a:gd name="connsiteY2" fmla="*/ 1743684 h 1897231"/>
              <a:gd name="connsiteX3" fmla="*/ 309435 w 1814809"/>
              <a:gd name="connsiteY3" fmla="*/ 1897231 h 1897231"/>
              <a:gd name="connsiteX4" fmla="*/ 1669435 w 1814809"/>
              <a:gd name="connsiteY4" fmla="*/ 1846509 h 1897231"/>
              <a:gd name="connsiteX5" fmla="*/ 1688563 w 1814809"/>
              <a:gd name="connsiteY5" fmla="*/ 1298227 h 1897231"/>
              <a:gd name="connsiteX6" fmla="*/ 1309780 w 1814809"/>
              <a:gd name="connsiteY6" fmla="*/ 1052213 h 1897231"/>
              <a:gd name="connsiteX7" fmla="*/ 1619996 w 1814809"/>
              <a:gd name="connsiteY7" fmla="*/ 532271 h 1897231"/>
              <a:gd name="connsiteX8" fmla="*/ 1488411 w 1814809"/>
              <a:gd name="connsiteY8" fmla="*/ 126690 h 1897231"/>
              <a:gd name="connsiteX9" fmla="*/ 930782 w 1814809"/>
              <a:gd name="connsiteY9" fmla="*/ 27077 h 1897231"/>
              <a:gd name="connsiteX10" fmla="*/ 452050 w 1814809"/>
              <a:gd name="connsiteY10" fmla="*/ 540513 h 1897231"/>
              <a:gd name="connsiteX0" fmla="*/ 288567 w 1811701"/>
              <a:gd name="connsiteY0" fmla="*/ 555674 h 1898251"/>
              <a:gd name="connsiteX1" fmla="*/ 88590 w 1811701"/>
              <a:gd name="connsiteY1" fmla="*/ 947092 h 1898251"/>
              <a:gd name="connsiteX2" fmla="*/ 10243 w 1811701"/>
              <a:gd name="connsiteY2" fmla="*/ 1744704 h 1898251"/>
              <a:gd name="connsiteX3" fmla="*/ 306327 w 1811701"/>
              <a:gd name="connsiteY3" fmla="*/ 1898251 h 1898251"/>
              <a:gd name="connsiteX4" fmla="*/ 1666327 w 1811701"/>
              <a:gd name="connsiteY4" fmla="*/ 1847529 h 1898251"/>
              <a:gd name="connsiteX5" fmla="*/ 1685455 w 1811701"/>
              <a:gd name="connsiteY5" fmla="*/ 1299247 h 1898251"/>
              <a:gd name="connsiteX6" fmla="*/ 1306672 w 1811701"/>
              <a:gd name="connsiteY6" fmla="*/ 1053233 h 1898251"/>
              <a:gd name="connsiteX7" fmla="*/ 1616888 w 1811701"/>
              <a:gd name="connsiteY7" fmla="*/ 533291 h 1898251"/>
              <a:gd name="connsiteX8" fmla="*/ 1485303 w 1811701"/>
              <a:gd name="connsiteY8" fmla="*/ 127710 h 1898251"/>
              <a:gd name="connsiteX9" fmla="*/ 927674 w 1811701"/>
              <a:gd name="connsiteY9" fmla="*/ 28097 h 1898251"/>
              <a:gd name="connsiteX10" fmla="*/ 288567 w 1811701"/>
              <a:gd name="connsiteY10" fmla="*/ 555674 h 1898251"/>
              <a:gd name="connsiteX0" fmla="*/ 288567 w 1811701"/>
              <a:gd name="connsiteY0" fmla="*/ 479828 h 1822405"/>
              <a:gd name="connsiteX1" fmla="*/ 88590 w 1811701"/>
              <a:gd name="connsiteY1" fmla="*/ 871246 h 1822405"/>
              <a:gd name="connsiteX2" fmla="*/ 10243 w 1811701"/>
              <a:gd name="connsiteY2" fmla="*/ 1668858 h 1822405"/>
              <a:gd name="connsiteX3" fmla="*/ 306327 w 1811701"/>
              <a:gd name="connsiteY3" fmla="*/ 1822405 h 1822405"/>
              <a:gd name="connsiteX4" fmla="*/ 1666327 w 1811701"/>
              <a:gd name="connsiteY4" fmla="*/ 1771683 h 1822405"/>
              <a:gd name="connsiteX5" fmla="*/ 1685455 w 1811701"/>
              <a:gd name="connsiteY5" fmla="*/ 1223401 h 1822405"/>
              <a:gd name="connsiteX6" fmla="*/ 1306672 w 1811701"/>
              <a:gd name="connsiteY6" fmla="*/ 977387 h 1822405"/>
              <a:gd name="connsiteX7" fmla="*/ 1616888 w 1811701"/>
              <a:gd name="connsiteY7" fmla="*/ 457445 h 1822405"/>
              <a:gd name="connsiteX8" fmla="*/ 1485303 w 1811701"/>
              <a:gd name="connsiteY8" fmla="*/ 51864 h 1822405"/>
              <a:gd name="connsiteX9" fmla="*/ 895599 w 1811701"/>
              <a:gd name="connsiteY9" fmla="*/ 79530 h 1822405"/>
              <a:gd name="connsiteX10" fmla="*/ 288567 w 1811701"/>
              <a:gd name="connsiteY10" fmla="*/ 479828 h 1822405"/>
              <a:gd name="connsiteX0" fmla="*/ 288567 w 1811701"/>
              <a:gd name="connsiteY0" fmla="*/ 419258 h 1761835"/>
              <a:gd name="connsiteX1" fmla="*/ 88590 w 1811701"/>
              <a:gd name="connsiteY1" fmla="*/ 810676 h 1761835"/>
              <a:gd name="connsiteX2" fmla="*/ 10243 w 1811701"/>
              <a:gd name="connsiteY2" fmla="*/ 1608288 h 1761835"/>
              <a:gd name="connsiteX3" fmla="*/ 306327 w 1811701"/>
              <a:gd name="connsiteY3" fmla="*/ 1761835 h 1761835"/>
              <a:gd name="connsiteX4" fmla="*/ 1666327 w 1811701"/>
              <a:gd name="connsiteY4" fmla="*/ 1711113 h 1761835"/>
              <a:gd name="connsiteX5" fmla="*/ 1685455 w 1811701"/>
              <a:gd name="connsiteY5" fmla="*/ 1162831 h 1761835"/>
              <a:gd name="connsiteX6" fmla="*/ 1306672 w 1811701"/>
              <a:gd name="connsiteY6" fmla="*/ 916817 h 1761835"/>
              <a:gd name="connsiteX7" fmla="*/ 1616888 w 1811701"/>
              <a:gd name="connsiteY7" fmla="*/ 396875 h 1761835"/>
              <a:gd name="connsiteX8" fmla="*/ 1373040 w 1811701"/>
              <a:gd name="connsiteY8" fmla="*/ 118574 h 1761835"/>
              <a:gd name="connsiteX9" fmla="*/ 895599 w 1811701"/>
              <a:gd name="connsiteY9" fmla="*/ 18960 h 1761835"/>
              <a:gd name="connsiteX10" fmla="*/ 288567 w 1811701"/>
              <a:gd name="connsiteY10" fmla="*/ 419258 h 1761835"/>
              <a:gd name="connsiteX0" fmla="*/ 288567 w 1811701"/>
              <a:gd name="connsiteY0" fmla="*/ 419258 h 1761835"/>
              <a:gd name="connsiteX1" fmla="*/ 88590 w 1811701"/>
              <a:gd name="connsiteY1" fmla="*/ 810676 h 1761835"/>
              <a:gd name="connsiteX2" fmla="*/ 10243 w 1811701"/>
              <a:gd name="connsiteY2" fmla="*/ 1608288 h 1761835"/>
              <a:gd name="connsiteX3" fmla="*/ 306327 w 1811701"/>
              <a:gd name="connsiteY3" fmla="*/ 1761835 h 1761835"/>
              <a:gd name="connsiteX4" fmla="*/ 1666327 w 1811701"/>
              <a:gd name="connsiteY4" fmla="*/ 1711113 h 1761835"/>
              <a:gd name="connsiteX5" fmla="*/ 1685455 w 1811701"/>
              <a:gd name="connsiteY5" fmla="*/ 1162831 h 1761835"/>
              <a:gd name="connsiteX6" fmla="*/ 1306672 w 1811701"/>
              <a:gd name="connsiteY6" fmla="*/ 916817 h 1761835"/>
              <a:gd name="connsiteX7" fmla="*/ 1584814 w 1811701"/>
              <a:gd name="connsiteY7" fmla="*/ 510012 h 1761835"/>
              <a:gd name="connsiteX8" fmla="*/ 1373040 w 1811701"/>
              <a:gd name="connsiteY8" fmla="*/ 118574 h 1761835"/>
              <a:gd name="connsiteX9" fmla="*/ 895599 w 1811701"/>
              <a:gd name="connsiteY9" fmla="*/ 18960 h 1761835"/>
              <a:gd name="connsiteX10" fmla="*/ 288567 w 1811701"/>
              <a:gd name="connsiteY10" fmla="*/ 419258 h 1761835"/>
              <a:gd name="connsiteX0" fmla="*/ 288567 w 1770444"/>
              <a:gd name="connsiteY0" fmla="*/ 419258 h 1761835"/>
              <a:gd name="connsiteX1" fmla="*/ 88590 w 1770444"/>
              <a:gd name="connsiteY1" fmla="*/ 810676 h 1761835"/>
              <a:gd name="connsiteX2" fmla="*/ 10243 w 1770444"/>
              <a:gd name="connsiteY2" fmla="*/ 1608288 h 1761835"/>
              <a:gd name="connsiteX3" fmla="*/ 306327 w 1770444"/>
              <a:gd name="connsiteY3" fmla="*/ 1761835 h 1761835"/>
              <a:gd name="connsiteX4" fmla="*/ 1666327 w 1770444"/>
              <a:gd name="connsiteY4" fmla="*/ 1711113 h 1761835"/>
              <a:gd name="connsiteX5" fmla="*/ 1589229 w 1770444"/>
              <a:gd name="connsiteY5" fmla="*/ 1176973 h 1761835"/>
              <a:gd name="connsiteX6" fmla="*/ 1306672 w 1770444"/>
              <a:gd name="connsiteY6" fmla="*/ 916817 h 1761835"/>
              <a:gd name="connsiteX7" fmla="*/ 1584814 w 1770444"/>
              <a:gd name="connsiteY7" fmla="*/ 510012 h 1761835"/>
              <a:gd name="connsiteX8" fmla="*/ 1373040 w 1770444"/>
              <a:gd name="connsiteY8" fmla="*/ 118574 h 1761835"/>
              <a:gd name="connsiteX9" fmla="*/ 895599 w 1770444"/>
              <a:gd name="connsiteY9" fmla="*/ 18960 h 1761835"/>
              <a:gd name="connsiteX10" fmla="*/ 288567 w 1770444"/>
              <a:gd name="connsiteY10" fmla="*/ 419258 h 1761835"/>
              <a:gd name="connsiteX0" fmla="*/ 288567 w 1592514"/>
              <a:gd name="connsiteY0" fmla="*/ 419258 h 1863058"/>
              <a:gd name="connsiteX1" fmla="*/ 88590 w 1592514"/>
              <a:gd name="connsiteY1" fmla="*/ 810676 h 1863058"/>
              <a:gd name="connsiteX2" fmla="*/ 10243 w 1592514"/>
              <a:gd name="connsiteY2" fmla="*/ 1608288 h 1863058"/>
              <a:gd name="connsiteX3" fmla="*/ 306327 w 1592514"/>
              <a:gd name="connsiteY3" fmla="*/ 1761835 h 1863058"/>
              <a:gd name="connsiteX4" fmla="*/ 1377650 w 1592514"/>
              <a:gd name="connsiteY4" fmla="*/ 1838393 h 1863058"/>
              <a:gd name="connsiteX5" fmla="*/ 1589229 w 1592514"/>
              <a:gd name="connsiteY5" fmla="*/ 1176973 h 1863058"/>
              <a:gd name="connsiteX6" fmla="*/ 1306672 w 1592514"/>
              <a:gd name="connsiteY6" fmla="*/ 916817 h 1863058"/>
              <a:gd name="connsiteX7" fmla="*/ 1584814 w 1592514"/>
              <a:gd name="connsiteY7" fmla="*/ 510012 h 1863058"/>
              <a:gd name="connsiteX8" fmla="*/ 1373040 w 1592514"/>
              <a:gd name="connsiteY8" fmla="*/ 118574 h 1863058"/>
              <a:gd name="connsiteX9" fmla="*/ 895599 w 1592514"/>
              <a:gd name="connsiteY9" fmla="*/ 18960 h 1863058"/>
              <a:gd name="connsiteX10" fmla="*/ 288567 w 1592514"/>
              <a:gd name="connsiteY10" fmla="*/ 419258 h 1863058"/>
              <a:gd name="connsiteX0" fmla="*/ 421322 w 1594935"/>
              <a:gd name="connsiteY0" fmla="*/ 616342 h 1876292"/>
              <a:gd name="connsiteX1" fmla="*/ 91011 w 1594935"/>
              <a:gd name="connsiteY1" fmla="*/ 823910 h 1876292"/>
              <a:gd name="connsiteX2" fmla="*/ 12664 w 1594935"/>
              <a:gd name="connsiteY2" fmla="*/ 1621522 h 1876292"/>
              <a:gd name="connsiteX3" fmla="*/ 308748 w 1594935"/>
              <a:gd name="connsiteY3" fmla="*/ 1775069 h 1876292"/>
              <a:gd name="connsiteX4" fmla="*/ 1380071 w 1594935"/>
              <a:gd name="connsiteY4" fmla="*/ 1851627 h 1876292"/>
              <a:gd name="connsiteX5" fmla="*/ 1591650 w 1594935"/>
              <a:gd name="connsiteY5" fmla="*/ 1190207 h 1876292"/>
              <a:gd name="connsiteX6" fmla="*/ 1309093 w 1594935"/>
              <a:gd name="connsiteY6" fmla="*/ 930051 h 1876292"/>
              <a:gd name="connsiteX7" fmla="*/ 1587235 w 1594935"/>
              <a:gd name="connsiteY7" fmla="*/ 523246 h 1876292"/>
              <a:gd name="connsiteX8" fmla="*/ 1375461 w 1594935"/>
              <a:gd name="connsiteY8" fmla="*/ 131808 h 1876292"/>
              <a:gd name="connsiteX9" fmla="*/ 898020 w 1594935"/>
              <a:gd name="connsiteY9" fmla="*/ 32194 h 1876292"/>
              <a:gd name="connsiteX10" fmla="*/ 421322 w 1594935"/>
              <a:gd name="connsiteY10" fmla="*/ 616342 h 1876292"/>
              <a:gd name="connsiteX0" fmla="*/ 413257 w 1586870"/>
              <a:gd name="connsiteY0" fmla="*/ 616342 h 1876292"/>
              <a:gd name="connsiteX1" fmla="*/ 140873 w 1586870"/>
              <a:gd name="connsiteY1" fmla="*/ 993617 h 1876292"/>
              <a:gd name="connsiteX2" fmla="*/ 4599 w 1586870"/>
              <a:gd name="connsiteY2" fmla="*/ 1621522 h 1876292"/>
              <a:gd name="connsiteX3" fmla="*/ 300683 w 1586870"/>
              <a:gd name="connsiteY3" fmla="*/ 1775069 h 1876292"/>
              <a:gd name="connsiteX4" fmla="*/ 1372006 w 1586870"/>
              <a:gd name="connsiteY4" fmla="*/ 1851627 h 1876292"/>
              <a:gd name="connsiteX5" fmla="*/ 1583585 w 1586870"/>
              <a:gd name="connsiteY5" fmla="*/ 1190207 h 1876292"/>
              <a:gd name="connsiteX6" fmla="*/ 1301028 w 1586870"/>
              <a:gd name="connsiteY6" fmla="*/ 930051 h 1876292"/>
              <a:gd name="connsiteX7" fmla="*/ 1579170 w 1586870"/>
              <a:gd name="connsiteY7" fmla="*/ 523246 h 1876292"/>
              <a:gd name="connsiteX8" fmla="*/ 1367396 w 1586870"/>
              <a:gd name="connsiteY8" fmla="*/ 131808 h 1876292"/>
              <a:gd name="connsiteX9" fmla="*/ 889955 w 1586870"/>
              <a:gd name="connsiteY9" fmla="*/ 32194 h 1876292"/>
              <a:gd name="connsiteX10" fmla="*/ 413257 w 1586870"/>
              <a:gd name="connsiteY10" fmla="*/ 616342 h 1876292"/>
              <a:gd name="connsiteX0" fmla="*/ 284962 w 1458575"/>
              <a:gd name="connsiteY0" fmla="*/ 616342 h 1908017"/>
              <a:gd name="connsiteX1" fmla="*/ 12578 w 1458575"/>
              <a:gd name="connsiteY1" fmla="*/ 993617 h 1908017"/>
              <a:gd name="connsiteX2" fmla="*/ 172388 w 1458575"/>
              <a:gd name="connsiteY2" fmla="*/ 1775069 h 1908017"/>
              <a:gd name="connsiteX3" fmla="*/ 1243711 w 1458575"/>
              <a:gd name="connsiteY3" fmla="*/ 1851627 h 1908017"/>
              <a:gd name="connsiteX4" fmla="*/ 1455290 w 1458575"/>
              <a:gd name="connsiteY4" fmla="*/ 1190207 h 1908017"/>
              <a:gd name="connsiteX5" fmla="*/ 1172733 w 1458575"/>
              <a:gd name="connsiteY5" fmla="*/ 930051 h 1908017"/>
              <a:gd name="connsiteX6" fmla="*/ 1450875 w 1458575"/>
              <a:gd name="connsiteY6" fmla="*/ 523246 h 1908017"/>
              <a:gd name="connsiteX7" fmla="*/ 1239101 w 1458575"/>
              <a:gd name="connsiteY7" fmla="*/ 131808 h 1908017"/>
              <a:gd name="connsiteX8" fmla="*/ 761660 w 1458575"/>
              <a:gd name="connsiteY8" fmla="*/ 32194 h 1908017"/>
              <a:gd name="connsiteX9" fmla="*/ 284962 w 1458575"/>
              <a:gd name="connsiteY9" fmla="*/ 616342 h 1908017"/>
              <a:gd name="connsiteX0" fmla="*/ 343858 w 1519131"/>
              <a:gd name="connsiteY0" fmla="*/ 616342 h 1885036"/>
              <a:gd name="connsiteX1" fmla="*/ 71474 w 1519131"/>
              <a:gd name="connsiteY1" fmla="*/ 993617 h 1885036"/>
              <a:gd name="connsiteX2" fmla="*/ 115432 w 1519131"/>
              <a:gd name="connsiteY2" fmla="*/ 1704358 h 1885036"/>
              <a:gd name="connsiteX3" fmla="*/ 1302607 w 1519131"/>
              <a:gd name="connsiteY3" fmla="*/ 1851627 h 1885036"/>
              <a:gd name="connsiteX4" fmla="*/ 1514186 w 1519131"/>
              <a:gd name="connsiteY4" fmla="*/ 1190207 h 1885036"/>
              <a:gd name="connsiteX5" fmla="*/ 1231629 w 1519131"/>
              <a:gd name="connsiteY5" fmla="*/ 930051 h 1885036"/>
              <a:gd name="connsiteX6" fmla="*/ 1509771 w 1519131"/>
              <a:gd name="connsiteY6" fmla="*/ 523246 h 1885036"/>
              <a:gd name="connsiteX7" fmla="*/ 1297997 w 1519131"/>
              <a:gd name="connsiteY7" fmla="*/ 131808 h 1885036"/>
              <a:gd name="connsiteX8" fmla="*/ 820556 w 1519131"/>
              <a:gd name="connsiteY8" fmla="*/ 32194 h 1885036"/>
              <a:gd name="connsiteX9" fmla="*/ 343858 w 1519131"/>
              <a:gd name="connsiteY9" fmla="*/ 616342 h 1885036"/>
              <a:gd name="connsiteX0" fmla="*/ 343858 w 1549812"/>
              <a:gd name="connsiteY0" fmla="*/ 616342 h 1800235"/>
              <a:gd name="connsiteX1" fmla="*/ 71474 w 1549812"/>
              <a:gd name="connsiteY1" fmla="*/ 993617 h 1800235"/>
              <a:gd name="connsiteX2" fmla="*/ 115432 w 1549812"/>
              <a:gd name="connsiteY2" fmla="*/ 1704358 h 1800235"/>
              <a:gd name="connsiteX3" fmla="*/ 1389496 w 1549812"/>
              <a:gd name="connsiteY3" fmla="*/ 1724347 h 1800235"/>
              <a:gd name="connsiteX4" fmla="*/ 1514186 w 1549812"/>
              <a:gd name="connsiteY4" fmla="*/ 1190207 h 1800235"/>
              <a:gd name="connsiteX5" fmla="*/ 1231629 w 1549812"/>
              <a:gd name="connsiteY5" fmla="*/ 930051 h 1800235"/>
              <a:gd name="connsiteX6" fmla="*/ 1509771 w 1549812"/>
              <a:gd name="connsiteY6" fmla="*/ 523246 h 1800235"/>
              <a:gd name="connsiteX7" fmla="*/ 1297997 w 1549812"/>
              <a:gd name="connsiteY7" fmla="*/ 131808 h 1800235"/>
              <a:gd name="connsiteX8" fmla="*/ 820556 w 1549812"/>
              <a:gd name="connsiteY8" fmla="*/ 32194 h 1800235"/>
              <a:gd name="connsiteX9" fmla="*/ 343858 w 1549812"/>
              <a:gd name="connsiteY9" fmla="*/ 616342 h 1800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49812" h="1800235">
                <a:moveTo>
                  <a:pt x="343858" y="616342"/>
                </a:moveTo>
                <a:cubicBezTo>
                  <a:pt x="219011" y="776579"/>
                  <a:pt x="109545" y="812281"/>
                  <a:pt x="71474" y="993617"/>
                </a:cubicBezTo>
                <a:cubicBezTo>
                  <a:pt x="33403" y="1174953"/>
                  <a:pt x="-89757" y="1561356"/>
                  <a:pt x="115432" y="1704358"/>
                </a:cubicBezTo>
                <a:cubicBezTo>
                  <a:pt x="320621" y="1847360"/>
                  <a:pt x="1156371" y="1810039"/>
                  <a:pt x="1389496" y="1724347"/>
                </a:cubicBezTo>
                <a:cubicBezTo>
                  <a:pt x="1622621" y="1638655"/>
                  <a:pt x="1540497" y="1322590"/>
                  <a:pt x="1514186" y="1190207"/>
                </a:cubicBezTo>
                <a:cubicBezTo>
                  <a:pt x="1487875" y="1057824"/>
                  <a:pt x="1240336" y="1148914"/>
                  <a:pt x="1231629" y="930051"/>
                </a:cubicBezTo>
                <a:cubicBezTo>
                  <a:pt x="1248292" y="693847"/>
                  <a:pt x="1498710" y="656286"/>
                  <a:pt x="1509771" y="523246"/>
                </a:cubicBezTo>
                <a:cubicBezTo>
                  <a:pt x="1520832" y="390206"/>
                  <a:pt x="1431655" y="305130"/>
                  <a:pt x="1297997" y="131808"/>
                </a:cubicBezTo>
                <a:cubicBezTo>
                  <a:pt x="1189251" y="36824"/>
                  <a:pt x="979579" y="-48562"/>
                  <a:pt x="820556" y="32194"/>
                </a:cubicBezTo>
                <a:cubicBezTo>
                  <a:pt x="661533" y="112950"/>
                  <a:pt x="468705" y="456105"/>
                  <a:pt x="343858" y="616342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 417">
            <a:extLst>
              <a:ext uri="{FF2B5EF4-FFF2-40B4-BE49-F238E27FC236}">
                <a16:creationId xmlns:a16="http://schemas.microsoft.com/office/drawing/2014/main" id="{86D46BE4-B0DC-6447-9B19-4A15963D6107}"/>
              </a:ext>
            </a:extLst>
          </p:cNvPr>
          <p:cNvSpPr>
            <a:spLocks/>
          </p:cNvSpPr>
          <p:nvPr/>
        </p:nvSpPr>
        <p:spPr bwMode="auto">
          <a:xfrm>
            <a:off x="7274076" y="1826035"/>
            <a:ext cx="1736725" cy="1317704"/>
          </a:xfrm>
          <a:custGeom>
            <a:avLst/>
            <a:gdLst>
              <a:gd name="T0" fmla="*/ 2147483646 w 1036"/>
              <a:gd name="T1" fmla="*/ 2147483646 h 675"/>
              <a:gd name="T2" fmla="*/ 2147483646 w 1036"/>
              <a:gd name="T3" fmla="*/ 2147483646 h 675"/>
              <a:gd name="T4" fmla="*/ 2147483646 w 1036"/>
              <a:gd name="T5" fmla="*/ 2147483646 h 675"/>
              <a:gd name="T6" fmla="*/ 2147483646 w 1036"/>
              <a:gd name="T7" fmla="*/ 2147483646 h 675"/>
              <a:gd name="T8" fmla="*/ 2147483646 w 1036"/>
              <a:gd name="T9" fmla="*/ 2147483646 h 675"/>
              <a:gd name="T10" fmla="*/ 2147483646 w 1036"/>
              <a:gd name="T11" fmla="*/ 2147483646 h 675"/>
              <a:gd name="T12" fmla="*/ 2147483646 w 1036"/>
              <a:gd name="T13" fmla="*/ 2147483646 h 675"/>
              <a:gd name="T14" fmla="*/ 2147483646 w 1036"/>
              <a:gd name="T15" fmla="*/ 2147483646 h 675"/>
              <a:gd name="T16" fmla="*/ 2147483646 w 1036"/>
              <a:gd name="T17" fmla="*/ 2147483646 h 675"/>
              <a:gd name="T18" fmla="*/ 2147483646 w 1036"/>
              <a:gd name="T19" fmla="*/ 2147483646 h 675"/>
              <a:gd name="T20" fmla="*/ 2147483646 w 1036"/>
              <a:gd name="T21" fmla="*/ 2147483646 h 675"/>
              <a:gd name="T22" fmla="*/ 2147483646 w 1036"/>
              <a:gd name="T23" fmla="*/ 2147483646 h 675"/>
              <a:gd name="T24" fmla="*/ 2147483646 w 1036"/>
              <a:gd name="T25" fmla="*/ 2147483646 h 675"/>
              <a:gd name="T26" fmla="*/ 2147483646 w 1036"/>
              <a:gd name="T27" fmla="*/ 2147483646 h 675"/>
              <a:gd name="T28" fmla="*/ 2147483646 w 1036"/>
              <a:gd name="T29" fmla="*/ 2147483646 h 675"/>
              <a:gd name="T30" fmla="*/ 2147483646 w 1036"/>
              <a:gd name="T31" fmla="*/ 2147483646 h 675"/>
              <a:gd name="T32" fmla="*/ 2147483646 w 1036"/>
              <a:gd name="T33" fmla="*/ 2147483646 h 675"/>
              <a:gd name="T34" fmla="*/ 2147483646 w 1036"/>
              <a:gd name="T35" fmla="*/ 2147483646 h 675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w 1036"/>
              <a:gd name="T55" fmla="*/ 0 h 675"/>
              <a:gd name="T56" fmla="*/ 1036 w 1036"/>
              <a:gd name="T57" fmla="*/ 675 h 675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T54" t="T55" r="T56" b="T57"/>
            <a:pathLst>
              <a:path w="1036" h="675">
                <a:moveTo>
                  <a:pt x="648" y="11"/>
                </a:moveTo>
                <a:cubicBezTo>
                  <a:pt x="584" y="19"/>
                  <a:pt x="464" y="33"/>
                  <a:pt x="390" y="53"/>
                </a:cubicBezTo>
                <a:cubicBezTo>
                  <a:pt x="316" y="73"/>
                  <a:pt x="246" y="100"/>
                  <a:pt x="206" y="129"/>
                </a:cubicBezTo>
                <a:cubicBezTo>
                  <a:pt x="166" y="158"/>
                  <a:pt x="183" y="201"/>
                  <a:pt x="152" y="229"/>
                </a:cubicBezTo>
                <a:cubicBezTo>
                  <a:pt x="121" y="257"/>
                  <a:pt x="44" y="259"/>
                  <a:pt x="22" y="297"/>
                </a:cubicBezTo>
                <a:cubicBezTo>
                  <a:pt x="0" y="335"/>
                  <a:pt x="0" y="427"/>
                  <a:pt x="18" y="459"/>
                </a:cubicBezTo>
                <a:cubicBezTo>
                  <a:pt x="36" y="491"/>
                  <a:pt x="59" y="484"/>
                  <a:pt x="132" y="489"/>
                </a:cubicBezTo>
                <a:cubicBezTo>
                  <a:pt x="205" y="494"/>
                  <a:pt x="380" y="478"/>
                  <a:pt x="458" y="489"/>
                </a:cubicBezTo>
                <a:cubicBezTo>
                  <a:pt x="536" y="500"/>
                  <a:pt x="549" y="527"/>
                  <a:pt x="598" y="555"/>
                </a:cubicBezTo>
                <a:cubicBezTo>
                  <a:pt x="647" y="583"/>
                  <a:pt x="707" y="639"/>
                  <a:pt x="752" y="657"/>
                </a:cubicBezTo>
                <a:cubicBezTo>
                  <a:pt x="797" y="675"/>
                  <a:pt x="837" y="670"/>
                  <a:pt x="870" y="661"/>
                </a:cubicBezTo>
                <a:cubicBezTo>
                  <a:pt x="903" y="652"/>
                  <a:pt x="932" y="639"/>
                  <a:pt x="952" y="603"/>
                </a:cubicBezTo>
                <a:cubicBezTo>
                  <a:pt x="972" y="567"/>
                  <a:pt x="981" y="497"/>
                  <a:pt x="992" y="445"/>
                </a:cubicBezTo>
                <a:cubicBezTo>
                  <a:pt x="1003" y="393"/>
                  <a:pt x="1013" y="347"/>
                  <a:pt x="1018" y="291"/>
                </a:cubicBezTo>
                <a:cubicBezTo>
                  <a:pt x="1023" y="235"/>
                  <a:pt x="1036" y="153"/>
                  <a:pt x="1022" y="107"/>
                </a:cubicBezTo>
                <a:cubicBezTo>
                  <a:pt x="1008" y="61"/>
                  <a:pt x="975" y="34"/>
                  <a:pt x="934" y="17"/>
                </a:cubicBezTo>
                <a:cubicBezTo>
                  <a:pt x="893" y="0"/>
                  <a:pt x="824" y="4"/>
                  <a:pt x="776" y="3"/>
                </a:cubicBezTo>
                <a:cubicBezTo>
                  <a:pt x="728" y="2"/>
                  <a:pt x="712" y="3"/>
                  <a:pt x="648" y="11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2" name="Group 418">
            <a:extLst>
              <a:ext uri="{FF2B5EF4-FFF2-40B4-BE49-F238E27FC236}">
                <a16:creationId xmlns:a16="http://schemas.microsoft.com/office/drawing/2014/main" id="{B6EA0447-3C72-2546-A182-B18B3204742F}"/>
              </a:ext>
            </a:extLst>
          </p:cNvPr>
          <p:cNvGrpSpPr>
            <a:grpSpLocks/>
          </p:cNvGrpSpPr>
          <p:nvPr/>
        </p:nvGrpSpPr>
        <p:grpSpPr bwMode="auto">
          <a:xfrm>
            <a:off x="7205350" y="3289251"/>
            <a:ext cx="1458912" cy="933450"/>
            <a:chOff x="2889" y="1631"/>
            <a:chExt cx="980" cy="743"/>
          </a:xfrm>
        </p:grpSpPr>
        <p:sp>
          <p:nvSpPr>
            <p:cNvPr id="13" name="Rectangle 419">
              <a:extLst>
                <a:ext uri="{FF2B5EF4-FFF2-40B4-BE49-F238E27FC236}">
                  <a16:creationId xmlns:a16="http://schemas.microsoft.com/office/drawing/2014/main" id="{BE021C30-4F59-6844-AF0D-B5AB853A3B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46" y="1841"/>
              <a:ext cx="663" cy="533"/>
            </a:xfrm>
            <a:prstGeom prst="rect">
              <a:avLst/>
            </a:prstGeom>
            <a:solidFill>
              <a:srgbClr val="9CDF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4" name="AutoShape 420">
              <a:extLst>
                <a:ext uri="{FF2B5EF4-FFF2-40B4-BE49-F238E27FC236}">
                  <a16:creationId xmlns:a16="http://schemas.microsoft.com/office/drawing/2014/main" id="{27AA7BFA-EEE4-4140-B9E6-23FEE52ACC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9" y="1631"/>
              <a:ext cx="980" cy="253"/>
            </a:xfrm>
            <a:prstGeom prst="triangle">
              <a:avLst>
                <a:gd name="adj" fmla="val 50000"/>
              </a:avLst>
            </a:prstGeom>
            <a:solidFill>
              <a:srgbClr val="9CDF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CCFF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</p:grpSp>
      <p:sp>
        <p:nvSpPr>
          <p:cNvPr id="15" name="Freeform 427">
            <a:extLst>
              <a:ext uri="{FF2B5EF4-FFF2-40B4-BE49-F238E27FC236}">
                <a16:creationId xmlns:a16="http://schemas.microsoft.com/office/drawing/2014/main" id="{50383F63-A1BE-EE40-9A4A-9521B5B39A87}"/>
              </a:ext>
            </a:extLst>
          </p:cNvPr>
          <p:cNvSpPr>
            <a:spLocks/>
          </p:cNvSpPr>
          <p:nvPr/>
        </p:nvSpPr>
        <p:spPr bwMode="auto">
          <a:xfrm>
            <a:off x="7712401" y="4683134"/>
            <a:ext cx="3079750" cy="1665288"/>
          </a:xfrm>
          <a:custGeom>
            <a:avLst/>
            <a:gdLst>
              <a:gd name="T0" fmla="*/ 2147483646 w 1940"/>
              <a:gd name="T1" fmla="*/ 2147483646 h 1049"/>
              <a:gd name="T2" fmla="*/ 2147483646 w 1940"/>
              <a:gd name="T3" fmla="*/ 2147483646 h 1049"/>
              <a:gd name="T4" fmla="*/ 2147483646 w 1940"/>
              <a:gd name="T5" fmla="*/ 2147483646 h 1049"/>
              <a:gd name="T6" fmla="*/ 2147483646 w 1940"/>
              <a:gd name="T7" fmla="*/ 2147483646 h 1049"/>
              <a:gd name="T8" fmla="*/ 2147483646 w 1940"/>
              <a:gd name="T9" fmla="*/ 2147483646 h 1049"/>
              <a:gd name="T10" fmla="*/ 2147483646 w 1940"/>
              <a:gd name="T11" fmla="*/ 2147483646 h 1049"/>
              <a:gd name="T12" fmla="*/ 2147483646 w 1940"/>
              <a:gd name="T13" fmla="*/ 2147483646 h 1049"/>
              <a:gd name="T14" fmla="*/ 2147483646 w 1940"/>
              <a:gd name="T15" fmla="*/ 2147483646 h 1049"/>
              <a:gd name="T16" fmla="*/ 2147483646 w 1940"/>
              <a:gd name="T17" fmla="*/ 2147483646 h 1049"/>
              <a:gd name="T18" fmla="*/ 2147483646 w 1940"/>
              <a:gd name="T19" fmla="*/ 2147483646 h 1049"/>
              <a:gd name="T20" fmla="*/ 2147483646 w 1940"/>
              <a:gd name="T21" fmla="*/ 2147483646 h 1049"/>
              <a:gd name="T22" fmla="*/ 2147483646 w 1940"/>
              <a:gd name="T23" fmla="*/ 2147483646 h 1049"/>
              <a:gd name="T24" fmla="*/ 2147483646 w 1940"/>
              <a:gd name="T25" fmla="*/ 2147483646 h 1049"/>
              <a:gd name="T26" fmla="*/ 2147483646 w 1940"/>
              <a:gd name="T27" fmla="*/ 2147483646 h 1049"/>
              <a:gd name="T28" fmla="*/ 2147483646 w 1940"/>
              <a:gd name="T29" fmla="*/ 2147483646 h 1049"/>
              <a:gd name="T30" fmla="*/ 2147483646 w 1940"/>
              <a:gd name="T31" fmla="*/ 2147483646 h 1049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1940"/>
              <a:gd name="T49" fmla="*/ 0 h 1049"/>
              <a:gd name="T50" fmla="*/ 1940 w 1940"/>
              <a:gd name="T51" fmla="*/ 1049 h 1049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1940" h="1049">
                <a:moveTo>
                  <a:pt x="952" y="26"/>
                </a:moveTo>
                <a:cubicBezTo>
                  <a:pt x="867" y="45"/>
                  <a:pt x="832" y="118"/>
                  <a:pt x="755" y="125"/>
                </a:cubicBezTo>
                <a:cubicBezTo>
                  <a:pt x="678" y="132"/>
                  <a:pt x="587" y="72"/>
                  <a:pt x="488" y="68"/>
                </a:cubicBezTo>
                <a:cubicBezTo>
                  <a:pt x="389" y="64"/>
                  <a:pt x="237" y="48"/>
                  <a:pt x="158" y="101"/>
                </a:cubicBezTo>
                <a:cubicBezTo>
                  <a:pt x="79" y="154"/>
                  <a:pt x="28" y="298"/>
                  <a:pt x="14" y="389"/>
                </a:cubicBezTo>
                <a:cubicBezTo>
                  <a:pt x="0" y="480"/>
                  <a:pt x="25" y="595"/>
                  <a:pt x="71" y="648"/>
                </a:cubicBezTo>
                <a:cubicBezTo>
                  <a:pt x="117" y="701"/>
                  <a:pt x="205" y="665"/>
                  <a:pt x="288" y="706"/>
                </a:cubicBezTo>
                <a:cubicBezTo>
                  <a:pt x="371" y="747"/>
                  <a:pt x="450" y="842"/>
                  <a:pt x="568" y="893"/>
                </a:cubicBezTo>
                <a:cubicBezTo>
                  <a:pt x="686" y="944"/>
                  <a:pt x="852" y="991"/>
                  <a:pt x="996" y="1014"/>
                </a:cubicBezTo>
                <a:cubicBezTo>
                  <a:pt x="1140" y="1036"/>
                  <a:pt x="1309" y="1049"/>
                  <a:pt x="1433" y="1031"/>
                </a:cubicBezTo>
                <a:cubicBezTo>
                  <a:pt x="1557" y="1012"/>
                  <a:pt x="1657" y="960"/>
                  <a:pt x="1739" y="907"/>
                </a:cubicBezTo>
                <a:cubicBezTo>
                  <a:pt x="1821" y="855"/>
                  <a:pt x="1906" y="824"/>
                  <a:pt x="1923" y="714"/>
                </a:cubicBezTo>
                <a:cubicBezTo>
                  <a:pt x="1940" y="604"/>
                  <a:pt x="1898" y="350"/>
                  <a:pt x="1839" y="251"/>
                </a:cubicBezTo>
                <a:cubicBezTo>
                  <a:pt x="1780" y="151"/>
                  <a:pt x="1662" y="153"/>
                  <a:pt x="1566" y="114"/>
                </a:cubicBezTo>
                <a:cubicBezTo>
                  <a:pt x="1470" y="76"/>
                  <a:pt x="1365" y="30"/>
                  <a:pt x="1263" y="15"/>
                </a:cubicBezTo>
                <a:cubicBezTo>
                  <a:pt x="1161" y="0"/>
                  <a:pt x="1037" y="8"/>
                  <a:pt x="952" y="26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Text Box 580">
            <a:extLst>
              <a:ext uri="{FF2B5EF4-FFF2-40B4-BE49-F238E27FC236}">
                <a16:creationId xmlns:a16="http://schemas.microsoft.com/office/drawing/2014/main" id="{68F39DC6-82AA-494B-BF8C-3328A3504C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79274" y="1488461"/>
            <a:ext cx="133940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MS PGothic" panose="020B0600070205080204" pitchFamily="34" charset="-128"/>
                <a:cs typeface="Arial" panose="020B0604020202020204" pitchFamily="34" charset="0"/>
              </a:rPr>
              <a:t>mobile network</a:t>
            </a:r>
          </a:p>
        </p:txBody>
      </p:sp>
      <p:sp>
        <p:nvSpPr>
          <p:cNvPr id="19" name="Text Box 580">
            <a:extLst>
              <a:ext uri="{FF2B5EF4-FFF2-40B4-BE49-F238E27FC236}">
                <a16:creationId xmlns:a16="http://schemas.microsoft.com/office/drawing/2014/main" id="{18D63BA9-A80C-3C4E-951E-EC3E6277A6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06908" y="5779775"/>
            <a:ext cx="1195135" cy="44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MS PGothic" panose="020B0600070205080204" pitchFamily="34" charset="-128"/>
                <a:cs typeface="Arial" panose="020B0604020202020204" pitchFamily="34" charset="0"/>
              </a:rPr>
              <a:t>enterprise</a:t>
            </a:r>
          </a:p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MS PGothic" panose="020B0600070205080204" pitchFamily="34" charset="-128"/>
                <a:cs typeface="Arial" panose="020B0604020202020204" pitchFamily="34" charset="0"/>
              </a:rPr>
              <a:t>          network</a:t>
            </a:r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21C1BA4F-9694-604C-B41C-E527BFD0B4FC}"/>
              </a:ext>
            </a:extLst>
          </p:cNvPr>
          <p:cNvSpPr/>
          <p:nvPr/>
        </p:nvSpPr>
        <p:spPr>
          <a:xfrm>
            <a:off x="10222146" y="3179540"/>
            <a:ext cx="1273167" cy="1935748"/>
          </a:xfrm>
          <a:custGeom>
            <a:avLst/>
            <a:gdLst>
              <a:gd name="connsiteX0" fmla="*/ 434989 w 1523031"/>
              <a:gd name="connsiteY0" fmla="*/ 253346 h 1763594"/>
              <a:gd name="connsiteX1" fmla="*/ 488 w 1523031"/>
              <a:gd name="connsiteY1" fmla="*/ 921706 h 1763594"/>
              <a:gd name="connsiteX2" fmla="*/ 368142 w 1523031"/>
              <a:gd name="connsiteY2" fmla="*/ 1489812 h 1763594"/>
              <a:gd name="connsiteX3" fmla="*/ 1187008 w 1523031"/>
              <a:gd name="connsiteY3" fmla="*/ 1757156 h 1763594"/>
              <a:gd name="connsiteX4" fmla="*/ 1521239 w 1523031"/>
              <a:gd name="connsiteY4" fmla="*/ 1239177 h 1763594"/>
              <a:gd name="connsiteX5" fmla="*/ 1320700 w 1523031"/>
              <a:gd name="connsiteY5" fmla="*/ 654362 h 1763594"/>
              <a:gd name="connsiteX6" fmla="*/ 1337412 w 1523031"/>
              <a:gd name="connsiteY6" fmla="*/ 136383 h 1763594"/>
              <a:gd name="connsiteX7" fmla="*/ 1086739 w 1523031"/>
              <a:gd name="connsiteY7" fmla="*/ 2711 h 1763594"/>
              <a:gd name="connsiteX8" fmla="*/ 434989 w 1523031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1086739 w 1537226"/>
              <a:gd name="connsiteY7" fmla="*/ 2711 h 1763594"/>
              <a:gd name="connsiteX8" fmla="*/ 434989 w 1537226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839572 w 1537226"/>
              <a:gd name="connsiteY7" fmla="*/ 2711 h 1763594"/>
              <a:gd name="connsiteX8" fmla="*/ 434989 w 1537226"/>
              <a:gd name="connsiteY8" fmla="*/ 253346 h 1763594"/>
              <a:gd name="connsiteX0" fmla="*/ 360357 w 1536743"/>
              <a:gd name="connsiteY0" fmla="*/ 534641 h 1782088"/>
              <a:gd name="connsiteX1" fmla="*/ 5 w 1536743"/>
              <a:gd name="connsiteY1" fmla="*/ 940200 h 1782088"/>
              <a:gd name="connsiteX2" fmla="*/ 367659 w 1536743"/>
              <a:gd name="connsiteY2" fmla="*/ 1508306 h 1782088"/>
              <a:gd name="connsiteX3" fmla="*/ 1186525 w 1536743"/>
              <a:gd name="connsiteY3" fmla="*/ 1775650 h 1782088"/>
              <a:gd name="connsiteX4" fmla="*/ 1520756 w 1536743"/>
              <a:gd name="connsiteY4" fmla="*/ 1257671 h 1782088"/>
              <a:gd name="connsiteX5" fmla="*/ 1468515 w 1536743"/>
              <a:gd name="connsiteY5" fmla="*/ 672856 h 1782088"/>
              <a:gd name="connsiteX6" fmla="*/ 1336929 w 1536743"/>
              <a:gd name="connsiteY6" fmla="*/ 154877 h 1782088"/>
              <a:gd name="connsiteX7" fmla="*/ 839089 w 1536743"/>
              <a:gd name="connsiteY7" fmla="*/ 21205 h 1782088"/>
              <a:gd name="connsiteX8" fmla="*/ 360357 w 1536743"/>
              <a:gd name="connsiteY8" fmla="*/ 534641 h 1782088"/>
              <a:gd name="connsiteX0" fmla="*/ 360355 w 1536741"/>
              <a:gd name="connsiteY0" fmla="*/ 534641 h 1782088"/>
              <a:gd name="connsiteX1" fmla="*/ 3 w 1536741"/>
              <a:gd name="connsiteY1" fmla="*/ 940200 h 1782088"/>
              <a:gd name="connsiteX2" fmla="*/ 367657 w 1536741"/>
              <a:gd name="connsiteY2" fmla="*/ 1508306 h 1782088"/>
              <a:gd name="connsiteX3" fmla="*/ 1186523 w 1536741"/>
              <a:gd name="connsiteY3" fmla="*/ 1775650 h 1782088"/>
              <a:gd name="connsiteX4" fmla="*/ 1520754 w 1536741"/>
              <a:gd name="connsiteY4" fmla="*/ 1257671 h 1782088"/>
              <a:gd name="connsiteX5" fmla="*/ 1468513 w 1536741"/>
              <a:gd name="connsiteY5" fmla="*/ 672856 h 1782088"/>
              <a:gd name="connsiteX6" fmla="*/ 1336927 w 1536741"/>
              <a:gd name="connsiteY6" fmla="*/ 154877 h 1782088"/>
              <a:gd name="connsiteX7" fmla="*/ 839087 w 1536741"/>
              <a:gd name="connsiteY7" fmla="*/ 21205 h 1782088"/>
              <a:gd name="connsiteX8" fmla="*/ 360355 w 1536741"/>
              <a:gd name="connsiteY8" fmla="*/ 534641 h 1782088"/>
              <a:gd name="connsiteX0" fmla="*/ 360355 w 1534770"/>
              <a:gd name="connsiteY0" fmla="*/ 553225 h 1800672"/>
              <a:gd name="connsiteX1" fmla="*/ 3 w 1534770"/>
              <a:gd name="connsiteY1" fmla="*/ 958784 h 1800672"/>
              <a:gd name="connsiteX2" fmla="*/ 367657 w 1534770"/>
              <a:gd name="connsiteY2" fmla="*/ 1526890 h 1800672"/>
              <a:gd name="connsiteX3" fmla="*/ 1186523 w 1534770"/>
              <a:gd name="connsiteY3" fmla="*/ 1794234 h 1800672"/>
              <a:gd name="connsiteX4" fmla="*/ 1520754 w 1534770"/>
              <a:gd name="connsiteY4" fmla="*/ 1276255 h 1800672"/>
              <a:gd name="connsiteX5" fmla="*/ 1468513 w 1534770"/>
              <a:gd name="connsiteY5" fmla="*/ 691440 h 1800672"/>
              <a:gd name="connsiteX6" fmla="*/ 1435794 w 1534770"/>
              <a:gd name="connsiteY6" fmla="*/ 107761 h 1800672"/>
              <a:gd name="connsiteX7" fmla="*/ 839087 w 1534770"/>
              <a:gd name="connsiteY7" fmla="*/ 39789 h 1800672"/>
              <a:gd name="connsiteX8" fmla="*/ 360355 w 1534770"/>
              <a:gd name="connsiteY8" fmla="*/ 553225 h 1800672"/>
              <a:gd name="connsiteX0" fmla="*/ 360355 w 1580585"/>
              <a:gd name="connsiteY0" fmla="*/ 553225 h 1880420"/>
              <a:gd name="connsiteX1" fmla="*/ 3 w 1580585"/>
              <a:gd name="connsiteY1" fmla="*/ 958784 h 1880420"/>
              <a:gd name="connsiteX2" fmla="*/ 367657 w 1580585"/>
              <a:gd name="connsiteY2" fmla="*/ 1526890 h 1880420"/>
              <a:gd name="connsiteX3" fmla="*/ 1186523 w 1580585"/>
              <a:gd name="connsiteY3" fmla="*/ 1794234 h 1880420"/>
              <a:gd name="connsiteX4" fmla="*/ 1570188 w 1580585"/>
              <a:gd name="connsiteY4" fmla="*/ 1785433 h 1880420"/>
              <a:gd name="connsiteX5" fmla="*/ 1468513 w 1580585"/>
              <a:gd name="connsiteY5" fmla="*/ 691440 h 1880420"/>
              <a:gd name="connsiteX6" fmla="*/ 1435794 w 1580585"/>
              <a:gd name="connsiteY6" fmla="*/ 107761 h 1880420"/>
              <a:gd name="connsiteX7" fmla="*/ 839087 w 1580585"/>
              <a:gd name="connsiteY7" fmla="*/ 39789 h 1880420"/>
              <a:gd name="connsiteX8" fmla="*/ 360355 w 1580585"/>
              <a:gd name="connsiteY8" fmla="*/ 553225 h 1880420"/>
              <a:gd name="connsiteX0" fmla="*/ 316588 w 1580732"/>
              <a:gd name="connsiteY0" fmla="*/ 359285 h 1867156"/>
              <a:gd name="connsiteX1" fmla="*/ 150 w 1580732"/>
              <a:gd name="connsiteY1" fmla="*/ 945520 h 1867156"/>
              <a:gd name="connsiteX2" fmla="*/ 367804 w 1580732"/>
              <a:gd name="connsiteY2" fmla="*/ 1513626 h 1867156"/>
              <a:gd name="connsiteX3" fmla="*/ 1186670 w 1580732"/>
              <a:gd name="connsiteY3" fmla="*/ 1780970 h 1867156"/>
              <a:gd name="connsiteX4" fmla="*/ 1570335 w 1580732"/>
              <a:gd name="connsiteY4" fmla="*/ 1772169 h 1867156"/>
              <a:gd name="connsiteX5" fmla="*/ 1468660 w 1580732"/>
              <a:gd name="connsiteY5" fmla="*/ 678176 h 1867156"/>
              <a:gd name="connsiteX6" fmla="*/ 1435941 w 1580732"/>
              <a:gd name="connsiteY6" fmla="*/ 94497 h 1867156"/>
              <a:gd name="connsiteX7" fmla="*/ 839234 w 1580732"/>
              <a:gd name="connsiteY7" fmla="*/ 26525 h 1867156"/>
              <a:gd name="connsiteX8" fmla="*/ 316588 w 1580732"/>
              <a:gd name="connsiteY8" fmla="*/ 359285 h 1867156"/>
              <a:gd name="connsiteX0" fmla="*/ 163575 w 1427719"/>
              <a:gd name="connsiteY0" fmla="*/ 359285 h 1867156"/>
              <a:gd name="connsiteX1" fmla="*/ 836 w 1427719"/>
              <a:gd name="connsiteY1" fmla="*/ 1076921 h 1867156"/>
              <a:gd name="connsiteX2" fmla="*/ 214791 w 1427719"/>
              <a:gd name="connsiteY2" fmla="*/ 1513626 h 1867156"/>
              <a:gd name="connsiteX3" fmla="*/ 1033657 w 1427719"/>
              <a:gd name="connsiteY3" fmla="*/ 1780970 h 1867156"/>
              <a:gd name="connsiteX4" fmla="*/ 1417322 w 1427719"/>
              <a:gd name="connsiteY4" fmla="*/ 1772169 h 1867156"/>
              <a:gd name="connsiteX5" fmla="*/ 1315647 w 1427719"/>
              <a:gd name="connsiteY5" fmla="*/ 678176 h 1867156"/>
              <a:gd name="connsiteX6" fmla="*/ 1282928 w 1427719"/>
              <a:gd name="connsiteY6" fmla="*/ 94497 h 1867156"/>
              <a:gd name="connsiteX7" fmla="*/ 686221 w 1427719"/>
              <a:gd name="connsiteY7" fmla="*/ 26525 h 1867156"/>
              <a:gd name="connsiteX8" fmla="*/ 163575 w 1427719"/>
              <a:gd name="connsiteY8" fmla="*/ 359285 h 1867156"/>
              <a:gd name="connsiteX0" fmla="*/ 163575 w 1426632"/>
              <a:gd name="connsiteY0" fmla="*/ 394322 h 1902193"/>
              <a:gd name="connsiteX1" fmla="*/ 836 w 1426632"/>
              <a:gd name="connsiteY1" fmla="*/ 1111958 h 1902193"/>
              <a:gd name="connsiteX2" fmla="*/ 214791 w 1426632"/>
              <a:gd name="connsiteY2" fmla="*/ 1548663 h 1902193"/>
              <a:gd name="connsiteX3" fmla="*/ 1033657 w 1426632"/>
              <a:gd name="connsiteY3" fmla="*/ 1816007 h 1902193"/>
              <a:gd name="connsiteX4" fmla="*/ 1417322 w 1426632"/>
              <a:gd name="connsiteY4" fmla="*/ 1807206 h 1902193"/>
              <a:gd name="connsiteX5" fmla="*/ 1315647 w 1426632"/>
              <a:gd name="connsiteY5" fmla="*/ 713213 h 1902193"/>
              <a:gd name="connsiteX6" fmla="*/ 1401843 w 1426632"/>
              <a:gd name="connsiteY6" fmla="*/ 63834 h 1902193"/>
              <a:gd name="connsiteX7" fmla="*/ 686221 w 1426632"/>
              <a:gd name="connsiteY7" fmla="*/ 61562 h 1902193"/>
              <a:gd name="connsiteX8" fmla="*/ 163575 w 1426632"/>
              <a:gd name="connsiteY8" fmla="*/ 394322 h 1902193"/>
              <a:gd name="connsiteX0" fmla="*/ 163575 w 1435249"/>
              <a:gd name="connsiteY0" fmla="*/ 394322 h 1885560"/>
              <a:gd name="connsiteX1" fmla="*/ 836 w 1435249"/>
              <a:gd name="connsiteY1" fmla="*/ 1111958 h 1885560"/>
              <a:gd name="connsiteX2" fmla="*/ 214791 w 1435249"/>
              <a:gd name="connsiteY2" fmla="*/ 1548663 h 1885560"/>
              <a:gd name="connsiteX3" fmla="*/ 1033657 w 1435249"/>
              <a:gd name="connsiteY3" fmla="*/ 1816007 h 1885560"/>
              <a:gd name="connsiteX4" fmla="*/ 1417322 w 1435249"/>
              <a:gd name="connsiteY4" fmla="*/ 1807206 h 1885560"/>
              <a:gd name="connsiteX5" fmla="*/ 1375103 w 1435249"/>
              <a:gd name="connsiteY5" fmla="*/ 943164 h 1885560"/>
              <a:gd name="connsiteX6" fmla="*/ 1401843 w 1435249"/>
              <a:gd name="connsiteY6" fmla="*/ 63834 h 1885560"/>
              <a:gd name="connsiteX7" fmla="*/ 686221 w 1435249"/>
              <a:gd name="connsiteY7" fmla="*/ 61562 h 1885560"/>
              <a:gd name="connsiteX8" fmla="*/ 163575 w 1435249"/>
              <a:gd name="connsiteY8" fmla="*/ 394322 h 1885560"/>
              <a:gd name="connsiteX0" fmla="*/ 128947 w 1438213"/>
              <a:gd name="connsiteY0" fmla="*/ 345176 h 1883146"/>
              <a:gd name="connsiteX1" fmla="*/ 3802 w 1438213"/>
              <a:gd name="connsiteY1" fmla="*/ 1109544 h 1883146"/>
              <a:gd name="connsiteX2" fmla="*/ 217757 w 1438213"/>
              <a:gd name="connsiteY2" fmla="*/ 1546249 h 1883146"/>
              <a:gd name="connsiteX3" fmla="*/ 1036623 w 1438213"/>
              <a:gd name="connsiteY3" fmla="*/ 1813593 h 1883146"/>
              <a:gd name="connsiteX4" fmla="*/ 1420288 w 1438213"/>
              <a:gd name="connsiteY4" fmla="*/ 1804792 h 1883146"/>
              <a:gd name="connsiteX5" fmla="*/ 1378069 w 1438213"/>
              <a:gd name="connsiteY5" fmla="*/ 940750 h 1883146"/>
              <a:gd name="connsiteX6" fmla="*/ 1404809 w 1438213"/>
              <a:gd name="connsiteY6" fmla="*/ 61420 h 1883146"/>
              <a:gd name="connsiteX7" fmla="*/ 689187 w 1438213"/>
              <a:gd name="connsiteY7" fmla="*/ 59148 h 1883146"/>
              <a:gd name="connsiteX8" fmla="*/ 128947 w 1438213"/>
              <a:gd name="connsiteY8" fmla="*/ 345176 h 1883146"/>
              <a:gd name="connsiteX0" fmla="*/ 126587 w 1435854"/>
              <a:gd name="connsiteY0" fmla="*/ 353278 h 1891248"/>
              <a:gd name="connsiteX1" fmla="*/ 1442 w 1435854"/>
              <a:gd name="connsiteY1" fmla="*/ 1117646 h 1891248"/>
              <a:gd name="connsiteX2" fmla="*/ 215397 w 1435854"/>
              <a:gd name="connsiteY2" fmla="*/ 1554351 h 1891248"/>
              <a:gd name="connsiteX3" fmla="*/ 1034263 w 1435854"/>
              <a:gd name="connsiteY3" fmla="*/ 1821695 h 1891248"/>
              <a:gd name="connsiteX4" fmla="*/ 1417928 w 1435854"/>
              <a:gd name="connsiteY4" fmla="*/ 1812894 h 1891248"/>
              <a:gd name="connsiteX5" fmla="*/ 1375709 w 1435854"/>
              <a:gd name="connsiteY5" fmla="*/ 948852 h 1891248"/>
              <a:gd name="connsiteX6" fmla="*/ 1402449 w 1435854"/>
              <a:gd name="connsiteY6" fmla="*/ 69522 h 1891248"/>
              <a:gd name="connsiteX7" fmla="*/ 221605 w 1435854"/>
              <a:gd name="connsiteY7" fmla="*/ 47778 h 1891248"/>
              <a:gd name="connsiteX8" fmla="*/ 126587 w 1435854"/>
              <a:gd name="connsiteY8" fmla="*/ 353278 h 1891248"/>
              <a:gd name="connsiteX0" fmla="*/ 35803 w 1453152"/>
              <a:gd name="connsiteY0" fmla="*/ 439993 h 1896181"/>
              <a:gd name="connsiteX1" fmla="*/ 18740 w 1453152"/>
              <a:gd name="connsiteY1" fmla="*/ 1122579 h 1896181"/>
              <a:gd name="connsiteX2" fmla="*/ 232695 w 1453152"/>
              <a:gd name="connsiteY2" fmla="*/ 1559284 h 1896181"/>
              <a:gd name="connsiteX3" fmla="*/ 1051561 w 1453152"/>
              <a:gd name="connsiteY3" fmla="*/ 1826628 h 1896181"/>
              <a:gd name="connsiteX4" fmla="*/ 1435226 w 1453152"/>
              <a:gd name="connsiteY4" fmla="*/ 1817827 h 1896181"/>
              <a:gd name="connsiteX5" fmla="*/ 1393007 w 1453152"/>
              <a:gd name="connsiteY5" fmla="*/ 953785 h 1896181"/>
              <a:gd name="connsiteX6" fmla="*/ 1419747 w 1453152"/>
              <a:gd name="connsiteY6" fmla="*/ 74455 h 1896181"/>
              <a:gd name="connsiteX7" fmla="*/ 238903 w 1453152"/>
              <a:gd name="connsiteY7" fmla="*/ 52711 h 1896181"/>
              <a:gd name="connsiteX8" fmla="*/ 35803 w 1453152"/>
              <a:gd name="connsiteY8" fmla="*/ 439993 h 1896181"/>
              <a:gd name="connsiteX0" fmla="*/ 35803 w 1447873"/>
              <a:gd name="connsiteY0" fmla="*/ 439993 h 1952840"/>
              <a:gd name="connsiteX1" fmla="*/ 18740 w 1447873"/>
              <a:gd name="connsiteY1" fmla="*/ 1122579 h 1952840"/>
              <a:gd name="connsiteX2" fmla="*/ 232695 w 1447873"/>
              <a:gd name="connsiteY2" fmla="*/ 1559284 h 1952840"/>
              <a:gd name="connsiteX3" fmla="*/ 1130848 w 1447873"/>
              <a:gd name="connsiteY3" fmla="*/ 1925181 h 1952840"/>
              <a:gd name="connsiteX4" fmla="*/ 1435226 w 1447873"/>
              <a:gd name="connsiteY4" fmla="*/ 1817827 h 1952840"/>
              <a:gd name="connsiteX5" fmla="*/ 1393007 w 1447873"/>
              <a:gd name="connsiteY5" fmla="*/ 953785 h 1952840"/>
              <a:gd name="connsiteX6" fmla="*/ 1419747 w 1447873"/>
              <a:gd name="connsiteY6" fmla="*/ 74455 h 1952840"/>
              <a:gd name="connsiteX7" fmla="*/ 238903 w 1447873"/>
              <a:gd name="connsiteY7" fmla="*/ 52711 h 1952840"/>
              <a:gd name="connsiteX8" fmla="*/ 35803 w 1447873"/>
              <a:gd name="connsiteY8" fmla="*/ 439993 h 1952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47873" h="1952840">
                <a:moveTo>
                  <a:pt x="35803" y="439993"/>
                </a:moveTo>
                <a:cubicBezTo>
                  <a:pt x="-891" y="618304"/>
                  <a:pt x="-14075" y="936031"/>
                  <a:pt x="18740" y="1122579"/>
                </a:cubicBezTo>
                <a:cubicBezTo>
                  <a:pt x="51555" y="1309127"/>
                  <a:pt x="47344" y="1425517"/>
                  <a:pt x="232695" y="1559284"/>
                </a:cubicBezTo>
                <a:cubicBezTo>
                  <a:pt x="418046" y="1693051"/>
                  <a:pt x="930426" y="1882091"/>
                  <a:pt x="1130848" y="1925181"/>
                </a:cubicBezTo>
                <a:cubicBezTo>
                  <a:pt x="1331270" y="1968271"/>
                  <a:pt x="1391533" y="1979726"/>
                  <a:pt x="1435226" y="1817827"/>
                </a:cubicBezTo>
                <a:cubicBezTo>
                  <a:pt x="1478919" y="1655928"/>
                  <a:pt x="1395587" y="1244347"/>
                  <a:pt x="1393007" y="953785"/>
                </a:cubicBezTo>
                <a:cubicBezTo>
                  <a:pt x="1390427" y="663223"/>
                  <a:pt x="1458740" y="183063"/>
                  <a:pt x="1419747" y="74455"/>
                </a:cubicBezTo>
                <a:cubicBezTo>
                  <a:pt x="1380754" y="-34153"/>
                  <a:pt x="469560" y="-8212"/>
                  <a:pt x="238903" y="52711"/>
                </a:cubicBezTo>
                <a:cubicBezTo>
                  <a:pt x="8246" y="113634"/>
                  <a:pt x="72497" y="261682"/>
                  <a:pt x="35803" y="439993"/>
                </a:cubicBezTo>
                <a:close/>
              </a:path>
            </a:pathLst>
          </a:custGeom>
          <a:gradFill flip="none" rotWithShape="1">
            <a:gsLst>
              <a:gs pos="0">
                <a:srgbClr val="9CDFF9"/>
              </a:gs>
              <a:gs pos="100000">
                <a:schemeClr val="bg1"/>
              </a:gs>
              <a:gs pos="59000">
                <a:schemeClr val="accent5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9D929D7-3426-7545-8640-DC8E2ED95FB9}"/>
              </a:ext>
            </a:extLst>
          </p:cNvPr>
          <p:cNvGrpSpPr/>
          <p:nvPr/>
        </p:nvGrpSpPr>
        <p:grpSpPr>
          <a:xfrm>
            <a:off x="10837700" y="3928050"/>
            <a:ext cx="687393" cy="721548"/>
            <a:chOff x="5203089" y="1751190"/>
            <a:chExt cx="858331" cy="662414"/>
          </a:xfrm>
        </p:grpSpPr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32949C6B-70A2-0C41-96B1-4A94F8B7F80B}"/>
                </a:ext>
              </a:extLst>
            </p:cNvPr>
            <p:cNvSpPr/>
            <p:nvPr/>
          </p:nvSpPr>
          <p:spPr>
            <a:xfrm>
              <a:off x="5536769" y="1751190"/>
              <a:ext cx="524651" cy="662124"/>
            </a:xfrm>
            <a:custGeom>
              <a:avLst/>
              <a:gdLst>
                <a:gd name="connsiteX0" fmla="*/ 3618 w 651290"/>
                <a:gd name="connsiteY0" fmla="*/ 492070 h 492070"/>
                <a:gd name="connsiteX1" fmla="*/ 0 w 651290"/>
                <a:gd name="connsiteY1" fmla="*/ 141108 h 492070"/>
                <a:gd name="connsiteX2" fmla="*/ 423338 w 651290"/>
                <a:gd name="connsiteY2" fmla="*/ 0 h 492070"/>
                <a:gd name="connsiteX3" fmla="*/ 647672 w 651290"/>
                <a:gd name="connsiteY3" fmla="*/ 57891 h 492070"/>
                <a:gd name="connsiteX4" fmla="*/ 651290 w 651290"/>
                <a:gd name="connsiteY4" fmla="*/ 492070 h 492070"/>
                <a:gd name="connsiteX5" fmla="*/ 3618 w 651290"/>
                <a:gd name="connsiteY5" fmla="*/ 492070 h 492070"/>
                <a:gd name="connsiteX0" fmla="*/ 3618 w 651290"/>
                <a:gd name="connsiteY0" fmla="*/ 593378 h 593378"/>
                <a:gd name="connsiteX1" fmla="*/ 0 w 651290"/>
                <a:gd name="connsiteY1" fmla="*/ 242416 h 593378"/>
                <a:gd name="connsiteX2" fmla="*/ 423338 w 651290"/>
                <a:gd name="connsiteY2" fmla="*/ 101308 h 593378"/>
                <a:gd name="connsiteX3" fmla="*/ 647672 w 651290"/>
                <a:gd name="connsiteY3" fmla="*/ 0 h 593378"/>
                <a:gd name="connsiteX4" fmla="*/ 651290 w 651290"/>
                <a:gd name="connsiteY4" fmla="*/ 593378 h 593378"/>
                <a:gd name="connsiteX5" fmla="*/ 3618 w 651290"/>
                <a:gd name="connsiteY5" fmla="*/ 593378 h 593378"/>
                <a:gd name="connsiteX0" fmla="*/ 3618 w 651290"/>
                <a:gd name="connsiteY0" fmla="*/ 662124 h 662124"/>
                <a:gd name="connsiteX1" fmla="*/ 0 w 651290"/>
                <a:gd name="connsiteY1" fmla="*/ 311162 h 662124"/>
                <a:gd name="connsiteX2" fmla="*/ 376300 w 651290"/>
                <a:gd name="connsiteY2" fmla="*/ 0 h 662124"/>
                <a:gd name="connsiteX3" fmla="*/ 647672 w 651290"/>
                <a:gd name="connsiteY3" fmla="*/ 68746 h 662124"/>
                <a:gd name="connsiteX4" fmla="*/ 651290 w 651290"/>
                <a:gd name="connsiteY4" fmla="*/ 662124 h 662124"/>
                <a:gd name="connsiteX5" fmla="*/ 3618 w 651290"/>
                <a:gd name="connsiteY5" fmla="*/ 662124 h 662124"/>
                <a:gd name="connsiteX0" fmla="*/ 0 w 647672"/>
                <a:gd name="connsiteY0" fmla="*/ 662124 h 662124"/>
                <a:gd name="connsiteX1" fmla="*/ 123021 w 647672"/>
                <a:gd name="connsiteY1" fmla="*/ 83217 h 662124"/>
                <a:gd name="connsiteX2" fmla="*/ 372682 w 647672"/>
                <a:gd name="connsiteY2" fmla="*/ 0 h 662124"/>
                <a:gd name="connsiteX3" fmla="*/ 644054 w 647672"/>
                <a:gd name="connsiteY3" fmla="*/ 68746 h 662124"/>
                <a:gd name="connsiteX4" fmla="*/ 647672 w 647672"/>
                <a:gd name="connsiteY4" fmla="*/ 662124 h 662124"/>
                <a:gd name="connsiteX5" fmla="*/ 0 w 647672"/>
                <a:gd name="connsiteY5" fmla="*/ 662124 h 662124"/>
                <a:gd name="connsiteX0" fmla="*/ 7238 w 524651"/>
                <a:gd name="connsiteY0" fmla="*/ 669360 h 669360"/>
                <a:gd name="connsiteX1" fmla="*/ 0 w 524651"/>
                <a:gd name="connsiteY1" fmla="*/ 83217 h 669360"/>
                <a:gd name="connsiteX2" fmla="*/ 249661 w 524651"/>
                <a:gd name="connsiteY2" fmla="*/ 0 h 669360"/>
                <a:gd name="connsiteX3" fmla="*/ 521033 w 524651"/>
                <a:gd name="connsiteY3" fmla="*/ 68746 h 669360"/>
                <a:gd name="connsiteX4" fmla="*/ 524651 w 524651"/>
                <a:gd name="connsiteY4" fmla="*/ 662124 h 669360"/>
                <a:gd name="connsiteX5" fmla="*/ 7238 w 524651"/>
                <a:gd name="connsiteY5" fmla="*/ 669360 h 669360"/>
                <a:gd name="connsiteX0" fmla="*/ 438 w 528706"/>
                <a:gd name="connsiteY0" fmla="*/ 665742 h 665742"/>
                <a:gd name="connsiteX1" fmla="*/ 4055 w 528706"/>
                <a:gd name="connsiteY1" fmla="*/ 83217 h 665742"/>
                <a:gd name="connsiteX2" fmla="*/ 253716 w 528706"/>
                <a:gd name="connsiteY2" fmla="*/ 0 h 665742"/>
                <a:gd name="connsiteX3" fmla="*/ 525088 w 528706"/>
                <a:gd name="connsiteY3" fmla="*/ 68746 h 665742"/>
                <a:gd name="connsiteX4" fmla="*/ 528706 w 528706"/>
                <a:gd name="connsiteY4" fmla="*/ 662124 h 665742"/>
                <a:gd name="connsiteX5" fmla="*/ 438 w 528706"/>
                <a:gd name="connsiteY5" fmla="*/ 665742 h 665742"/>
                <a:gd name="connsiteX0" fmla="*/ 155 w 546514"/>
                <a:gd name="connsiteY0" fmla="*/ 662124 h 662124"/>
                <a:gd name="connsiteX1" fmla="*/ 21863 w 546514"/>
                <a:gd name="connsiteY1" fmla="*/ 83217 h 662124"/>
                <a:gd name="connsiteX2" fmla="*/ 271524 w 546514"/>
                <a:gd name="connsiteY2" fmla="*/ 0 h 662124"/>
                <a:gd name="connsiteX3" fmla="*/ 542896 w 546514"/>
                <a:gd name="connsiteY3" fmla="*/ 68746 h 662124"/>
                <a:gd name="connsiteX4" fmla="*/ 546514 w 546514"/>
                <a:gd name="connsiteY4" fmla="*/ 662124 h 662124"/>
                <a:gd name="connsiteX5" fmla="*/ 155 w 546514"/>
                <a:gd name="connsiteY5" fmla="*/ 662124 h 662124"/>
                <a:gd name="connsiteX0" fmla="*/ 10856 w 524651"/>
                <a:gd name="connsiteY0" fmla="*/ 658506 h 662124"/>
                <a:gd name="connsiteX1" fmla="*/ 0 w 524651"/>
                <a:gd name="connsiteY1" fmla="*/ 83217 h 662124"/>
                <a:gd name="connsiteX2" fmla="*/ 249661 w 524651"/>
                <a:gd name="connsiteY2" fmla="*/ 0 h 662124"/>
                <a:gd name="connsiteX3" fmla="*/ 521033 w 524651"/>
                <a:gd name="connsiteY3" fmla="*/ 68746 h 662124"/>
                <a:gd name="connsiteX4" fmla="*/ 524651 w 524651"/>
                <a:gd name="connsiteY4" fmla="*/ 662124 h 662124"/>
                <a:gd name="connsiteX5" fmla="*/ 10856 w 524651"/>
                <a:gd name="connsiteY5" fmla="*/ 658506 h 662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4651" h="662124">
                  <a:moveTo>
                    <a:pt x="10856" y="658506"/>
                  </a:moveTo>
                  <a:cubicBezTo>
                    <a:pt x="8443" y="463125"/>
                    <a:pt x="2413" y="278598"/>
                    <a:pt x="0" y="83217"/>
                  </a:cubicBezTo>
                  <a:lnTo>
                    <a:pt x="249661" y="0"/>
                  </a:lnTo>
                  <a:lnTo>
                    <a:pt x="521033" y="68746"/>
                  </a:lnTo>
                  <a:lnTo>
                    <a:pt x="524651" y="662124"/>
                  </a:lnTo>
                  <a:lnTo>
                    <a:pt x="10856" y="658506"/>
                  </a:lnTo>
                  <a:close/>
                </a:path>
              </a:pathLst>
            </a:custGeom>
            <a:solidFill>
              <a:srgbClr val="E0EBF1"/>
            </a:solidFill>
            <a:ln w="12700">
              <a:solidFill>
                <a:srgbClr val="0000A8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6A42A8C1-0A52-8944-BCD0-7C3E1000F6A9}"/>
                </a:ext>
              </a:extLst>
            </p:cNvPr>
            <p:cNvSpPr/>
            <p:nvPr/>
          </p:nvSpPr>
          <p:spPr>
            <a:xfrm>
              <a:off x="5203089" y="1921244"/>
              <a:ext cx="651290" cy="492070"/>
            </a:xfrm>
            <a:custGeom>
              <a:avLst/>
              <a:gdLst>
                <a:gd name="connsiteX0" fmla="*/ 3618 w 651290"/>
                <a:gd name="connsiteY0" fmla="*/ 492070 h 492070"/>
                <a:gd name="connsiteX1" fmla="*/ 0 w 651290"/>
                <a:gd name="connsiteY1" fmla="*/ 141108 h 492070"/>
                <a:gd name="connsiteX2" fmla="*/ 423338 w 651290"/>
                <a:gd name="connsiteY2" fmla="*/ 0 h 492070"/>
                <a:gd name="connsiteX3" fmla="*/ 647672 w 651290"/>
                <a:gd name="connsiteY3" fmla="*/ 57891 h 492070"/>
                <a:gd name="connsiteX4" fmla="*/ 651290 w 651290"/>
                <a:gd name="connsiteY4" fmla="*/ 492070 h 492070"/>
                <a:gd name="connsiteX5" fmla="*/ 3618 w 651290"/>
                <a:gd name="connsiteY5" fmla="*/ 492070 h 49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1290" h="492070">
                  <a:moveTo>
                    <a:pt x="3618" y="492070"/>
                  </a:moveTo>
                  <a:lnTo>
                    <a:pt x="0" y="141108"/>
                  </a:lnTo>
                  <a:lnTo>
                    <a:pt x="423338" y="0"/>
                  </a:lnTo>
                  <a:lnTo>
                    <a:pt x="647672" y="57891"/>
                  </a:lnTo>
                  <a:lnTo>
                    <a:pt x="651290" y="492070"/>
                  </a:lnTo>
                  <a:lnTo>
                    <a:pt x="3618" y="492070"/>
                  </a:lnTo>
                  <a:close/>
                </a:path>
              </a:pathLst>
            </a:custGeom>
            <a:solidFill>
              <a:srgbClr val="E0EBF1"/>
            </a:solidFill>
            <a:ln w="12700">
              <a:solidFill>
                <a:srgbClr val="0000A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801E422-A8CB-5D4B-8A53-10BB1CC241B4}"/>
                </a:ext>
              </a:extLst>
            </p:cNvPr>
            <p:cNvCxnSpPr/>
            <p:nvPr/>
          </p:nvCxnSpPr>
          <p:spPr>
            <a:xfrm flipV="1">
              <a:off x="5270526" y="2029553"/>
              <a:ext cx="295249" cy="73468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9A70776E-060B-774C-AF87-577276BCDEDB}"/>
                </a:ext>
              </a:extLst>
            </p:cNvPr>
            <p:cNvCxnSpPr/>
            <p:nvPr/>
          </p:nvCxnSpPr>
          <p:spPr>
            <a:xfrm flipV="1">
              <a:off x="5275406" y="2261710"/>
              <a:ext cx="290369" cy="16752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04F15741-4E5D-2C40-AA55-B8A92FB5641B}"/>
                </a:ext>
              </a:extLst>
            </p:cNvPr>
            <p:cNvCxnSpPr/>
            <p:nvPr/>
          </p:nvCxnSpPr>
          <p:spPr>
            <a:xfrm flipV="1">
              <a:off x="5275406" y="2151772"/>
              <a:ext cx="290369" cy="48402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C116124-6B0D-0A48-9748-70E0EE10E0B8}"/>
                </a:ext>
              </a:extLst>
            </p:cNvPr>
            <p:cNvCxnSpPr/>
            <p:nvPr/>
          </p:nvCxnSpPr>
          <p:spPr>
            <a:xfrm>
              <a:off x="5270094" y="2354086"/>
              <a:ext cx="295681" cy="0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1A80C21-FB20-4F42-A016-94A2E068D917}"/>
                </a:ext>
              </a:extLst>
            </p:cNvPr>
            <p:cNvCxnSpPr/>
            <p:nvPr/>
          </p:nvCxnSpPr>
          <p:spPr>
            <a:xfrm flipV="1">
              <a:off x="5950242" y="1866900"/>
              <a:ext cx="0" cy="465273"/>
            </a:xfrm>
            <a:prstGeom prst="line">
              <a:avLst/>
            </a:prstGeom>
            <a:ln w="44450">
              <a:solidFill>
                <a:schemeClr val="bg1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D96746B7-2DA8-C14F-A27C-643C5FAB1AF2}"/>
                </a:ext>
              </a:extLst>
            </p:cNvPr>
            <p:cNvCxnSpPr/>
            <p:nvPr/>
          </p:nvCxnSpPr>
          <p:spPr>
            <a:xfrm>
              <a:off x="5628589" y="1936750"/>
              <a:ext cx="0" cy="476854"/>
            </a:xfrm>
            <a:prstGeom prst="line">
              <a:avLst/>
            </a:prstGeom>
            <a:ln w="15875">
              <a:solidFill>
                <a:srgbClr val="0000A8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2066780-DE5E-6740-8BBA-01C995D1619B}"/>
              </a:ext>
            </a:extLst>
          </p:cNvPr>
          <p:cNvGrpSpPr/>
          <p:nvPr/>
        </p:nvGrpSpPr>
        <p:grpSpPr>
          <a:xfrm>
            <a:off x="10771171" y="3194171"/>
            <a:ext cx="594613" cy="648336"/>
            <a:chOff x="5203089" y="1751190"/>
            <a:chExt cx="858331" cy="662414"/>
          </a:xfrm>
        </p:grpSpPr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F49A9BF7-5D60-2C4D-AF1F-F5F5F46EB76B}"/>
                </a:ext>
              </a:extLst>
            </p:cNvPr>
            <p:cNvSpPr/>
            <p:nvPr/>
          </p:nvSpPr>
          <p:spPr>
            <a:xfrm>
              <a:off x="5536769" y="1751190"/>
              <a:ext cx="524651" cy="662124"/>
            </a:xfrm>
            <a:custGeom>
              <a:avLst/>
              <a:gdLst>
                <a:gd name="connsiteX0" fmla="*/ 3618 w 651290"/>
                <a:gd name="connsiteY0" fmla="*/ 492070 h 492070"/>
                <a:gd name="connsiteX1" fmla="*/ 0 w 651290"/>
                <a:gd name="connsiteY1" fmla="*/ 141108 h 492070"/>
                <a:gd name="connsiteX2" fmla="*/ 423338 w 651290"/>
                <a:gd name="connsiteY2" fmla="*/ 0 h 492070"/>
                <a:gd name="connsiteX3" fmla="*/ 647672 w 651290"/>
                <a:gd name="connsiteY3" fmla="*/ 57891 h 492070"/>
                <a:gd name="connsiteX4" fmla="*/ 651290 w 651290"/>
                <a:gd name="connsiteY4" fmla="*/ 492070 h 492070"/>
                <a:gd name="connsiteX5" fmla="*/ 3618 w 651290"/>
                <a:gd name="connsiteY5" fmla="*/ 492070 h 492070"/>
                <a:gd name="connsiteX0" fmla="*/ 3618 w 651290"/>
                <a:gd name="connsiteY0" fmla="*/ 593378 h 593378"/>
                <a:gd name="connsiteX1" fmla="*/ 0 w 651290"/>
                <a:gd name="connsiteY1" fmla="*/ 242416 h 593378"/>
                <a:gd name="connsiteX2" fmla="*/ 423338 w 651290"/>
                <a:gd name="connsiteY2" fmla="*/ 101308 h 593378"/>
                <a:gd name="connsiteX3" fmla="*/ 647672 w 651290"/>
                <a:gd name="connsiteY3" fmla="*/ 0 h 593378"/>
                <a:gd name="connsiteX4" fmla="*/ 651290 w 651290"/>
                <a:gd name="connsiteY4" fmla="*/ 593378 h 593378"/>
                <a:gd name="connsiteX5" fmla="*/ 3618 w 651290"/>
                <a:gd name="connsiteY5" fmla="*/ 593378 h 593378"/>
                <a:gd name="connsiteX0" fmla="*/ 3618 w 651290"/>
                <a:gd name="connsiteY0" fmla="*/ 662124 h 662124"/>
                <a:gd name="connsiteX1" fmla="*/ 0 w 651290"/>
                <a:gd name="connsiteY1" fmla="*/ 311162 h 662124"/>
                <a:gd name="connsiteX2" fmla="*/ 376300 w 651290"/>
                <a:gd name="connsiteY2" fmla="*/ 0 h 662124"/>
                <a:gd name="connsiteX3" fmla="*/ 647672 w 651290"/>
                <a:gd name="connsiteY3" fmla="*/ 68746 h 662124"/>
                <a:gd name="connsiteX4" fmla="*/ 651290 w 651290"/>
                <a:gd name="connsiteY4" fmla="*/ 662124 h 662124"/>
                <a:gd name="connsiteX5" fmla="*/ 3618 w 651290"/>
                <a:gd name="connsiteY5" fmla="*/ 662124 h 662124"/>
                <a:gd name="connsiteX0" fmla="*/ 0 w 647672"/>
                <a:gd name="connsiteY0" fmla="*/ 662124 h 662124"/>
                <a:gd name="connsiteX1" fmla="*/ 123021 w 647672"/>
                <a:gd name="connsiteY1" fmla="*/ 83217 h 662124"/>
                <a:gd name="connsiteX2" fmla="*/ 372682 w 647672"/>
                <a:gd name="connsiteY2" fmla="*/ 0 h 662124"/>
                <a:gd name="connsiteX3" fmla="*/ 644054 w 647672"/>
                <a:gd name="connsiteY3" fmla="*/ 68746 h 662124"/>
                <a:gd name="connsiteX4" fmla="*/ 647672 w 647672"/>
                <a:gd name="connsiteY4" fmla="*/ 662124 h 662124"/>
                <a:gd name="connsiteX5" fmla="*/ 0 w 647672"/>
                <a:gd name="connsiteY5" fmla="*/ 662124 h 662124"/>
                <a:gd name="connsiteX0" fmla="*/ 7238 w 524651"/>
                <a:gd name="connsiteY0" fmla="*/ 669360 h 669360"/>
                <a:gd name="connsiteX1" fmla="*/ 0 w 524651"/>
                <a:gd name="connsiteY1" fmla="*/ 83217 h 669360"/>
                <a:gd name="connsiteX2" fmla="*/ 249661 w 524651"/>
                <a:gd name="connsiteY2" fmla="*/ 0 h 669360"/>
                <a:gd name="connsiteX3" fmla="*/ 521033 w 524651"/>
                <a:gd name="connsiteY3" fmla="*/ 68746 h 669360"/>
                <a:gd name="connsiteX4" fmla="*/ 524651 w 524651"/>
                <a:gd name="connsiteY4" fmla="*/ 662124 h 669360"/>
                <a:gd name="connsiteX5" fmla="*/ 7238 w 524651"/>
                <a:gd name="connsiteY5" fmla="*/ 669360 h 669360"/>
                <a:gd name="connsiteX0" fmla="*/ 438 w 528706"/>
                <a:gd name="connsiteY0" fmla="*/ 665742 h 665742"/>
                <a:gd name="connsiteX1" fmla="*/ 4055 w 528706"/>
                <a:gd name="connsiteY1" fmla="*/ 83217 h 665742"/>
                <a:gd name="connsiteX2" fmla="*/ 253716 w 528706"/>
                <a:gd name="connsiteY2" fmla="*/ 0 h 665742"/>
                <a:gd name="connsiteX3" fmla="*/ 525088 w 528706"/>
                <a:gd name="connsiteY3" fmla="*/ 68746 h 665742"/>
                <a:gd name="connsiteX4" fmla="*/ 528706 w 528706"/>
                <a:gd name="connsiteY4" fmla="*/ 662124 h 665742"/>
                <a:gd name="connsiteX5" fmla="*/ 438 w 528706"/>
                <a:gd name="connsiteY5" fmla="*/ 665742 h 665742"/>
                <a:gd name="connsiteX0" fmla="*/ 155 w 546514"/>
                <a:gd name="connsiteY0" fmla="*/ 662124 h 662124"/>
                <a:gd name="connsiteX1" fmla="*/ 21863 w 546514"/>
                <a:gd name="connsiteY1" fmla="*/ 83217 h 662124"/>
                <a:gd name="connsiteX2" fmla="*/ 271524 w 546514"/>
                <a:gd name="connsiteY2" fmla="*/ 0 h 662124"/>
                <a:gd name="connsiteX3" fmla="*/ 542896 w 546514"/>
                <a:gd name="connsiteY3" fmla="*/ 68746 h 662124"/>
                <a:gd name="connsiteX4" fmla="*/ 546514 w 546514"/>
                <a:gd name="connsiteY4" fmla="*/ 662124 h 662124"/>
                <a:gd name="connsiteX5" fmla="*/ 155 w 546514"/>
                <a:gd name="connsiteY5" fmla="*/ 662124 h 662124"/>
                <a:gd name="connsiteX0" fmla="*/ 10856 w 524651"/>
                <a:gd name="connsiteY0" fmla="*/ 658506 h 662124"/>
                <a:gd name="connsiteX1" fmla="*/ 0 w 524651"/>
                <a:gd name="connsiteY1" fmla="*/ 83217 h 662124"/>
                <a:gd name="connsiteX2" fmla="*/ 249661 w 524651"/>
                <a:gd name="connsiteY2" fmla="*/ 0 h 662124"/>
                <a:gd name="connsiteX3" fmla="*/ 521033 w 524651"/>
                <a:gd name="connsiteY3" fmla="*/ 68746 h 662124"/>
                <a:gd name="connsiteX4" fmla="*/ 524651 w 524651"/>
                <a:gd name="connsiteY4" fmla="*/ 662124 h 662124"/>
                <a:gd name="connsiteX5" fmla="*/ 10856 w 524651"/>
                <a:gd name="connsiteY5" fmla="*/ 658506 h 662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4651" h="662124">
                  <a:moveTo>
                    <a:pt x="10856" y="658506"/>
                  </a:moveTo>
                  <a:cubicBezTo>
                    <a:pt x="8443" y="463125"/>
                    <a:pt x="2413" y="278598"/>
                    <a:pt x="0" y="83217"/>
                  </a:cubicBezTo>
                  <a:lnTo>
                    <a:pt x="249661" y="0"/>
                  </a:lnTo>
                  <a:lnTo>
                    <a:pt x="521033" y="68746"/>
                  </a:lnTo>
                  <a:lnTo>
                    <a:pt x="524651" y="662124"/>
                  </a:lnTo>
                  <a:lnTo>
                    <a:pt x="10856" y="658506"/>
                  </a:lnTo>
                  <a:close/>
                </a:path>
              </a:pathLst>
            </a:custGeom>
            <a:solidFill>
              <a:srgbClr val="E0EBF1"/>
            </a:solidFill>
            <a:ln w="12700">
              <a:solidFill>
                <a:srgbClr val="0000A8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F8935E55-D83F-F74C-A0C3-358E8FF3E7CE}"/>
                </a:ext>
              </a:extLst>
            </p:cNvPr>
            <p:cNvSpPr/>
            <p:nvPr/>
          </p:nvSpPr>
          <p:spPr>
            <a:xfrm>
              <a:off x="5203089" y="1921244"/>
              <a:ext cx="651290" cy="492070"/>
            </a:xfrm>
            <a:custGeom>
              <a:avLst/>
              <a:gdLst>
                <a:gd name="connsiteX0" fmla="*/ 3618 w 651290"/>
                <a:gd name="connsiteY0" fmla="*/ 492070 h 492070"/>
                <a:gd name="connsiteX1" fmla="*/ 0 w 651290"/>
                <a:gd name="connsiteY1" fmla="*/ 141108 h 492070"/>
                <a:gd name="connsiteX2" fmla="*/ 423338 w 651290"/>
                <a:gd name="connsiteY2" fmla="*/ 0 h 492070"/>
                <a:gd name="connsiteX3" fmla="*/ 647672 w 651290"/>
                <a:gd name="connsiteY3" fmla="*/ 57891 h 492070"/>
                <a:gd name="connsiteX4" fmla="*/ 651290 w 651290"/>
                <a:gd name="connsiteY4" fmla="*/ 492070 h 492070"/>
                <a:gd name="connsiteX5" fmla="*/ 3618 w 651290"/>
                <a:gd name="connsiteY5" fmla="*/ 492070 h 49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1290" h="492070">
                  <a:moveTo>
                    <a:pt x="3618" y="492070"/>
                  </a:moveTo>
                  <a:lnTo>
                    <a:pt x="0" y="141108"/>
                  </a:lnTo>
                  <a:lnTo>
                    <a:pt x="423338" y="0"/>
                  </a:lnTo>
                  <a:lnTo>
                    <a:pt x="647672" y="57891"/>
                  </a:lnTo>
                  <a:lnTo>
                    <a:pt x="651290" y="492070"/>
                  </a:lnTo>
                  <a:lnTo>
                    <a:pt x="3618" y="492070"/>
                  </a:lnTo>
                  <a:close/>
                </a:path>
              </a:pathLst>
            </a:custGeom>
            <a:solidFill>
              <a:srgbClr val="E0EBF1"/>
            </a:solidFill>
            <a:ln w="12700">
              <a:solidFill>
                <a:srgbClr val="0000A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3FFB49DC-1122-2D42-9C83-51C0E0469DF6}"/>
                </a:ext>
              </a:extLst>
            </p:cNvPr>
            <p:cNvCxnSpPr/>
            <p:nvPr/>
          </p:nvCxnSpPr>
          <p:spPr>
            <a:xfrm flipV="1">
              <a:off x="5270526" y="2029553"/>
              <a:ext cx="295249" cy="73468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FB4DFA1B-BDC0-0547-BA3C-F5988DF09577}"/>
                </a:ext>
              </a:extLst>
            </p:cNvPr>
            <p:cNvCxnSpPr/>
            <p:nvPr/>
          </p:nvCxnSpPr>
          <p:spPr>
            <a:xfrm flipV="1">
              <a:off x="5275406" y="2261710"/>
              <a:ext cx="290369" cy="16752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734898AC-622F-264A-9A7D-E5817715A6AD}"/>
                </a:ext>
              </a:extLst>
            </p:cNvPr>
            <p:cNvCxnSpPr/>
            <p:nvPr/>
          </p:nvCxnSpPr>
          <p:spPr>
            <a:xfrm flipV="1">
              <a:off x="5275406" y="2151772"/>
              <a:ext cx="290369" cy="48402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B01C8AF5-125A-4746-96BD-BF09BC7DDE9B}"/>
                </a:ext>
              </a:extLst>
            </p:cNvPr>
            <p:cNvCxnSpPr/>
            <p:nvPr/>
          </p:nvCxnSpPr>
          <p:spPr>
            <a:xfrm>
              <a:off x="5270094" y="2354086"/>
              <a:ext cx="295681" cy="0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53662089-AD1C-A64B-9B48-0369C502239D}"/>
                </a:ext>
              </a:extLst>
            </p:cNvPr>
            <p:cNvCxnSpPr/>
            <p:nvPr/>
          </p:nvCxnSpPr>
          <p:spPr>
            <a:xfrm flipV="1">
              <a:off x="5950242" y="1866900"/>
              <a:ext cx="0" cy="465273"/>
            </a:xfrm>
            <a:prstGeom prst="line">
              <a:avLst/>
            </a:prstGeom>
            <a:ln w="44450">
              <a:solidFill>
                <a:schemeClr val="bg1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B0D9A8F3-9F56-D642-96B2-51A352E9864D}"/>
                </a:ext>
              </a:extLst>
            </p:cNvPr>
            <p:cNvCxnSpPr/>
            <p:nvPr/>
          </p:nvCxnSpPr>
          <p:spPr>
            <a:xfrm>
              <a:off x="5628589" y="1936750"/>
              <a:ext cx="0" cy="476854"/>
            </a:xfrm>
            <a:prstGeom prst="line">
              <a:avLst/>
            </a:prstGeom>
            <a:ln w="15875">
              <a:solidFill>
                <a:srgbClr val="0000A8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Freeform 38">
            <a:extLst>
              <a:ext uri="{FF2B5EF4-FFF2-40B4-BE49-F238E27FC236}">
                <a16:creationId xmlns:a16="http://schemas.microsoft.com/office/drawing/2014/main" id="{717B1C14-4D36-EF4F-A926-BBBD98456BEE}"/>
              </a:ext>
            </a:extLst>
          </p:cNvPr>
          <p:cNvSpPr/>
          <p:nvPr/>
        </p:nvSpPr>
        <p:spPr>
          <a:xfrm>
            <a:off x="9540813" y="1782042"/>
            <a:ext cx="1497864" cy="1386455"/>
          </a:xfrm>
          <a:custGeom>
            <a:avLst/>
            <a:gdLst>
              <a:gd name="connsiteX0" fmla="*/ 434989 w 1523031"/>
              <a:gd name="connsiteY0" fmla="*/ 253346 h 1763594"/>
              <a:gd name="connsiteX1" fmla="*/ 488 w 1523031"/>
              <a:gd name="connsiteY1" fmla="*/ 921706 h 1763594"/>
              <a:gd name="connsiteX2" fmla="*/ 368142 w 1523031"/>
              <a:gd name="connsiteY2" fmla="*/ 1489812 h 1763594"/>
              <a:gd name="connsiteX3" fmla="*/ 1187008 w 1523031"/>
              <a:gd name="connsiteY3" fmla="*/ 1757156 h 1763594"/>
              <a:gd name="connsiteX4" fmla="*/ 1521239 w 1523031"/>
              <a:gd name="connsiteY4" fmla="*/ 1239177 h 1763594"/>
              <a:gd name="connsiteX5" fmla="*/ 1320700 w 1523031"/>
              <a:gd name="connsiteY5" fmla="*/ 654362 h 1763594"/>
              <a:gd name="connsiteX6" fmla="*/ 1337412 w 1523031"/>
              <a:gd name="connsiteY6" fmla="*/ 136383 h 1763594"/>
              <a:gd name="connsiteX7" fmla="*/ 1086739 w 1523031"/>
              <a:gd name="connsiteY7" fmla="*/ 2711 h 1763594"/>
              <a:gd name="connsiteX8" fmla="*/ 434989 w 1523031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1086739 w 1537226"/>
              <a:gd name="connsiteY7" fmla="*/ 2711 h 1763594"/>
              <a:gd name="connsiteX8" fmla="*/ 434989 w 1537226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839572 w 1537226"/>
              <a:gd name="connsiteY7" fmla="*/ 2711 h 1763594"/>
              <a:gd name="connsiteX8" fmla="*/ 434989 w 1537226"/>
              <a:gd name="connsiteY8" fmla="*/ 253346 h 1763594"/>
              <a:gd name="connsiteX0" fmla="*/ 360357 w 1536743"/>
              <a:gd name="connsiteY0" fmla="*/ 534641 h 1782088"/>
              <a:gd name="connsiteX1" fmla="*/ 5 w 1536743"/>
              <a:gd name="connsiteY1" fmla="*/ 940200 h 1782088"/>
              <a:gd name="connsiteX2" fmla="*/ 367659 w 1536743"/>
              <a:gd name="connsiteY2" fmla="*/ 1508306 h 1782088"/>
              <a:gd name="connsiteX3" fmla="*/ 1186525 w 1536743"/>
              <a:gd name="connsiteY3" fmla="*/ 1775650 h 1782088"/>
              <a:gd name="connsiteX4" fmla="*/ 1520756 w 1536743"/>
              <a:gd name="connsiteY4" fmla="*/ 1257671 h 1782088"/>
              <a:gd name="connsiteX5" fmla="*/ 1468515 w 1536743"/>
              <a:gd name="connsiteY5" fmla="*/ 672856 h 1782088"/>
              <a:gd name="connsiteX6" fmla="*/ 1336929 w 1536743"/>
              <a:gd name="connsiteY6" fmla="*/ 154877 h 1782088"/>
              <a:gd name="connsiteX7" fmla="*/ 839089 w 1536743"/>
              <a:gd name="connsiteY7" fmla="*/ 21205 h 1782088"/>
              <a:gd name="connsiteX8" fmla="*/ 360357 w 1536743"/>
              <a:gd name="connsiteY8" fmla="*/ 534641 h 1782088"/>
              <a:gd name="connsiteX0" fmla="*/ 360355 w 1536741"/>
              <a:gd name="connsiteY0" fmla="*/ 534641 h 1782088"/>
              <a:gd name="connsiteX1" fmla="*/ 3 w 1536741"/>
              <a:gd name="connsiteY1" fmla="*/ 940200 h 1782088"/>
              <a:gd name="connsiteX2" fmla="*/ 367657 w 1536741"/>
              <a:gd name="connsiteY2" fmla="*/ 1508306 h 1782088"/>
              <a:gd name="connsiteX3" fmla="*/ 1186523 w 1536741"/>
              <a:gd name="connsiteY3" fmla="*/ 1775650 h 1782088"/>
              <a:gd name="connsiteX4" fmla="*/ 1520754 w 1536741"/>
              <a:gd name="connsiteY4" fmla="*/ 1257671 h 1782088"/>
              <a:gd name="connsiteX5" fmla="*/ 1468513 w 1536741"/>
              <a:gd name="connsiteY5" fmla="*/ 672856 h 1782088"/>
              <a:gd name="connsiteX6" fmla="*/ 1336927 w 1536741"/>
              <a:gd name="connsiteY6" fmla="*/ 154877 h 1782088"/>
              <a:gd name="connsiteX7" fmla="*/ 839087 w 1536741"/>
              <a:gd name="connsiteY7" fmla="*/ 21205 h 1782088"/>
              <a:gd name="connsiteX8" fmla="*/ 360355 w 1536741"/>
              <a:gd name="connsiteY8" fmla="*/ 534641 h 1782088"/>
              <a:gd name="connsiteX0" fmla="*/ 360355 w 1494463"/>
              <a:gd name="connsiteY0" fmla="*/ 534641 h 1775651"/>
              <a:gd name="connsiteX1" fmla="*/ 3 w 1494463"/>
              <a:gd name="connsiteY1" fmla="*/ 940200 h 1775651"/>
              <a:gd name="connsiteX2" fmla="*/ 367657 w 1494463"/>
              <a:gd name="connsiteY2" fmla="*/ 1508306 h 1775651"/>
              <a:gd name="connsiteX3" fmla="*/ 1186523 w 1494463"/>
              <a:gd name="connsiteY3" fmla="*/ 1775650 h 1775651"/>
              <a:gd name="connsiteX4" fmla="*/ 1467465 w 1494463"/>
              <a:gd name="connsiteY4" fmla="*/ 1510813 h 1775651"/>
              <a:gd name="connsiteX5" fmla="*/ 1468513 w 1494463"/>
              <a:gd name="connsiteY5" fmla="*/ 672856 h 1775651"/>
              <a:gd name="connsiteX6" fmla="*/ 1336927 w 1494463"/>
              <a:gd name="connsiteY6" fmla="*/ 154877 h 1775651"/>
              <a:gd name="connsiteX7" fmla="*/ 839087 w 1494463"/>
              <a:gd name="connsiteY7" fmla="*/ 21205 h 1775651"/>
              <a:gd name="connsiteX8" fmla="*/ 360355 w 1494463"/>
              <a:gd name="connsiteY8" fmla="*/ 534641 h 1775651"/>
              <a:gd name="connsiteX0" fmla="*/ 360355 w 1491064"/>
              <a:gd name="connsiteY0" fmla="*/ 552327 h 1793337"/>
              <a:gd name="connsiteX1" fmla="*/ 3 w 1491064"/>
              <a:gd name="connsiteY1" fmla="*/ 957886 h 1793337"/>
              <a:gd name="connsiteX2" fmla="*/ 367657 w 1491064"/>
              <a:gd name="connsiteY2" fmla="*/ 1525992 h 1793337"/>
              <a:gd name="connsiteX3" fmla="*/ 1186523 w 1491064"/>
              <a:gd name="connsiteY3" fmla="*/ 1793336 h 1793337"/>
              <a:gd name="connsiteX4" fmla="*/ 1467465 w 1491064"/>
              <a:gd name="connsiteY4" fmla="*/ 1528499 h 1793337"/>
              <a:gd name="connsiteX5" fmla="*/ 1468513 w 1491064"/>
              <a:gd name="connsiteY5" fmla="*/ 690542 h 1793337"/>
              <a:gd name="connsiteX6" fmla="*/ 1407977 w 1491064"/>
              <a:gd name="connsiteY6" fmla="*/ 109278 h 1793337"/>
              <a:gd name="connsiteX7" fmla="*/ 839087 w 1491064"/>
              <a:gd name="connsiteY7" fmla="*/ 38891 h 1793337"/>
              <a:gd name="connsiteX8" fmla="*/ 360355 w 1491064"/>
              <a:gd name="connsiteY8" fmla="*/ 552327 h 1793337"/>
              <a:gd name="connsiteX0" fmla="*/ 360355 w 1502818"/>
              <a:gd name="connsiteY0" fmla="*/ 552327 h 1612281"/>
              <a:gd name="connsiteX1" fmla="*/ 3 w 1502818"/>
              <a:gd name="connsiteY1" fmla="*/ 957886 h 1612281"/>
              <a:gd name="connsiteX2" fmla="*/ 367657 w 1502818"/>
              <a:gd name="connsiteY2" fmla="*/ 1525992 h 1612281"/>
              <a:gd name="connsiteX3" fmla="*/ 1026659 w 1502818"/>
              <a:gd name="connsiteY3" fmla="*/ 1582385 h 1612281"/>
              <a:gd name="connsiteX4" fmla="*/ 1467465 w 1502818"/>
              <a:gd name="connsiteY4" fmla="*/ 1528499 h 1612281"/>
              <a:gd name="connsiteX5" fmla="*/ 1468513 w 1502818"/>
              <a:gd name="connsiteY5" fmla="*/ 690542 h 1612281"/>
              <a:gd name="connsiteX6" fmla="*/ 1407977 w 1502818"/>
              <a:gd name="connsiteY6" fmla="*/ 109278 h 1612281"/>
              <a:gd name="connsiteX7" fmla="*/ 839087 w 1502818"/>
              <a:gd name="connsiteY7" fmla="*/ 38891 h 1612281"/>
              <a:gd name="connsiteX8" fmla="*/ 360355 w 1502818"/>
              <a:gd name="connsiteY8" fmla="*/ 552327 h 1612281"/>
              <a:gd name="connsiteX0" fmla="*/ 360384 w 1502847"/>
              <a:gd name="connsiteY0" fmla="*/ 552327 h 1803602"/>
              <a:gd name="connsiteX1" fmla="*/ 32 w 1502847"/>
              <a:gd name="connsiteY1" fmla="*/ 957886 h 1803602"/>
              <a:gd name="connsiteX2" fmla="*/ 385448 w 1502847"/>
              <a:gd name="connsiteY2" fmla="*/ 1779134 h 1803602"/>
              <a:gd name="connsiteX3" fmla="*/ 1026688 w 1502847"/>
              <a:gd name="connsiteY3" fmla="*/ 1582385 h 1803602"/>
              <a:gd name="connsiteX4" fmla="*/ 1467494 w 1502847"/>
              <a:gd name="connsiteY4" fmla="*/ 1528499 h 1803602"/>
              <a:gd name="connsiteX5" fmla="*/ 1468542 w 1502847"/>
              <a:gd name="connsiteY5" fmla="*/ 690542 h 1803602"/>
              <a:gd name="connsiteX6" fmla="*/ 1408006 w 1502847"/>
              <a:gd name="connsiteY6" fmla="*/ 109278 h 1803602"/>
              <a:gd name="connsiteX7" fmla="*/ 839116 w 1502847"/>
              <a:gd name="connsiteY7" fmla="*/ 38891 h 1803602"/>
              <a:gd name="connsiteX8" fmla="*/ 360384 w 1502847"/>
              <a:gd name="connsiteY8" fmla="*/ 552327 h 1803602"/>
              <a:gd name="connsiteX0" fmla="*/ 360384 w 1502847"/>
              <a:gd name="connsiteY0" fmla="*/ 552327 h 1826319"/>
              <a:gd name="connsiteX1" fmla="*/ 32 w 1502847"/>
              <a:gd name="connsiteY1" fmla="*/ 957886 h 1826319"/>
              <a:gd name="connsiteX2" fmla="*/ 385448 w 1502847"/>
              <a:gd name="connsiteY2" fmla="*/ 1779134 h 1826319"/>
              <a:gd name="connsiteX3" fmla="*/ 1026688 w 1502847"/>
              <a:gd name="connsiteY3" fmla="*/ 1582385 h 1826319"/>
              <a:gd name="connsiteX4" fmla="*/ 1467494 w 1502847"/>
              <a:gd name="connsiteY4" fmla="*/ 1528499 h 1826319"/>
              <a:gd name="connsiteX5" fmla="*/ 1468542 w 1502847"/>
              <a:gd name="connsiteY5" fmla="*/ 690542 h 1826319"/>
              <a:gd name="connsiteX6" fmla="*/ 1408006 w 1502847"/>
              <a:gd name="connsiteY6" fmla="*/ 109278 h 1826319"/>
              <a:gd name="connsiteX7" fmla="*/ 839116 w 1502847"/>
              <a:gd name="connsiteY7" fmla="*/ 38891 h 1826319"/>
              <a:gd name="connsiteX8" fmla="*/ 360384 w 1502847"/>
              <a:gd name="connsiteY8" fmla="*/ 552327 h 1826319"/>
              <a:gd name="connsiteX0" fmla="*/ 289852 w 1503366"/>
              <a:gd name="connsiteY0" fmla="*/ 461730 h 1820101"/>
              <a:gd name="connsiteX1" fmla="*/ 551 w 1503366"/>
              <a:gd name="connsiteY1" fmla="*/ 951668 h 1820101"/>
              <a:gd name="connsiteX2" fmla="*/ 385967 w 1503366"/>
              <a:gd name="connsiteY2" fmla="*/ 1772916 h 1820101"/>
              <a:gd name="connsiteX3" fmla="*/ 1027207 w 1503366"/>
              <a:gd name="connsiteY3" fmla="*/ 1576167 h 1820101"/>
              <a:gd name="connsiteX4" fmla="*/ 1468013 w 1503366"/>
              <a:gd name="connsiteY4" fmla="*/ 1522281 h 1820101"/>
              <a:gd name="connsiteX5" fmla="*/ 1469061 w 1503366"/>
              <a:gd name="connsiteY5" fmla="*/ 684324 h 1820101"/>
              <a:gd name="connsiteX6" fmla="*/ 1408525 w 1503366"/>
              <a:gd name="connsiteY6" fmla="*/ 103060 h 1820101"/>
              <a:gd name="connsiteX7" fmla="*/ 839635 w 1503366"/>
              <a:gd name="connsiteY7" fmla="*/ 32673 h 1820101"/>
              <a:gd name="connsiteX8" fmla="*/ 289852 w 1503366"/>
              <a:gd name="connsiteY8" fmla="*/ 461730 h 1820101"/>
              <a:gd name="connsiteX0" fmla="*/ 293376 w 1506890"/>
              <a:gd name="connsiteY0" fmla="*/ 461730 h 1820101"/>
              <a:gd name="connsiteX1" fmla="*/ 4075 w 1506890"/>
              <a:gd name="connsiteY1" fmla="*/ 951668 h 1820101"/>
              <a:gd name="connsiteX2" fmla="*/ 389491 w 1506890"/>
              <a:gd name="connsiteY2" fmla="*/ 1772916 h 1820101"/>
              <a:gd name="connsiteX3" fmla="*/ 1030731 w 1506890"/>
              <a:gd name="connsiteY3" fmla="*/ 1576167 h 1820101"/>
              <a:gd name="connsiteX4" fmla="*/ 1471537 w 1506890"/>
              <a:gd name="connsiteY4" fmla="*/ 1522281 h 1820101"/>
              <a:gd name="connsiteX5" fmla="*/ 1472585 w 1506890"/>
              <a:gd name="connsiteY5" fmla="*/ 684324 h 1820101"/>
              <a:gd name="connsiteX6" fmla="*/ 1412049 w 1506890"/>
              <a:gd name="connsiteY6" fmla="*/ 103060 h 1820101"/>
              <a:gd name="connsiteX7" fmla="*/ 843159 w 1506890"/>
              <a:gd name="connsiteY7" fmla="*/ 32673 h 1820101"/>
              <a:gd name="connsiteX8" fmla="*/ 293376 w 1506890"/>
              <a:gd name="connsiteY8" fmla="*/ 461730 h 1820101"/>
              <a:gd name="connsiteX0" fmla="*/ 203955 w 1545103"/>
              <a:gd name="connsiteY0" fmla="*/ 206126 h 1802639"/>
              <a:gd name="connsiteX1" fmla="*/ 42288 w 1545103"/>
              <a:gd name="connsiteY1" fmla="*/ 934206 h 1802639"/>
              <a:gd name="connsiteX2" fmla="*/ 427704 w 1545103"/>
              <a:gd name="connsiteY2" fmla="*/ 1755454 h 1802639"/>
              <a:gd name="connsiteX3" fmla="*/ 1068944 w 1545103"/>
              <a:gd name="connsiteY3" fmla="*/ 1558705 h 1802639"/>
              <a:gd name="connsiteX4" fmla="*/ 1509750 w 1545103"/>
              <a:gd name="connsiteY4" fmla="*/ 1504819 h 1802639"/>
              <a:gd name="connsiteX5" fmla="*/ 1510798 w 1545103"/>
              <a:gd name="connsiteY5" fmla="*/ 666862 h 1802639"/>
              <a:gd name="connsiteX6" fmla="*/ 1450262 w 1545103"/>
              <a:gd name="connsiteY6" fmla="*/ 85598 h 1802639"/>
              <a:gd name="connsiteX7" fmla="*/ 881372 w 1545103"/>
              <a:gd name="connsiteY7" fmla="*/ 15211 h 1802639"/>
              <a:gd name="connsiteX8" fmla="*/ 203955 w 1545103"/>
              <a:gd name="connsiteY8" fmla="*/ 206126 h 1802639"/>
              <a:gd name="connsiteX0" fmla="*/ 147252 w 1634267"/>
              <a:gd name="connsiteY0" fmla="*/ 113266 h 1796376"/>
              <a:gd name="connsiteX1" fmla="*/ 131452 w 1634267"/>
              <a:gd name="connsiteY1" fmla="*/ 927943 h 1796376"/>
              <a:gd name="connsiteX2" fmla="*/ 516868 w 1634267"/>
              <a:gd name="connsiteY2" fmla="*/ 1749191 h 1796376"/>
              <a:gd name="connsiteX3" fmla="*/ 1158108 w 1634267"/>
              <a:gd name="connsiteY3" fmla="*/ 1552442 h 1796376"/>
              <a:gd name="connsiteX4" fmla="*/ 1598914 w 1634267"/>
              <a:gd name="connsiteY4" fmla="*/ 1498556 h 1796376"/>
              <a:gd name="connsiteX5" fmla="*/ 1599962 w 1634267"/>
              <a:gd name="connsiteY5" fmla="*/ 660599 h 1796376"/>
              <a:gd name="connsiteX6" fmla="*/ 1539426 w 1634267"/>
              <a:gd name="connsiteY6" fmla="*/ 79335 h 1796376"/>
              <a:gd name="connsiteX7" fmla="*/ 970536 w 1634267"/>
              <a:gd name="connsiteY7" fmla="*/ 8948 h 1796376"/>
              <a:gd name="connsiteX8" fmla="*/ 147252 w 1634267"/>
              <a:gd name="connsiteY8" fmla="*/ 113266 h 1796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34267" h="1796376">
                <a:moveTo>
                  <a:pt x="147252" y="113266"/>
                </a:moveTo>
                <a:cubicBezTo>
                  <a:pt x="-139307" y="245497"/>
                  <a:pt x="69849" y="655289"/>
                  <a:pt x="131452" y="927943"/>
                </a:cubicBezTo>
                <a:cubicBezTo>
                  <a:pt x="193055" y="1200597"/>
                  <a:pt x="345759" y="1645108"/>
                  <a:pt x="516868" y="1749191"/>
                </a:cubicBezTo>
                <a:cubicBezTo>
                  <a:pt x="687977" y="1853274"/>
                  <a:pt x="1013294" y="1784070"/>
                  <a:pt x="1158108" y="1552442"/>
                </a:cubicBezTo>
                <a:cubicBezTo>
                  <a:pt x="1302922" y="1320814"/>
                  <a:pt x="1525272" y="1647197"/>
                  <a:pt x="1598914" y="1498556"/>
                </a:cubicBezTo>
                <a:cubicBezTo>
                  <a:pt x="1672556" y="1349916"/>
                  <a:pt x="1609877" y="897136"/>
                  <a:pt x="1599962" y="660599"/>
                </a:cubicBezTo>
                <a:cubicBezTo>
                  <a:pt x="1590047" y="424062"/>
                  <a:pt x="1578419" y="187943"/>
                  <a:pt x="1539426" y="79335"/>
                </a:cubicBezTo>
                <a:cubicBezTo>
                  <a:pt x="1500433" y="-29273"/>
                  <a:pt x="1202565" y="3293"/>
                  <a:pt x="970536" y="8948"/>
                </a:cubicBezTo>
                <a:cubicBezTo>
                  <a:pt x="738507" y="14603"/>
                  <a:pt x="433811" y="-18965"/>
                  <a:pt x="147252" y="113266"/>
                </a:cubicBezTo>
                <a:close/>
              </a:path>
            </a:pathLst>
          </a:custGeom>
          <a:gradFill flip="none" rotWithShape="1">
            <a:gsLst>
              <a:gs pos="0">
                <a:srgbClr val="9CDFF9"/>
              </a:gs>
              <a:gs pos="100000">
                <a:schemeClr val="bg1"/>
              </a:gs>
              <a:gs pos="57000">
                <a:schemeClr val="accent5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13F2107-1C9A-0C41-B24A-0671CC60D47A}"/>
              </a:ext>
            </a:extLst>
          </p:cNvPr>
          <p:cNvSpPr txBox="1"/>
          <p:nvPr/>
        </p:nvSpPr>
        <p:spPr>
          <a:xfrm>
            <a:off x="9427201" y="1851195"/>
            <a:ext cx="1725088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national or global ISP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E6D405D-F88D-A643-A8DA-87BCB5348C5C}"/>
              </a:ext>
            </a:extLst>
          </p:cNvPr>
          <p:cNvSpPr/>
          <p:nvPr/>
        </p:nvSpPr>
        <p:spPr>
          <a:xfrm>
            <a:off x="9279068" y="3677908"/>
            <a:ext cx="305749" cy="197847"/>
          </a:xfrm>
          <a:prstGeom prst="rect">
            <a:avLst/>
          </a:prstGeom>
          <a:solidFill>
            <a:srgbClr val="9CDF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95F625F-E4CA-A14C-BDB7-680FDFE6EE1F}"/>
              </a:ext>
            </a:extLst>
          </p:cNvPr>
          <p:cNvSpPr txBox="1"/>
          <p:nvPr/>
        </p:nvSpPr>
        <p:spPr>
          <a:xfrm>
            <a:off x="10917767" y="4677937"/>
            <a:ext cx="813043" cy="3831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datacenter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network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959284F2-2C3E-6B49-83BE-150EADA93824}"/>
              </a:ext>
            </a:extLst>
          </p:cNvPr>
          <p:cNvCxnSpPr>
            <a:cxnSpLocks/>
          </p:cNvCxnSpPr>
          <p:nvPr/>
        </p:nvCxnSpPr>
        <p:spPr>
          <a:xfrm flipH="1" flipV="1">
            <a:off x="10559920" y="3580125"/>
            <a:ext cx="412964" cy="63712"/>
          </a:xfrm>
          <a:prstGeom prst="line">
            <a:avLst/>
          </a:prstGeom>
          <a:ln w="19050">
            <a:solidFill>
              <a:srgbClr val="E4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91AEFAB6-4248-8846-A79A-BF9D6164DE76}"/>
              </a:ext>
            </a:extLst>
          </p:cNvPr>
          <p:cNvCxnSpPr>
            <a:cxnSpLocks/>
          </p:cNvCxnSpPr>
          <p:nvPr/>
        </p:nvCxnSpPr>
        <p:spPr>
          <a:xfrm flipH="1" flipV="1">
            <a:off x="10660835" y="3640684"/>
            <a:ext cx="345866" cy="738975"/>
          </a:xfrm>
          <a:prstGeom prst="line">
            <a:avLst/>
          </a:prstGeom>
          <a:ln w="19050">
            <a:solidFill>
              <a:srgbClr val="E4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D0D3269-0EC2-2640-AC07-B881868275F8}"/>
              </a:ext>
            </a:extLst>
          </p:cNvPr>
          <p:cNvCxnSpPr>
            <a:cxnSpLocks/>
          </p:cNvCxnSpPr>
          <p:nvPr/>
        </p:nvCxnSpPr>
        <p:spPr>
          <a:xfrm flipV="1">
            <a:off x="10636897" y="3633421"/>
            <a:ext cx="335987" cy="395340"/>
          </a:xfrm>
          <a:prstGeom prst="line">
            <a:avLst/>
          </a:prstGeom>
          <a:ln w="19050">
            <a:solidFill>
              <a:srgbClr val="E4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F63C34A0-4725-C44D-9514-4F74B2157D8C}"/>
              </a:ext>
            </a:extLst>
          </p:cNvPr>
          <p:cNvCxnSpPr>
            <a:cxnSpLocks/>
          </p:cNvCxnSpPr>
          <p:nvPr/>
        </p:nvCxnSpPr>
        <p:spPr>
          <a:xfrm flipH="1" flipV="1">
            <a:off x="10570774" y="3594896"/>
            <a:ext cx="1" cy="4857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DD0311E5-76D3-2C44-A6A8-22CB01ADCF02}"/>
              </a:ext>
            </a:extLst>
          </p:cNvPr>
          <p:cNvCxnSpPr>
            <a:cxnSpLocks/>
          </p:cNvCxnSpPr>
          <p:nvPr/>
        </p:nvCxnSpPr>
        <p:spPr>
          <a:xfrm flipH="1" flipV="1">
            <a:off x="10550620" y="4071642"/>
            <a:ext cx="508543" cy="348647"/>
          </a:xfrm>
          <a:prstGeom prst="line">
            <a:avLst/>
          </a:prstGeom>
          <a:ln w="19050">
            <a:solidFill>
              <a:srgbClr val="E4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1939BF82-EFED-E140-BFC2-23D3688C2CB7}"/>
              </a:ext>
            </a:extLst>
          </p:cNvPr>
          <p:cNvCxnSpPr>
            <a:cxnSpLocks/>
          </p:cNvCxnSpPr>
          <p:nvPr/>
        </p:nvCxnSpPr>
        <p:spPr>
          <a:xfrm flipH="1">
            <a:off x="9895195" y="4087742"/>
            <a:ext cx="655425" cy="0"/>
          </a:xfrm>
          <a:prstGeom prst="line">
            <a:avLst/>
          </a:prstGeom>
          <a:ln w="19050">
            <a:solidFill>
              <a:srgbClr val="E4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56E47AF2-94A8-0243-8795-936020048815}"/>
              </a:ext>
            </a:extLst>
          </p:cNvPr>
          <p:cNvCxnSpPr>
            <a:cxnSpLocks/>
          </p:cNvCxnSpPr>
          <p:nvPr/>
        </p:nvCxnSpPr>
        <p:spPr>
          <a:xfrm flipH="1">
            <a:off x="9219616" y="4087742"/>
            <a:ext cx="655425" cy="0"/>
          </a:xfrm>
          <a:prstGeom prst="line">
            <a:avLst/>
          </a:prstGeom>
          <a:ln w="19050">
            <a:solidFill>
              <a:srgbClr val="E4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AD648A8C-238E-7045-A29E-EDD4DA54C3A4}"/>
              </a:ext>
            </a:extLst>
          </p:cNvPr>
          <p:cNvCxnSpPr>
            <a:cxnSpLocks/>
          </p:cNvCxnSpPr>
          <p:nvPr/>
        </p:nvCxnSpPr>
        <p:spPr>
          <a:xfrm flipH="1">
            <a:off x="9276868" y="3507672"/>
            <a:ext cx="382424" cy="517050"/>
          </a:xfrm>
          <a:prstGeom prst="line">
            <a:avLst/>
          </a:prstGeom>
          <a:ln w="19050">
            <a:solidFill>
              <a:srgbClr val="E4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1F8AD327-3BC9-7D46-A7E7-D0F90B60A252}"/>
              </a:ext>
            </a:extLst>
          </p:cNvPr>
          <p:cNvCxnSpPr>
            <a:cxnSpLocks/>
          </p:cNvCxnSpPr>
          <p:nvPr/>
        </p:nvCxnSpPr>
        <p:spPr>
          <a:xfrm>
            <a:off x="9733069" y="3507672"/>
            <a:ext cx="0" cy="540294"/>
          </a:xfrm>
          <a:prstGeom prst="line">
            <a:avLst/>
          </a:prstGeom>
          <a:ln w="19050">
            <a:solidFill>
              <a:srgbClr val="E4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217C26C3-84F1-C149-AC22-6F1EB6629DA9}"/>
              </a:ext>
            </a:extLst>
          </p:cNvPr>
          <p:cNvCxnSpPr/>
          <p:nvPr/>
        </p:nvCxnSpPr>
        <p:spPr>
          <a:xfrm>
            <a:off x="10137668" y="2754692"/>
            <a:ext cx="488174" cy="839333"/>
          </a:xfrm>
          <a:prstGeom prst="line">
            <a:avLst/>
          </a:prstGeom>
          <a:ln w="19050">
            <a:solidFill>
              <a:srgbClr val="E4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E0F05EFE-FD3D-3C4D-8F4F-0AC6B112D1A2}"/>
              </a:ext>
            </a:extLst>
          </p:cNvPr>
          <p:cNvCxnSpPr>
            <a:cxnSpLocks/>
          </p:cNvCxnSpPr>
          <p:nvPr/>
        </p:nvCxnSpPr>
        <p:spPr>
          <a:xfrm flipH="1">
            <a:off x="9798719" y="2695013"/>
            <a:ext cx="380432" cy="694807"/>
          </a:xfrm>
          <a:prstGeom prst="line">
            <a:avLst/>
          </a:prstGeom>
          <a:ln w="19050">
            <a:solidFill>
              <a:srgbClr val="E4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Line 428">
            <a:extLst>
              <a:ext uri="{FF2B5EF4-FFF2-40B4-BE49-F238E27FC236}">
                <a16:creationId xmlns:a16="http://schemas.microsoft.com/office/drawing/2014/main" id="{16F1973E-A8F0-6E4E-9510-49D75998F4A8}"/>
              </a:ext>
            </a:extLst>
          </p:cNvPr>
          <p:cNvSpPr>
            <a:spLocks noChangeShapeType="1"/>
          </p:cNvSpPr>
          <p:nvPr/>
        </p:nvSpPr>
        <p:spPr bwMode="auto">
          <a:xfrm rot="16200000" flipV="1">
            <a:off x="9789609" y="5251739"/>
            <a:ext cx="388062" cy="7560"/>
          </a:xfrm>
          <a:prstGeom prst="line">
            <a:avLst/>
          </a:prstGeom>
          <a:noFill/>
          <a:ln w="19050">
            <a:solidFill>
              <a:srgbClr val="E4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3" name="Line 430">
            <a:extLst>
              <a:ext uri="{FF2B5EF4-FFF2-40B4-BE49-F238E27FC236}">
                <a16:creationId xmlns:a16="http://schemas.microsoft.com/office/drawing/2014/main" id="{CAB72423-2D43-1046-869C-9EDAEA5E40C1}"/>
              </a:ext>
            </a:extLst>
          </p:cNvPr>
          <p:cNvSpPr>
            <a:spLocks noChangeShapeType="1"/>
          </p:cNvSpPr>
          <p:nvPr/>
        </p:nvSpPr>
        <p:spPr bwMode="auto">
          <a:xfrm rot="16200000">
            <a:off x="10209926" y="5405286"/>
            <a:ext cx="0" cy="114300"/>
          </a:xfrm>
          <a:prstGeom prst="line">
            <a:avLst/>
          </a:prstGeom>
          <a:noFill/>
          <a:ln w="19050">
            <a:solidFill>
              <a:srgbClr val="E4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Line 431">
            <a:extLst>
              <a:ext uri="{FF2B5EF4-FFF2-40B4-BE49-F238E27FC236}">
                <a16:creationId xmlns:a16="http://schemas.microsoft.com/office/drawing/2014/main" id="{99BD1088-D56F-3A42-8E44-483A32BEDA49}"/>
              </a:ext>
            </a:extLst>
          </p:cNvPr>
          <p:cNvSpPr>
            <a:spLocks noChangeShapeType="1"/>
          </p:cNvSpPr>
          <p:nvPr/>
        </p:nvSpPr>
        <p:spPr bwMode="auto">
          <a:xfrm>
            <a:off x="9432959" y="4838517"/>
            <a:ext cx="524483" cy="261537"/>
          </a:xfrm>
          <a:prstGeom prst="line">
            <a:avLst/>
          </a:prstGeom>
          <a:noFill/>
          <a:ln w="19050">
            <a:solidFill>
              <a:srgbClr val="E4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Line 432">
            <a:extLst>
              <a:ext uri="{FF2B5EF4-FFF2-40B4-BE49-F238E27FC236}">
                <a16:creationId xmlns:a16="http://schemas.microsoft.com/office/drawing/2014/main" id="{8A75CF99-7455-B74F-8BAD-3AD43E03F47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850066" y="4838517"/>
            <a:ext cx="569255" cy="246266"/>
          </a:xfrm>
          <a:prstGeom prst="line">
            <a:avLst/>
          </a:prstGeom>
          <a:noFill/>
          <a:ln w="19050">
            <a:solidFill>
              <a:srgbClr val="E4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Line 433">
            <a:extLst>
              <a:ext uri="{FF2B5EF4-FFF2-40B4-BE49-F238E27FC236}">
                <a16:creationId xmlns:a16="http://schemas.microsoft.com/office/drawing/2014/main" id="{FC542B29-675E-3D46-80C8-75565CBAE29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821744" y="5108876"/>
            <a:ext cx="1030502" cy="0"/>
          </a:xfrm>
          <a:prstGeom prst="line">
            <a:avLst/>
          </a:prstGeom>
          <a:noFill/>
          <a:ln w="19050">
            <a:solidFill>
              <a:srgbClr val="E4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Line 435">
            <a:extLst>
              <a:ext uri="{FF2B5EF4-FFF2-40B4-BE49-F238E27FC236}">
                <a16:creationId xmlns:a16="http://schemas.microsoft.com/office/drawing/2014/main" id="{2B974C3D-5280-D849-8D04-7FDDEF66CF86}"/>
              </a:ext>
            </a:extLst>
          </p:cNvPr>
          <p:cNvSpPr>
            <a:spLocks noChangeShapeType="1"/>
          </p:cNvSpPr>
          <p:nvPr/>
        </p:nvSpPr>
        <p:spPr bwMode="auto">
          <a:xfrm>
            <a:off x="8210207" y="5117334"/>
            <a:ext cx="226800" cy="127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Line 436">
            <a:extLst>
              <a:ext uri="{FF2B5EF4-FFF2-40B4-BE49-F238E27FC236}">
                <a16:creationId xmlns:a16="http://schemas.microsoft.com/office/drawing/2014/main" id="{05391238-AE6D-D14C-8C1F-CD07E40328C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948367" y="5290470"/>
            <a:ext cx="412750" cy="127000"/>
          </a:xfrm>
          <a:prstGeom prst="line">
            <a:avLst/>
          </a:prstGeom>
          <a:noFill/>
          <a:ln w="19050">
            <a:solidFill>
              <a:srgbClr val="E4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9" name="Line 439">
            <a:extLst>
              <a:ext uri="{FF2B5EF4-FFF2-40B4-BE49-F238E27FC236}">
                <a16:creationId xmlns:a16="http://schemas.microsoft.com/office/drawing/2014/main" id="{F0B33890-F38E-9948-851E-64C7E965F08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373817" y="5282252"/>
            <a:ext cx="68080" cy="293968"/>
          </a:xfrm>
          <a:prstGeom prst="line">
            <a:avLst/>
          </a:prstGeom>
          <a:noFill/>
          <a:ln w="19050">
            <a:solidFill>
              <a:srgbClr val="E4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0" name="Line 440">
            <a:extLst>
              <a:ext uri="{FF2B5EF4-FFF2-40B4-BE49-F238E27FC236}">
                <a16:creationId xmlns:a16="http://schemas.microsoft.com/office/drawing/2014/main" id="{A6F6A7F9-E45C-124D-AC6C-F4101DAE4B5F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8488731" y="5307931"/>
            <a:ext cx="280374" cy="269876"/>
          </a:xfrm>
          <a:prstGeom prst="line">
            <a:avLst/>
          </a:prstGeom>
          <a:noFill/>
          <a:ln w="19050">
            <a:solidFill>
              <a:srgbClr val="E4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1" name="Line 441">
            <a:extLst>
              <a:ext uri="{FF2B5EF4-FFF2-40B4-BE49-F238E27FC236}">
                <a16:creationId xmlns:a16="http://schemas.microsoft.com/office/drawing/2014/main" id="{AD8346D7-6C40-1348-A196-CC99EDB76C75}"/>
              </a:ext>
            </a:extLst>
          </p:cNvPr>
          <p:cNvSpPr>
            <a:spLocks noChangeShapeType="1"/>
          </p:cNvSpPr>
          <p:nvPr/>
        </p:nvSpPr>
        <p:spPr bwMode="auto">
          <a:xfrm>
            <a:off x="8488731" y="5258048"/>
            <a:ext cx="914184" cy="468622"/>
          </a:xfrm>
          <a:prstGeom prst="line">
            <a:avLst/>
          </a:prstGeom>
          <a:noFill/>
          <a:ln w="19050">
            <a:solidFill>
              <a:srgbClr val="E4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2" name="Line 443">
            <a:extLst>
              <a:ext uri="{FF2B5EF4-FFF2-40B4-BE49-F238E27FC236}">
                <a16:creationId xmlns:a16="http://schemas.microsoft.com/office/drawing/2014/main" id="{E2DA8AD7-F617-354E-B5AE-47F97541A8FA}"/>
              </a:ext>
            </a:extLst>
          </p:cNvPr>
          <p:cNvSpPr>
            <a:spLocks noChangeShapeType="1"/>
          </p:cNvSpPr>
          <p:nvPr/>
        </p:nvSpPr>
        <p:spPr bwMode="auto">
          <a:xfrm>
            <a:off x="8247778" y="3829970"/>
            <a:ext cx="0" cy="131762"/>
          </a:xfrm>
          <a:prstGeom prst="line">
            <a:avLst/>
          </a:prstGeom>
          <a:noFill/>
          <a:ln w="19050">
            <a:solidFill>
              <a:srgbClr val="E4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3" name="Line 449">
            <a:extLst>
              <a:ext uri="{FF2B5EF4-FFF2-40B4-BE49-F238E27FC236}">
                <a16:creationId xmlns:a16="http://schemas.microsoft.com/office/drawing/2014/main" id="{E873DD89-2DB7-304C-ADED-170F1F4E1A6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896666" y="4041107"/>
            <a:ext cx="168275" cy="3175"/>
          </a:xfrm>
          <a:prstGeom prst="line">
            <a:avLst/>
          </a:prstGeom>
          <a:noFill/>
          <a:ln w="19050">
            <a:solidFill>
              <a:srgbClr val="E4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4" name="Line 428">
            <a:extLst>
              <a:ext uri="{FF2B5EF4-FFF2-40B4-BE49-F238E27FC236}">
                <a16:creationId xmlns:a16="http://schemas.microsoft.com/office/drawing/2014/main" id="{56AC483A-3972-5540-9E9F-AE1FE256604E}"/>
              </a:ext>
            </a:extLst>
          </p:cNvPr>
          <p:cNvSpPr>
            <a:spLocks noChangeShapeType="1"/>
          </p:cNvSpPr>
          <p:nvPr/>
        </p:nvSpPr>
        <p:spPr bwMode="auto">
          <a:xfrm rot="16200000" flipV="1">
            <a:off x="9885545" y="5583471"/>
            <a:ext cx="366793" cy="1482"/>
          </a:xfrm>
          <a:prstGeom prst="line">
            <a:avLst/>
          </a:prstGeom>
          <a:noFill/>
          <a:ln w="19050">
            <a:solidFill>
              <a:srgbClr val="E4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5" name="Line 440">
            <a:extLst>
              <a:ext uri="{FF2B5EF4-FFF2-40B4-BE49-F238E27FC236}">
                <a16:creationId xmlns:a16="http://schemas.microsoft.com/office/drawing/2014/main" id="{B0224379-0B0C-1343-B0E2-E62DFA482C0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459425" y="5036562"/>
            <a:ext cx="404236" cy="207771"/>
          </a:xfrm>
          <a:prstGeom prst="line">
            <a:avLst/>
          </a:prstGeom>
          <a:noFill/>
          <a:ln w="19050">
            <a:solidFill>
              <a:srgbClr val="E4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1DFBDA95-16CE-D146-A4C5-C45EDEC8D34E}"/>
              </a:ext>
            </a:extLst>
          </p:cNvPr>
          <p:cNvCxnSpPr/>
          <p:nvPr/>
        </p:nvCxnSpPr>
        <p:spPr>
          <a:xfrm flipH="1">
            <a:off x="10100635" y="2169432"/>
            <a:ext cx="761467" cy="577355"/>
          </a:xfrm>
          <a:prstGeom prst="line">
            <a:avLst/>
          </a:prstGeom>
          <a:ln w="19050">
            <a:solidFill>
              <a:srgbClr val="E4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A282E722-916E-234E-AC0B-E2B36A0049E1}"/>
              </a:ext>
            </a:extLst>
          </p:cNvPr>
          <p:cNvCxnSpPr/>
          <p:nvPr/>
        </p:nvCxnSpPr>
        <p:spPr>
          <a:xfrm flipH="1">
            <a:off x="10100635" y="2268313"/>
            <a:ext cx="3970" cy="518461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F691F242-AF67-1B42-8D8E-F09C1EB27D39}"/>
              </a:ext>
            </a:extLst>
          </p:cNvPr>
          <p:cNvCxnSpPr/>
          <p:nvPr/>
        </p:nvCxnSpPr>
        <p:spPr>
          <a:xfrm flipH="1">
            <a:off x="10672135" y="2200506"/>
            <a:ext cx="149360" cy="518461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EFE49F46-6C78-A640-A53B-1F2DCAE49B5E}"/>
              </a:ext>
            </a:extLst>
          </p:cNvPr>
          <p:cNvCxnSpPr/>
          <p:nvPr/>
        </p:nvCxnSpPr>
        <p:spPr>
          <a:xfrm flipH="1">
            <a:off x="10142166" y="2718967"/>
            <a:ext cx="574283" cy="27820"/>
          </a:xfrm>
          <a:prstGeom prst="line">
            <a:avLst/>
          </a:prstGeom>
          <a:ln w="19050">
            <a:solidFill>
              <a:srgbClr val="E4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81454C82-BE7E-874F-AA28-09F795395B3E}"/>
              </a:ext>
            </a:extLst>
          </p:cNvPr>
          <p:cNvCxnSpPr/>
          <p:nvPr/>
        </p:nvCxnSpPr>
        <p:spPr>
          <a:xfrm flipH="1">
            <a:off x="10069542" y="2169432"/>
            <a:ext cx="788589" cy="98881"/>
          </a:xfrm>
          <a:prstGeom prst="line">
            <a:avLst/>
          </a:prstGeom>
          <a:ln w="19050">
            <a:solidFill>
              <a:srgbClr val="E4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42F00AE0-2163-514F-B52E-CFE0592CCF07}"/>
              </a:ext>
            </a:extLst>
          </p:cNvPr>
          <p:cNvCxnSpPr/>
          <p:nvPr/>
        </p:nvCxnSpPr>
        <p:spPr>
          <a:xfrm flipH="1">
            <a:off x="10862103" y="2127325"/>
            <a:ext cx="279002" cy="42107"/>
          </a:xfrm>
          <a:prstGeom prst="line">
            <a:avLst/>
          </a:prstGeom>
          <a:ln w="19050">
            <a:solidFill>
              <a:srgbClr val="E4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9E38317B-7455-F04C-9FB3-A47169171585}"/>
              </a:ext>
            </a:extLst>
          </p:cNvPr>
          <p:cNvCxnSpPr/>
          <p:nvPr/>
        </p:nvCxnSpPr>
        <p:spPr>
          <a:xfrm flipH="1" flipV="1">
            <a:off x="10681994" y="2718967"/>
            <a:ext cx="353541" cy="67807"/>
          </a:xfrm>
          <a:prstGeom prst="line">
            <a:avLst/>
          </a:prstGeom>
          <a:ln w="19050">
            <a:solidFill>
              <a:srgbClr val="E4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18CD097C-75DA-B84B-B03E-371F3044C3BB}"/>
              </a:ext>
            </a:extLst>
          </p:cNvPr>
          <p:cNvCxnSpPr/>
          <p:nvPr/>
        </p:nvCxnSpPr>
        <p:spPr>
          <a:xfrm flipH="1">
            <a:off x="8769223" y="2268313"/>
            <a:ext cx="1300319" cy="606622"/>
          </a:xfrm>
          <a:prstGeom prst="line">
            <a:avLst/>
          </a:prstGeom>
          <a:ln w="19050">
            <a:solidFill>
              <a:srgbClr val="E4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4" name="Line 541">
            <a:extLst>
              <a:ext uri="{FF2B5EF4-FFF2-40B4-BE49-F238E27FC236}">
                <a16:creationId xmlns:a16="http://schemas.microsoft.com/office/drawing/2014/main" id="{3EE4D6D5-1F58-604E-926E-B12AF198F92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378705" y="4113379"/>
            <a:ext cx="429324" cy="705603"/>
          </a:xfrm>
          <a:prstGeom prst="line">
            <a:avLst/>
          </a:prstGeom>
          <a:noFill/>
          <a:ln w="19050">
            <a:solidFill>
              <a:srgbClr val="E4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5" name="Line 424">
            <a:extLst>
              <a:ext uri="{FF2B5EF4-FFF2-40B4-BE49-F238E27FC236}">
                <a16:creationId xmlns:a16="http://schemas.microsoft.com/office/drawing/2014/main" id="{69D11C97-9A2A-6F4A-BEC2-192440539BA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244554" y="4047456"/>
            <a:ext cx="969051" cy="3175"/>
          </a:xfrm>
          <a:prstGeom prst="line">
            <a:avLst/>
          </a:prstGeom>
          <a:noFill/>
          <a:ln w="19050">
            <a:solidFill>
              <a:srgbClr val="E4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8" name="Picture 778" descr="antenna_radiation_stylized">
            <a:extLst>
              <a:ext uri="{FF2B5EF4-FFF2-40B4-BE49-F238E27FC236}">
                <a16:creationId xmlns:a16="http://schemas.microsoft.com/office/drawing/2014/main" id="{AE641E33-5C90-9C48-B6C0-B2DA38E6B4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2238" y="3813930"/>
            <a:ext cx="506412" cy="106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" name="Picture 781" descr="antenna_radiation_stylized">
            <a:extLst>
              <a:ext uri="{FF2B5EF4-FFF2-40B4-BE49-F238E27FC236}">
                <a16:creationId xmlns:a16="http://schemas.microsoft.com/office/drawing/2014/main" id="{58D0D77F-41BF-B141-99CC-7444770200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2073" y="5480938"/>
            <a:ext cx="452014" cy="951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" name="Picture 799" descr="cell_tower_radiation copy">
            <a:extLst>
              <a:ext uri="{FF2B5EF4-FFF2-40B4-BE49-F238E27FC236}">
                <a16:creationId xmlns:a16="http://schemas.microsoft.com/office/drawing/2014/main" id="{B93FCB1A-5588-5743-82CC-8E52ADEAD1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0866" y="2158167"/>
            <a:ext cx="457200" cy="3327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" name="Oval 800">
            <a:extLst>
              <a:ext uri="{FF2B5EF4-FFF2-40B4-BE49-F238E27FC236}">
                <a16:creationId xmlns:a16="http://schemas.microsoft.com/office/drawing/2014/main" id="{029C7FDD-ABE9-EB40-A1C5-64FF9B2F93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74541" y="2292995"/>
            <a:ext cx="52388" cy="4948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86" name="Line 426">
            <a:extLst>
              <a:ext uri="{FF2B5EF4-FFF2-40B4-BE49-F238E27FC236}">
                <a16:creationId xmlns:a16="http://schemas.microsoft.com/office/drawing/2014/main" id="{390C81B6-E64F-6D4C-8D06-8F1804B7F591}"/>
              </a:ext>
            </a:extLst>
          </p:cNvPr>
          <p:cNvSpPr>
            <a:spLocks noChangeShapeType="1"/>
          </p:cNvSpPr>
          <p:nvPr/>
        </p:nvSpPr>
        <p:spPr bwMode="auto">
          <a:xfrm>
            <a:off x="8207860" y="2700359"/>
            <a:ext cx="227964" cy="174352"/>
          </a:xfrm>
          <a:prstGeom prst="line">
            <a:avLst/>
          </a:prstGeom>
          <a:noFill/>
          <a:ln w="19050">
            <a:solidFill>
              <a:srgbClr val="E4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3" name="Picture 777" descr="access_point_stylized_small">
            <a:extLst>
              <a:ext uri="{FF2B5EF4-FFF2-40B4-BE49-F238E27FC236}">
                <a16:creationId xmlns:a16="http://schemas.microsoft.com/office/drawing/2014/main" id="{B5B19229-5990-4C46-B116-F6E2FC9344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3882" y="3861899"/>
            <a:ext cx="370169" cy="3067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4" name="Picture 780" descr="access_point_stylized_small">
            <a:extLst>
              <a:ext uri="{FF2B5EF4-FFF2-40B4-BE49-F238E27FC236}">
                <a16:creationId xmlns:a16="http://schemas.microsoft.com/office/drawing/2014/main" id="{615B9139-7B73-FE46-A7A9-D06CDC313A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0610" y="5524232"/>
            <a:ext cx="380935" cy="3174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21" name="Group 120">
            <a:extLst>
              <a:ext uri="{FF2B5EF4-FFF2-40B4-BE49-F238E27FC236}">
                <a16:creationId xmlns:a16="http://schemas.microsoft.com/office/drawing/2014/main" id="{9932E1A1-9866-4149-B71C-D56584CCE488}"/>
              </a:ext>
            </a:extLst>
          </p:cNvPr>
          <p:cNvGrpSpPr/>
          <p:nvPr/>
        </p:nvGrpSpPr>
        <p:grpSpPr>
          <a:xfrm>
            <a:off x="8676619" y="4967420"/>
            <a:ext cx="393760" cy="218578"/>
            <a:chOff x="7493876" y="2774731"/>
            <a:chExt cx="1481958" cy="894622"/>
          </a:xfrm>
        </p:grpSpPr>
        <p:sp>
          <p:nvSpPr>
            <p:cNvPr id="122" name="Freeform 121">
              <a:extLst>
                <a:ext uri="{FF2B5EF4-FFF2-40B4-BE49-F238E27FC236}">
                  <a16:creationId xmlns:a16="http://schemas.microsoft.com/office/drawing/2014/main" id="{A60DF978-36B3-2D47-A16A-0D97C01CAFE0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8656B286-5B4C-0D4F-9AF0-6A6CFC0099D8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CE4349E7-CC12-8D4C-8CFA-829CDA082037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25" name="Freeform 124">
                <a:extLst>
                  <a:ext uri="{FF2B5EF4-FFF2-40B4-BE49-F238E27FC236}">
                    <a16:creationId xmlns:a16="http://schemas.microsoft.com/office/drawing/2014/main" id="{AD86C2F1-D4F0-7948-9E05-62E1C42CC8F0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6" name="Freeform 125">
                <a:extLst>
                  <a:ext uri="{FF2B5EF4-FFF2-40B4-BE49-F238E27FC236}">
                    <a16:creationId xmlns:a16="http://schemas.microsoft.com/office/drawing/2014/main" id="{6224715B-0FC5-9E49-B361-2A29A286F3CE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7" name="Freeform 126">
                <a:extLst>
                  <a:ext uri="{FF2B5EF4-FFF2-40B4-BE49-F238E27FC236}">
                    <a16:creationId xmlns:a16="http://schemas.microsoft.com/office/drawing/2014/main" id="{7CA2DA9C-2B13-214E-ACD2-0EA76BA83013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8" name="Freeform 127">
                <a:extLst>
                  <a:ext uri="{FF2B5EF4-FFF2-40B4-BE49-F238E27FC236}">
                    <a16:creationId xmlns:a16="http://schemas.microsoft.com/office/drawing/2014/main" id="{8C4A6B5C-46E6-5E4D-96C8-1C3F87F03876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0E1D7EA0-6DA2-8D43-8279-78C750CFC172}"/>
              </a:ext>
            </a:extLst>
          </p:cNvPr>
          <p:cNvGrpSpPr/>
          <p:nvPr/>
        </p:nvGrpSpPr>
        <p:grpSpPr>
          <a:xfrm>
            <a:off x="8311829" y="5180504"/>
            <a:ext cx="309187" cy="167750"/>
            <a:chOff x="3668110" y="2448910"/>
            <a:chExt cx="3794234" cy="2165130"/>
          </a:xfrm>
        </p:grpSpPr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3632348E-CBF0-8F4E-B1C0-FA5E7B140362}"/>
                </a:ext>
              </a:extLst>
            </p:cNvPr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rgbClr val="E4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1" name="Freeform 130">
              <a:extLst>
                <a:ext uri="{FF2B5EF4-FFF2-40B4-BE49-F238E27FC236}">
                  <a16:creationId xmlns:a16="http://schemas.microsoft.com/office/drawing/2014/main" id="{9E6F91D8-1A83-2A42-AC0B-AD8F10B7EF35}"/>
                </a:ext>
              </a:extLst>
            </p:cNvPr>
            <p:cNvSpPr/>
            <p:nvPr/>
          </p:nvSpPr>
          <p:spPr>
            <a:xfrm>
              <a:off x="3678620" y="2448910"/>
              <a:ext cx="3783724" cy="1324303"/>
            </a:xfrm>
            <a:custGeom>
              <a:avLst/>
              <a:gdLst>
                <a:gd name="connsiteX0" fmla="*/ 0 w 3783724"/>
                <a:gd name="connsiteY0" fmla="*/ 1313793 h 1324303"/>
                <a:gd name="connsiteX1" fmla="*/ 0 w 3783724"/>
                <a:gd name="connsiteY1" fmla="*/ 1313793 h 1324303"/>
                <a:gd name="connsiteX2" fmla="*/ 252248 w 3783724"/>
                <a:gd name="connsiteY2" fmla="*/ 0 h 1324303"/>
                <a:gd name="connsiteX3" fmla="*/ 3415862 w 3783724"/>
                <a:gd name="connsiteY3" fmla="*/ 21020 h 1324303"/>
                <a:gd name="connsiteX4" fmla="*/ 3783724 w 3783724"/>
                <a:gd name="connsiteY4" fmla="*/ 1324303 h 1324303"/>
                <a:gd name="connsiteX5" fmla="*/ 0 w 3783724"/>
                <a:gd name="connsiteY5" fmla="*/ 1313793 h 13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941E3EF0-51B2-C349-B41E-2A6C5F46D905}"/>
                </a:ext>
              </a:extLst>
            </p:cNvPr>
            <p:cNvGrpSpPr/>
            <p:nvPr/>
          </p:nvGrpSpPr>
          <p:grpSpPr>
            <a:xfrm>
              <a:off x="3941378" y="2603243"/>
              <a:ext cx="3202061" cy="1066110"/>
              <a:chOff x="7939341" y="3037317"/>
              <a:chExt cx="897649" cy="353919"/>
            </a:xfrm>
          </p:grpSpPr>
          <p:sp>
            <p:nvSpPr>
              <p:cNvPr id="133" name="Freeform 132">
                <a:extLst>
                  <a:ext uri="{FF2B5EF4-FFF2-40B4-BE49-F238E27FC236}">
                    <a16:creationId xmlns:a16="http://schemas.microsoft.com/office/drawing/2014/main" id="{C7403B7C-7FA1-3F40-B91E-B9311B3831C3}"/>
                  </a:ext>
                </a:extLst>
              </p:cNvPr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C00000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4" name="Freeform 133">
                <a:extLst>
                  <a:ext uri="{FF2B5EF4-FFF2-40B4-BE49-F238E27FC236}">
                    <a16:creationId xmlns:a16="http://schemas.microsoft.com/office/drawing/2014/main" id="{2456F695-074E-CC4D-8221-531E7EA3A74D}"/>
                  </a:ext>
                </a:extLst>
              </p:cNvPr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C00000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5" name="Freeform 134">
                <a:extLst>
                  <a:ext uri="{FF2B5EF4-FFF2-40B4-BE49-F238E27FC236}">
                    <a16:creationId xmlns:a16="http://schemas.microsoft.com/office/drawing/2014/main" id="{224A04C3-C296-1C4B-BBD4-CDE7083CB1D5}"/>
                  </a:ext>
                </a:extLst>
              </p:cNvPr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C00000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6" name="Freeform 135">
                <a:extLst>
                  <a:ext uri="{FF2B5EF4-FFF2-40B4-BE49-F238E27FC236}">
                    <a16:creationId xmlns:a16="http://schemas.microsoft.com/office/drawing/2014/main" id="{5BBAC641-21BF-8B45-BB54-F143F77A1556}"/>
                  </a:ext>
                </a:extLst>
              </p:cNvPr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EC86A6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93BC347E-C394-3042-B2F7-B3F23FAEAB95}"/>
              </a:ext>
            </a:extLst>
          </p:cNvPr>
          <p:cNvGrpSpPr/>
          <p:nvPr/>
        </p:nvGrpSpPr>
        <p:grpSpPr>
          <a:xfrm>
            <a:off x="8439827" y="2812309"/>
            <a:ext cx="353678" cy="168275"/>
            <a:chOff x="7493876" y="2774731"/>
            <a:chExt cx="1481958" cy="894622"/>
          </a:xfrm>
        </p:grpSpPr>
        <p:sp>
          <p:nvSpPr>
            <p:cNvPr id="138" name="Freeform 137">
              <a:extLst>
                <a:ext uri="{FF2B5EF4-FFF2-40B4-BE49-F238E27FC236}">
                  <a16:creationId xmlns:a16="http://schemas.microsoft.com/office/drawing/2014/main" id="{E2A87F28-E662-7843-88D6-0813EE7C9C70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7F5A88D5-7F33-C641-91D0-89A14D0320A3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id="{F27C385B-C23A-9D47-A881-792955281F4B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41" name="Freeform 140">
                <a:extLst>
                  <a:ext uri="{FF2B5EF4-FFF2-40B4-BE49-F238E27FC236}">
                    <a16:creationId xmlns:a16="http://schemas.microsoft.com/office/drawing/2014/main" id="{1AAAA0E5-7CFA-D644-ADAB-E7BF68F3D3B3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2" name="Freeform 141">
                <a:extLst>
                  <a:ext uri="{FF2B5EF4-FFF2-40B4-BE49-F238E27FC236}">
                    <a16:creationId xmlns:a16="http://schemas.microsoft.com/office/drawing/2014/main" id="{751DAA20-67FB-F046-A058-83AEFE0E26C0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3" name="Freeform 142">
                <a:extLst>
                  <a:ext uri="{FF2B5EF4-FFF2-40B4-BE49-F238E27FC236}">
                    <a16:creationId xmlns:a16="http://schemas.microsoft.com/office/drawing/2014/main" id="{0C03FD79-9BD7-DD42-AC59-6C4F96612ACE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4" name="Freeform 143">
                <a:extLst>
                  <a:ext uri="{FF2B5EF4-FFF2-40B4-BE49-F238E27FC236}">
                    <a16:creationId xmlns:a16="http://schemas.microsoft.com/office/drawing/2014/main" id="{A4610651-9548-304A-8A63-B930DF62228F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419BFD2C-DE5F-0C45-B636-6597FE43775F}"/>
              </a:ext>
            </a:extLst>
          </p:cNvPr>
          <p:cNvGrpSpPr/>
          <p:nvPr/>
        </p:nvGrpSpPr>
        <p:grpSpPr>
          <a:xfrm>
            <a:off x="10884085" y="3601365"/>
            <a:ext cx="170989" cy="97052"/>
            <a:chOff x="7493876" y="2774731"/>
            <a:chExt cx="1481958" cy="894622"/>
          </a:xfrm>
        </p:grpSpPr>
        <p:sp>
          <p:nvSpPr>
            <p:cNvPr id="154" name="Freeform 153">
              <a:extLst>
                <a:ext uri="{FF2B5EF4-FFF2-40B4-BE49-F238E27FC236}">
                  <a16:creationId xmlns:a16="http://schemas.microsoft.com/office/drawing/2014/main" id="{58D0A013-957C-4B4E-8B83-D6592094AC10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F7DC0323-148A-714F-A6FC-9ADB6FB12895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156" name="Group 155">
              <a:extLst>
                <a:ext uri="{FF2B5EF4-FFF2-40B4-BE49-F238E27FC236}">
                  <a16:creationId xmlns:a16="http://schemas.microsoft.com/office/drawing/2014/main" id="{2B6897F2-F6E6-A049-A1D9-17378B713B31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57" name="Freeform 156">
                <a:extLst>
                  <a:ext uri="{FF2B5EF4-FFF2-40B4-BE49-F238E27FC236}">
                    <a16:creationId xmlns:a16="http://schemas.microsoft.com/office/drawing/2014/main" id="{0F6ACC7A-4B31-AF42-A472-F972FEE81396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8" name="Freeform 157">
                <a:extLst>
                  <a:ext uri="{FF2B5EF4-FFF2-40B4-BE49-F238E27FC236}">
                    <a16:creationId xmlns:a16="http://schemas.microsoft.com/office/drawing/2014/main" id="{0CE6B10E-CA3E-D444-AB50-17DAB7CAD2C8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9" name="Freeform 158">
                <a:extLst>
                  <a:ext uri="{FF2B5EF4-FFF2-40B4-BE49-F238E27FC236}">
                    <a16:creationId xmlns:a16="http://schemas.microsoft.com/office/drawing/2014/main" id="{E3B2228D-5BAA-EC47-BEFB-CB31458923DB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0" name="Freeform 159">
                <a:extLst>
                  <a:ext uri="{FF2B5EF4-FFF2-40B4-BE49-F238E27FC236}">
                    <a16:creationId xmlns:a16="http://schemas.microsoft.com/office/drawing/2014/main" id="{B7729E0C-173F-C14A-AEF0-A4EC382A5215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0F65CB9E-D1E1-5348-9E59-69DA1CEF2123}"/>
              </a:ext>
            </a:extLst>
          </p:cNvPr>
          <p:cNvGrpSpPr/>
          <p:nvPr/>
        </p:nvGrpSpPr>
        <p:grpSpPr>
          <a:xfrm>
            <a:off x="10410609" y="3496138"/>
            <a:ext cx="353678" cy="198344"/>
            <a:chOff x="7493876" y="2774731"/>
            <a:chExt cx="1481958" cy="894622"/>
          </a:xfrm>
        </p:grpSpPr>
        <p:sp>
          <p:nvSpPr>
            <p:cNvPr id="162" name="Freeform 161">
              <a:extLst>
                <a:ext uri="{FF2B5EF4-FFF2-40B4-BE49-F238E27FC236}">
                  <a16:creationId xmlns:a16="http://schemas.microsoft.com/office/drawing/2014/main" id="{21DBEC0A-03A5-5849-AD80-43903CE8F98A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093155A2-B6DA-E04B-931F-EAE90D032943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164" name="Group 163">
              <a:extLst>
                <a:ext uri="{FF2B5EF4-FFF2-40B4-BE49-F238E27FC236}">
                  <a16:creationId xmlns:a16="http://schemas.microsoft.com/office/drawing/2014/main" id="{3931AF15-7062-194D-9D41-4344D0DE6CAC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65" name="Freeform 164">
                <a:extLst>
                  <a:ext uri="{FF2B5EF4-FFF2-40B4-BE49-F238E27FC236}">
                    <a16:creationId xmlns:a16="http://schemas.microsoft.com/office/drawing/2014/main" id="{FDC26AF1-24F2-5D45-AB87-61683E4E2529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6" name="Freeform 165">
                <a:extLst>
                  <a:ext uri="{FF2B5EF4-FFF2-40B4-BE49-F238E27FC236}">
                    <a16:creationId xmlns:a16="http://schemas.microsoft.com/office/drawing/2014/main" id="{4EC90C20-8D53-0646-9F93-F00306B71CA1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7" name="Freeform 166">
                <a:extLst>
                  <a:ext uri="{FF2B5EF4-FFF2-40B4-BE49-F238E27FC236}">
                    <a16:creationId xmlns:a16="http://schemas.microsoft.com/office/drawing/2014/main" id="{49493643-4525-FD45-A56C-AE765396C567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8" name="Freeform 167">
                <a:extLst>
                  <a:ext uri="{FF2B5EF4-FFF2-40B4-BE49-F238E27FC236}">
                    <a16:creationId xmlns:a16="http://schemas.microsoft.com/office/drawing/2014/main" id="{0824CC9D-76C8-2749-A791-F65C4F3ACA43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CFBE87F9-CE91-5943-9D77-D8B9227384AC}"/>
              </a:ext>
            </a:extLst>
          </p:cNvPr>
          <p:cNvGrpSpPr/>
          <p:nvPr/>
        </p:nvGrpSpPr>
        <p:grpSpPr>
          <a:xfrm>
            <a:off x="9948724" y="2202292"/>
            <a:ext cx="353678" cy="198344"/>
            <a:chOff x="7493876" y="2774731"/>
            <a:chExt cx="1481958" cy="894622"/>
          </a:xfrm>
        </p:grpSpPr>
        <p:sp>
          <p:nvSpPr>
            <p:cNvPr id="170" name="Freeform 169">
              <a:extLst>
                <a:ext uri="{FF2B5EF4-FFF2-40B4-BE49-F238E27FC236}">
                  <a16:creationId xmlns:a16="http://schemas.microsoft.com/office/drawing/2014/main" id="{4F167397-FDB8-4A4D-A599-63F4111F1811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08DCFDBA-4FB5-AE49-968D-A9F0C84D1CA6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172" name="Group 171">
              <a:extLst>
                <a:ext uri="{FF2B5EF4-FFF2-40B4-BE49-F238E27FC236}">
                  <a16:creationId xmlns:a16="http://schemas.microsoft.com/office/drawing/2014/main" id="{185146B5-C4CC-CF42-8938-46F3C689B49E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73" name="Freeform 172">
                <a:extLst>
                  <a:ext uri="{FF2B5EF4-FFF2-40B4-BE49-F238E27FC236}">
                    <a16:creationId xmlns:a16="http://schemas.microsoft.com/office/drawing/2014/main" id="{A7227274-32EF-074A-9791-2B53B212E4BB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4" name="Freeform 173">
                <a:extLst>
                  <a:ext uri="{FF2B5EF4-FFF2-40B4-BE49-F238E27FC236}">
                    <a16:creationId xmlns:a16="http://schemas.microsoft.com/office/drawing/2014/main" id="{201B35B0-4270-0A43-B1CB-1EA6DEBA0A34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5" name="Freeform 174">
                <a:extLst>
                  <a:ext uri="{FF2B5EF4-FFF2-40B4-BE49-F238E27FC236}">
                    <a16:creationId xmlns:a16="http://schemas.microsoft.com/office/drawing/2014/main" id="{F7956E94-C156-C749-894C-3962EFA64DC4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6" name="Freeform 175">
                <a:extLst>
                  <a:ext uri="{FF2B5EF4-FFF2-40B4-BE49-F238E27FC236}">
                    <a16:creationId xmlns:a16="http://schemas.microsoft.com/office/drawing/2014/main" id="{30545111-AB10-544C-A7FB-8905D7E84A0C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6D2B1BF7-15E3-B642-B1ED-14A585EC5A4E}"/>
              </a:ext>
            </a:extLst>
          </p:cNvPr>
          <p:cNvGrpSpPr/>
          <p:nvPr/>
        </p:nvGrpSpPr>
        <p:grpSpPr>
          <a:xfrm>
            <a:off x="10527214" y="2613367"/>
            <a:ext cx="353678" cy="198344"/>
            <a:chOff x="7493876" y="2774731"/>
            <a:chExt cx="1481958" cy="894622"/>
          </a:xfrm>
        </p:grpSpPr>
        <p:sp>
          <p:nvSpPr>
            <p:cNvPr id="178" name="Freeform 177">
              <a:extLst>
                <a:ext uri="{FF2B5EF4-FFF2-40B4-BE49-F238E27FC236}">
                  <a16:creationId xmlns:a16="http://schemas.microsoft.com/office/drawing/2014/main" id="{FC3BC896-EAF3-B44C-A223-0B61ADD448AF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A1FDE8F7-458E-F043-99FF-74BB3A940405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180" name="Group 179">
              <a:extLst>
                <a:ext uri="{FF2B5EF4-FFF2-40B4-BE49-F238E27FC236}">
                  <a16:creationId xmlns:a16="http://schemas.microsoft.com/office/drawing/2014/main" id="{FF87486C-C62D-A04E-BD6D-5E7B286D0987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81" name="Freeform 180">
                <a:extLst>
                  <a:ext uri="{FF2B5EF4-FFF2-40B4-BE49-F238E27FC236}">
                    <a16:creationId xmlns:a16="http://schemas.microsoft.com/office/drawing/2014/main" id="{DEDB6C40-CF6A-E547-8BC1-635D2DC438F1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2" name="Freeform 181">
                <a:extLst>
                  <a:ext uri="{FF2B5EF4-FFF2-40B4-BE49-F238E27FC236}">
                    <a16:creationId xmlns:a16="http://schemas.microsoft.com/office/drawing/2014/main" id="{B7776C1D-06CD-5245-AF82-92665409A005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3" name="Freeform 182">
                <a:extLst>
                  <a:ext uri="{FF2B5EF4-FFF2-40B4-BE49-F238E27FC236}">
                    <a16:creationId xmlns:a16="http://schemas.microsoft.com/office/drawing/2014/main" id="{2D893366-435F-C043-8ADD-35A96EC80B1E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4" name="Freeform 183">
                <a:extLst>
                  <a:ext uri="{FF2B5EF4-FFF2-40B4-BE49-F238E27FC236}">
                    <a16:creationId xmlns:a16="http://schemas.microsoft.com/office/drawing/2014/main" id="{5246B375-EFFF-874C-BA50-6516A502F0CE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85" name="Group 184">
            <a:extLst>
              <a:ext uri="{FF2B5EF4-FFF2-40B4-BE49-F238E27FC236}">
                <a16:creationId xmlns:a16="http://schemas.microsoft.com/office/drawing/2014/main" id="{F0711763-C567-4040-ABFB-F5C34597A154}"/>
              </a:ext>
            </a:extLst>
          </p:cNvPr>
          <p:cNvGrpSpPr/>
          <p:nvPr/>
        </p:nvGrpSpPr>
        <p:grpSpPr>
          <a:xfrm>
            <a:off x="10643825" y="2107963"/>
            <a:ext cx="353678" cy="198344"/>
            <a:chOff x="7493876" y="2774731"/>
            <a:chExt cx="1481958" cy="894622"/>
          </a:xfrm>
        </p:grpSpPr>
        <p:sp>
          <p:nvSpPr>
            <p:cNvPr id="186" name="Freeform 185">
              <a:extLst>
                <a:ext uri="{FF2B5EF4-FFF2-40B4-BE49-F238E27FC236}">
                  <a16:creationId xmlns:a16="http://schemas.microsoft.com/office/drawing/2014/main" id="{7F38627D-7A2B-A841-8C69-850F7253A2D4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8FB71122-C2F0-3B40-A94F-7E95B02A39D4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188" name="Group 187">
              <a:extLst>
                <a:ext uri="{FF2B5EF4-FFF2-40B4-BE49-F238E27FC236}">
                  <a16:creationId xmlns:a16="http://schemas.microsoft.com/office/drawing/2014/main" id="{3A5D9C3E-2D7E-A54F-9A93-7708DD147DB1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89" name="Freeform 188">
                <a:extLst>
                  <a:ext uri="{FF2B5EF4-FFF2-40B4-BE49-F238E27FC236}">
                    <a16:creationId xmlns:a16="http://schemas.microsoft.com/office/drawing/2014/main" id="{2B3C3A91-863F-E54F-BCBF-83530898F04D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0" name="Freeform 189">
                <a:extLst>
                  <a:ext uri="{FF2B5EF4-FFF2-40B4-BE49-F238E27FC236}">
                    <a16:creationId xmlns:a16="http://schemas.microsoft.com/office/drawing/2014/main" id="{E03CE2E4-33A0-7443-968B-028BF2FEAFC6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1" name="Freeform 190">
                <a:extLst>
                  <a:ext uri="{FF2B5EF4-FFF2-40B4-BE49-F238E27FC236}">
                    <a16:creationId xmlns:a16="http://schemas.microsoft.com/office/drawing/2014/main" id="{92376DD9-E3A6-0B4A-97CB-7FDA6023E448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2" name="Freeform 191">
                <a:extLst>
                  <a:ext uri="{FF2B5EF4-FFF2-40B4-BE49-F238E27FC236}">
                    <a16:creationId xmlns:a16="http://schemas.microsoft.com/office/drawing/2014/main" id="{18E42DD9-0888-4A41-A186-22087D773FCC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201" name="Group 200">
            <a:extLst>
              <a:ext uri="{FF2B5EF4-FFF2-40B4-BE49-F238E27FC236}">
                <a16:creationId xmlns:a16="http://schemas.microsoft.com/office/drawing/2014/main" id="{F6C05161-17CC-4047-8DD1-B9901ECF6386}"/>
              </a:ext>
            </a:extLst>
          </p:cNvPr>
          <p:cNvGrpSpPr/>
          <p:nvPr/>
        </p:nvGrpSpPr>
        <p:grpSpPr>
          <a:xfrm>
            <a:off x="9980126" y="2661565"/>
            <a:ext cx="353678" cy="198344"/>
            <a:chOff x="7493876" y="2774731"/>
            <a:chExt cx="1481958" cy="894622"/>
          </a:xfrm>
        </p:grpSpPr>
        <p:sp>
          <p:nvSpPr>
            <p:cNvPr id="202" name="Freeform 201">
              <a:extLst>
                <a:ext uri="{FF2B5EF4-FFF2-40B4-BE49-F238E27FC236}">
                  <a16:creationId xmlns:a16="http://schemas.microsoft.com/office/drawing/2014/main" id="{947827F3-EDEA-7A42-9B1D-083327F8DECB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203" name="Oval 202">
              <a:extLst>
                <a:ext uri="{FF2B5EF4-FFF2-40B4-BE49-F238E27FC236}">
                  <a16:creationId xmlns:a16="http://schemas.microsoft.com/office/drawing/2014/main" id="{34CC4598-569C-8B40-92BA-1D2FBE3E50FD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204" name="Group 203">
              <a:extLst>
                <a:ext uri="{FF2B5EF4-FFF2-40B4-BE49-F238E27FC236}">
                  <a16:creationId xmlns:a16="http://schemas.microsoft.com/office/drawing/2014/main" id="{FC8B6594-03D2-024C-9EA4-C0C60D628F1D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205" name="Freeform 204">
                <a:extLst>
                  <a:ext uri="{FF2B5EF4-FFF2-40B4-BE49-F238E27FC236}">
                    <a16:creationId xmlns:a16="http://schemas.microsoft.com/office/drawing/2014/main" id="{1FDE0324-11E3-5145-88E9-DE61B49F2A38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6" name="Freeform 205">
                <a:extLst>
                  <a:ext uri="{FF2B5EF4-FFF2-40B4-BE49-F238E27FC236}">
                    <a16:creationId xmlns:a16="http://schemas.microsoft.com/office/drawing/2014/main" id="{C131568C-F5A3-DB44-94E2-7B887CDB2644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7" name="Freeform 206">
                <a:extLst>
                  <a:ext uri="{FF2B5EF4-FFF2-40B4-BE49-F238E27FC236}">
                    <a16:creationId xmlns:a16="http://schemas.microsoft.com/office/drawing/2014/main" id="{A7EDAE1E-6998-2048-ADF9-12AD17B25B30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8" name="Freeform 207">
                <a:extLst>
                  <a:ext uri="{FF2B5EF4-FFF2-40B4-BE49-F238E27FC236}">
                    <a16:creationId xmlns:a16="http://schemas.microsoft.com/office/drawing/2014/main" id="{8FC26428-BCB7-1047-B128-BD12A87F81FA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198EE3F8-E7C6-7742-BDAE-10EEB3BA9601}"/>
              </a:ext>
            </a:extLst>
          </p:cNvPr>
          <p:cNvGrpSpPr/>
          <p:nvPr/>
        </p:nvGrpSpPr>
        <p:grpSpPr>
          <a:xfrm>
            <a:off x="9497138" y="3394032"/>
            <a:ext cx="367224" cy="240304"/>
            <a:chOff x="7493876" y="2774731"/>
            <a:chExt cx="1481958" cy="894622"/>
          </a:xfrm>
        </p:grpSpPr>
        <p:sp>
          <p:nvSpPr>
            <p:cNvPr id="210" name="Freeform 209">
              <a:extLst>
                <a:ext uri="{FF2B5EF4-FFF2-40B4-BE49-F238E27FC236}">
                  <a16:creationId xmlns:a16="http://schemas.microsoft.com/office/drawing/2014/main" id="{7A2B8EB1-241A-C04E-9EA1-495DCDBCB17E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0B3245D7-5441-9648-A36A-661C2ACB5721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212" name="Group 211">
              <a:extLst>
                <a:ext uri="{FF2B5EF4-FFF2-40B4-BE49-F238E27FC236}">
                  <a16:creationId xmlns:a16="http://schemas.microsoft.com/office/drawing/2014/main" id="{86F28103-141B-154E-A362-409B3111D184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213" name="Freeform 212">
                <a:extLst>
                  <a:ext uri="{FF2B5EF4-FFF2-40B4-BE49-F238E27FC236}">
                    <a16:creationId xmlns:a16="http://schemas.microsoft.com/office/drawing/2014/main" id="{2F7A2BEC-77A9-6D41-8098-B64A792EA0B9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4" name="Freeform 213">
                <a:extLst>
                  <a:ext uri="{FF2B5EF4-FFF2-40B4-BE49-F238E27FC236}">
                    <a16:creationId xmlns:a16="http://schemas.microsoft.com/office/drawing/2014/main" id="{7DED57CD-47F8-9D45-9600-A0BEEC976821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5" name="Freeform 214">
                <a:extLst>
                  <a:ext uri="{FF2B5EF4-FFF2-40B4-BE49-F238E27FC236}">
                    <a16:creationId xmlns:a16="http://schemas.microsoft.com/office/drawing/2014/main" id="{210D30D1-E5F0-E44B-A795-D0F4E795F9A3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6" name="Freeform 215">
                <a:extLst>
                  <a:ext uri="{FF2B5EF4-FFF2-40B4-BE49-F238E27FC236}">
                    <a16:creationId xmlns:a16="http://schemas.microsoft.com/office/drawing/2014/main" id="{AC7488D5-7B56-8944-802F-C2691C362324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225" name="Group 224">
            <a:extLst>
              <a:ext uri="{FF2B5EF4-FFF2-40B4-BE49-F238E27FC236}">
                <a16:creationId xmlns:a16="http://schemas.microsoft.com/office/drawing/2014/main" id="{9F5D0807-95F5-B242-9940-2134E3CE864D}"/>
              </a:ext>
            </a:extLst>
          </p:cNvPr>
          <p:cNvGrpSpPr/>
          <p:nvPr/>
        </p:nvGrpSpPr>
        <p:grpSpPr>
          <a:xfrm>
            <a:off x="10375259" y="3992325"/>
            <a:ext cx="353678" cy="198344"/>
            <a:chOff x="7493876" y="2774731"/>
            <a:chExt cx="1481958" cy="894622"/>
          </a:xfrm>
        </p:grpSpPr>
        <p:sp>
          <p:nvSpPr>
            <p:cNvPr id="226" name="Freeform 225">
              <a:extLst>
                <a:ext uri="{FF2B5EF4-FFF2-40B4-BE49-F238E27FC236}">
                  <a16:creationId xmlns:a16="http://schemas.microsoft.com/office/drawing/2014/main" id="{65E7C622-0E2D-F247-B71E-DB43805F13C1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227" name="Oval 226">
              <a:extLst>
                <a:ext uri="{FF2B5EF4-FFF2-40B4-BE49-F238E27FC236}">
                  <a16:creationId xmlns:a16="http://schemas.microsoft.com/office/drawing/2014/main" id="{E1DDDBA8-9328-FF4B-A036-4A8C314BC34A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228" name="Group 227">
              <a:extLst>
                <a:ext uri="{FF2B5EF4-FFF2-40B4-BE49-F238E27FC236}">
                  <a16:creationId xmlns:a16="http://schemas.microsoft.com/office/drawing/2014/main" id="{FE4053D3-C37C-B247-AABC-ACB5431A3328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229" name="Freeform 228">
                <a:extLst>
                  <a:ext uri="{FF2B5EF4-FFF2-40B4-BE49-F238E27FC236}">
                    <a16:creationId xmlns:a16="http://schemas.microsoft.com/office/drawing/2014/main" id="{9B8C5BFF-F366-864D-9DDD-AD0F594855F9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30" name="Freeform 229">
                <a:extLst>
                  <a:ext uri="{FF2B5EF4-FFF2-40B4-BE49-F238E27FC236}">
                    <a16:creationId xmlns:a16="http://schemas.microsoft.com/office/drawing/2014/main" id="{E52E2636-7B29-8B4F-A9E7-0A019FB12336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31" name="Freeform 230">
                <a:extLst>
                  <a:ext uri="{FF2B5EF4-FFF2-40B4-BE49-F238E27FC236}">
                    <a16:creationId xmlns:a16="http://schemas.microsoft.com/office/drawing/2014/main" id="{81B96CBC-D09D-8A44-A7F4-460A6FE268AE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32" name="Freeform 231">
                <a:extLst>
                  <a:ext uri="{FF2B5EF4-FFF2-40B4-BE49-F238E27FC236}">
                    <a16:creationId xmlns:a16="http://schemas.microsoft.com/office/drawing/2014/main" id="{AB72586A-2BC3-AD40-8068-98E191DFFEF1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241" name="Group 240">
            <a:extLst>
              <a:ext uri="{FF2B5EF4-FFF2-40B4-BE49-F238E27FC236}">
                <a16:creationId xmlns:a16="http://schemas.microsoft.com/office/drawing/2014/main" id="{23665DDF-4A56-E24C-9D9B-557EA2031298}"/>
              </a:ext>
            </a:extLst>
          </p:cNvPr>
          <p:cNvGrpSpPr/>
          <p:nvPr/>
        </p:nvGrpSpPr>
        <p:grpSpPr>
          <a:xfrm>
            <a:off x="10925982" y="4369125"/>
            <a:ext cx="228295" cy="120400"/>
            <a:chOff x="7493876" y="2774731"/>
            <a:chExt cx="1481958" cy="894622"/>
          </a:xfrm>
        </p:grpSpPr>
        <p:sp>
          <p:nvSpPr>
            <p:cNvPr id="242" name="Freeform 241">
              <a:extLst>
                <a:ext uri="{FF2B5EF4-FFF2-40B4-BE49-F238E27FC236}">
                  <a16:creationId xmlns:a16="http://schemas.microsoft.com/office/drawing/2014/main" id="{31441261-7107-C940-87CC-EC4FA053449C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243" name="Oval 242">
              <a:extLst>
                <a:ext uri="{FF2B5EF4-FFF2-40B4-BE49-F238E27FC236}">
                  <a16:creationId xmlns:a16="http://schemas.microsoft.com/office/drawing/2014/main" id="{5F5B546A-49AB-9042-B43E-5F11C688F25E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244" name="Group 243">
              <a:extLst>
                <a:ext uri="{FF2B5EF4-FFF2-40B4-BE49-F238E27FC236}">
                  <a16:creationId xmlns:a16="http://schemas.microsoft.com/office/drawing/2014/main" id="{E8DF2468-3557-AD4F-8E6A-2FD993E8CF5C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245" name="Freeform 244">
                <a:extLst>
                  <a:ext uri="{FF2B5EF4-FFF2-40B4-BE49-F238E27FC236}">
                    <a16:creationId xmlns:a16="http://schemas.microsoft.com/office/drawing/2014/main" id="{9E3ADAA4-12C2-404E-917C-5A2F54CCDF6B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6" name="Freeform 245">
                <a:extLst>
                  <a:ext uri="{FF2B5EF4-FFF2-40B4-BE49-F238E27FC236}">
                    <a16:creationId xmlns:a16="http://schemas.microsoft.com/office/drawing/2014/main" id="{7A728ED3-C05E-B44A-9C86-A753D22F76A6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7" name="Freeform 246">
                <a:extLst>
                  <a:ext uri="{FF2B5EF4-FFF2-40B4-BE49-F238E27FC236}">
                    <a16:creationId xmlns:a16="http://schemas.microsoft.com/office/drawing/2014/main" id="{63D4F443-59AA-0D4F-BA7D-32F6068E7994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8" name="Freeform 247">
                <a:extLst>
                  <a:ext uri="{FF2B5EF4-FFF2-40B4-BE49-F238E27FC236}">
                    <a16:creationId xmlns:a16="http://schemas.microsoft.com/office/drawing/2014/main" id="{205AEAD2-2A18-2D4A-91B3-368B52FA7C58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249" name="Group 248">
            <a:extLst>
              <a:ext uri="{FF2B5EF4-FFF2-40B4-BE49-F238E27FC236}">
                <a16:creationId xmlns:a16="http://schemas.microsoft.com/office/drawing/2014/main" id="{931C36A9-E761-0148-9032-D81ACCB48A29}"/>
              </a:ext>
            </a:extLst>
          </p:cNvPr>
          <p:cNvGrpSpPr/>
          <p:nvPr/>
        </p:nvGrpSpPr>
        <p:grpSpPr>
          <a:xfrm>
            <a:off x="7439074" y="2356613"/>
            <a:ext cx="534987" cy="407988"/>
            <a:chOff x="7432700" y="2327293"/>
            <a:chExt cx="534987" cy="407988"/>
          </a:xfrm>
        </p:grpSpPr>
        <p:pic>
          <p:nvPicPr>
            <p:cNvPr id="250" name="Picture 1017" descr="antenna_stylized">
              <a:extLst>
                <a:ext uri="{FF2B5EF4-FFF2-40B4-BE49-F238E27FC236}">
                  <a16:creationId xmlns:a16="http://schemas.microsoft.com/office/drawing/2014/main" id="{A1B3AFF0-514E-1142-A2F6-8BE3FF2174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32700" y="2327293"/>
              <a:ext cx="530702" cy="2237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1" name="Picture 1018" descr="laptop_keyboard">
              <a:extLst>
                <a:ext uri="{FF2B5EF4-FFF2-40B4-BE49-F238E27FC236}">
                  <a16:creationId xmlns:a16="http://schemas.microsoft.com/office/drawing/2014/main" id="{F72A8B16-D68A-BE43-A9DC-2099F12881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7458407" y="2575770"/>
              <a:ext cx="437221" cy="1595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2" name="Freeform 1019">
              <a:extLst>
                <a:ext uri="{FF2B5EF4-FFF2-40B4-BE49-F238E27FC236}">
                  <a16:creationId xmlns:a16="http://schemas.microsoft.com/office/drawing/2014/main" id="{8BD550C1-DB66-1D43-B0FF-2194D6CE59D3}"/>
                </a:ext>
              </a:extLst>
            </p:cNvPr>
            <p:cNvSpPr>
              <a:spLocks/>
            </p:cNvSpPr>
            <p:nvPr/>
          </p:nvSpPr>
          <p:spPr bwMode="auto">
            <a:xfrm>
              <a:off x="7603304" y="2420984"/>
              <a:ext cx="351919" cy="208167"/>
            </a:xfrm>
            <a:custGeom>
              <a:avLst/>
              <a:gdLst>
                <a:gd name="T0" fmla="*/ 775798119 w 2982"/>
                <a:gd name="T1" fmla="*/ 0 h 2442"/>
                <a:gd name="T2" fmla="*/ 0 w 2982"/>
                <a:gd name="T3" fmla="*/ 211226083 h 2442"/>
                <a:gd name="T4" fmla="*/ 2147483646 w 2982"/>
                <a:gd name="T5" fmla="*/ 263880059 h 2442"/>
                <a:gd name="T6" fmla="*/ 2147483646 w 2982"/>
                <a:gd name="T7" fmla="*/ 52653891 h 2442"/>
                <a:gd name="T8" fmla="*/ 775798119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253" name="Picture 1020" descr="screen">
              <a:extLst>
                <a:ext uri="{FF2B5EF4-FFF2-40B4-BE49-F238E27FC236}">
                  <a16:creationId xmlns:a16="http://schemas.microsoft.com/office/drawing/2014/main" id="{5B7A4293-9090-2C47-A5F9-1484B3E8E43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0637" y="2426338"/>
              <a:ext cx="319785" cy="1894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4" name="Freeform 1021">
              <a:extLst>
                <a:ext uri="{FF2B5EF4-FFF2-40B4-BE49-F238E27FC236}">
                  <a16:creationId xmlns:a16="http://schemas.microsoft.com/office/drawing/2014/main" id="{66A9E8A3-089D-144F-8C74-780D0252320C}"/>
                </a:ext>
              </a:extLst>
            </p:cNvPr>
            <p:cNvSpPr>
              <a:spLocks/>
            </p:cNvSpPr>
            <p:nvPr/>
          </p:nvSpPr>
          <p:spPr bwMode="auto">
            <a:xfrm>
              <a:off x="7667378" y="2414843"/>
              <a:ext cx="298167" cy="38736"/>
            </a:xfrm>
            <a:custGeom>
              <a:avLst/>
              <a:gdLst>
                <a:gd name="T0" fmla="*/ 193616298 w 2528"/>
                <a:gd name="T1" fmla="*/ 0 h 455"/>
                <a:gd name="T2" fmla="*/ 2147483646 w 2528"/>
                <a:gd name="T3" fmla="*/ 52445139 h 455"/>
                <a:gd name="T4" fmla="*/ 2147483646 w 2528"/>
                <a:gd name="T5" fmla="*/ 52445139 h 455"/>
                <a:gd name="T6" fmla="*/ 0 w 2528"/>
                <a:gd name="T7" fmla="*/ 52445139 h 455"/>
                <a:gd name="T8" fmla="*/ 193616298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5" name="Freeform 1022">
              <a:extLst>
                <a:ext uri="{FF2B5EF4-FFF2-40B4-BE49-F238E27FC236}">
                  <a16:creationId xmlns:a16="http://schemas.microsoft.com/office/drawing/2014/main" id="{2DEB5F56-4F04-4A4C-B2A9-7F75D7610902}"/>
                </a:ext>
              </a:extLst>
            </p:cNvPr>
            <p:cNvSpPr>
              <a:spLocks/>
            </p:cNvSpPr>
            <p:nvPr/>
          </p:nvSpPr>
          <p:spPr bwMode="auto">
            <a:xfrm>
              <a:off x="7600188" y="2414528"/>
              <a:ext cx="82770" cy="161243"/>
            </a:xfrm>
            <a:custGeom>
              <a:avLst/>
              <a:gdLst>
                <a:gd name="T0" fmla="*/ 773664160 w 702"/>
                <a:gd name="T1" fmla="*/ 0 h 1893"/>
                <a:gd name="T2" fmla="*/ 0 w 702"/>
                <a:gd name="T3" fmla="*/ 210739916 h 1893"/>
                <a:gd name="T4" fmla="*/ 193416040 w 702"/>
                <a:gd name="T5" fmla="*/ 210739916 h 1893"/>
                <a:gd name="T6" fmla="*/ 967080200 w 702"/>
                <a:gd name="T7" fmla="*/ 52529017 h 1893"/>
                <a:gd name="T8" fmla="*/ 773664160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6" name="Freeform 1023">
              <a:extLst>
                <a:ext uri="{FF2B5EF4-FFF2-40B4-BE49-F238E27FC236}">
                  <a16:creationId xmlns:a16="http://schemas.microsoft.com/office/drawing/2014/main" id="{264AB736-6181-DD49-9CF8-34CDC3C98A87}"/>
                </a:ext>
              </a:extLst>
            </p:cNvPr>
            <p:cNvSpPr>
              <a:spLocks/>
            </p:cNvSpPr>
            <p:nvPr/>
          </p:nvSpPr>
          <p:spPr bwMode="auto">
            <a:xfrm>
              <a:off x="7874205" y="2443344"/>
              <a:ext cx="89197" cy="186122"/>
            </a:xfrm>
            <a:custGeom>
              <a:avLst/>
              <a:gdLst>
                <a:gd name="T0" fmla="*/ 969024527 w 756"/>
                <a:gd name="T1" fmla="*/ 0 h 2184"/>
                <a:gd name="T2" fmla="*/ 193802074 w 756"/>
                <a:gd name="T3" fmla="*/ 263660221 h 2184"/>
                <a:gd name="T4" fmla="*/ 0 w 756"/>
                <a:gd name="T5" fmla="*/ 263660221 h 2184"/>
                <a:gd name="T6" fmla="*/ 775222454 w 756"/>
                <a:gd name="T7" fmla="*/ 52610059 h 2184"/>
                <a:gd name="T8" fmla="*/ 969024527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7" name="Freeform 1024">
              <a:extLst>
                <a:ext uri="{FF2B5EF4-FFF2-40B4-BE49-F238E27FC236}">
                  <a16:creationId xmlns:a16="http://schemas.microsoft.com/office/drawing/2014/main" id="{B30F467B-7CAE-E14D-A3A5-8BE8EC571FCC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9214" y="2567582"/>
              <a:ext cx="327185" cy="62828"/>
            </a:xfrm>
            <a:custGeom>
              <a:avLst/>
              <a:gdLst>
                <a:gd name="T0" fmla="*/ 193829444 w 2773"/>
                <a:gd name="T1" fmla="*/ 0 h 738"/>
                <a:gd name="T2" fmla="*/ 0 w 2773"/>
                <a:gd name="T3" fmla="*/ 52443587 h 738"/>
                <a:gd name="T4" fmla="*/ 2147483646 w 2773"/>
                <a:gd name="T5" fmla="*/ 104894411 h 738"/>
                <a:gd name="T6" fmla="*/ 2147483646 w 2773"/>
                <a:gd name="T7" fmla="*/ 52443587 h 738"/>
                <a:gd name="T8" fmla="*/ 193829444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8" name="Freeform 1025">
              <a:extLst>
                <a:ext uri="{FF2B5EF4-FFF2-40B4-BE49-F238E27FC236}">
                  <a16:creationId xmlns:a16="http://schemas.microsoft.com/office/drawing/2014/main" id="{714DEECF-C2B9-3646-8D8C-520B14AFF2A3}"/>
                </a:ext>
              </a:extLst>
            </p:cNvPr>
            <p:cNvSpPr>
              <a:spLocks/>
            </p:cNvSpPr>
            <p:nvPr/>
          </p:nvSpPr>
          <p:spPr bwMode="auto">
            <a:xfrm>
              <a:off x="7884138" y="2444918"/>
              <a:ext cx="83549" cy="186909"/>
            </a:xfrm>
            <a:custGeom>
              <a:avLst/>
              <a:gdLst>
                <a:gd name="T0" fmla="*/ 2147483646 w 637"/>
                <a:gd name="T1" fmla="*/ 0 h 1659"/>
                <a:gd name="T2" fmla="*/ 2147483646 w 637"/>
                <a:gd name="T3" fmla="*/ 0 h 1659"/>
                <a:gd name="T4" fmla="*/ 295581541 w 637"/>
                <a:gd name="T5" fmla="*/ 2147483646 h 1659"/>
                <a:gd name="T6" fmla="*/ 0 w 637"/>
                <a:gd name="T7" fmla="*/ 2147483646 h 1659"/>
                <a:gd name="T8" fmla="*/ 2147483646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9" name="Freeform 1026">
              <a:extLst>
                <a:ext uri="{FF2B5EF4-FFF2-40B4-BE49-F238E27FC236}">
                  <a16:creationId xmlns:a16="http://schemas.microsoft.com/office/drawing/2014/main" id="{434760BE-7A82-7348-8C26-8BB88B73F057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9603" y="2575928"/>
              <a:ext cx="290961" cy="62041"/>
            </a:xfrm>
            <a:custGeom>
              <a:avLst/>
              <a:gdLst>
                <a:gd name="T0" fmla="*/ 0 w 2216"/>
                <a:gd name="T1" fmla="*/ 0 h 550"/>
                <a:gd name="T2" fmla="*/ 296523134 w 2216"/>
                <a:gd name="T3" fmla="*/ 324379338 h 550"/>
                <a:gd name="T4" fmla="*/ 2147483646 w 2216"/>
                <a:gd name="T5" fmla="*/ 2147483646 h 550"/>
                <a:gd name="T6" fmla="*/ 2147483646 w 2216"/>
                <a:gd name="T7" fmla="*/ 2147483646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260" name="Group 1027">
              <a:extLst>
                <a:ext uri="{FF2B5EF4-FFF2-40B4-BE49-F238E27FC236}">
                  <a16:creationId xmlns:a16="http://schemas.microsoft.com/office/drawing/2014/main" id="{A3D737A2-33B2-B843-993D-3954163D2F8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94735" y="2642220"/>
              <a:ext cx="98740" cy="36846"/>
              <a:chOff x="1740" y="2642"/>
              <a:chExt cx="752" cy="327"/>
            </a:xfrm>
          </p:grpSpPr>
          <p:sp>
            <p:nvSpPr>
              <p:cNvPr id="267" name="Freeform 1028">
                <a:extLst>
                  <a:ext uri="{FF2B5EF4-FFF2-40B4-BE49-F238E27FC236}">
                    <a16:creationId xmlns:a16="http://schemas.microsoft.com/office/drawing/2014/main" id="{2B8D95DD-AA07-CA46-8938-5982463E0F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68" name="Freeform 1029">
                <a:extLst>
                  <a:ext uri="{FF2B5EF4-FFF2-40B4-BE49-F238E27FC236}">
                    <a16:creationId xmlns:a16="http://schemas.microsoft.com/office/drawing/2014/main" id="{F36872DC-490B-E041-B789-63AE7E7ACD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69" name="Freeform 1030">
                <a:extLst>
                  <a:ext uri="{FF2B5EF4-FFF2-40B4-BE49-F238E27FC236}">
                    <a16:creationId xmlns:a16="http://schemas.microsoft.com/office/drawing/2014/main" id="{97C01B49-8BEB-1A42-A62D-556A20AEDC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70" name="Freeform 1031">
                <a:extLst>
                  <a:ext uri="{FF2B5EF4-FFF2-40B4-BE49-F238E27FC236}">
                    <a16:creationId xmlns:a16="http://schemas.microsoft.com/office/drawing/2014/main" id="{FDC4BA15-39D3-CD4E-97DA-6107F8C4DF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71" name="Freeform 1032">
                <a:extLst>
                  <a:ext uri="{FF2B5EF4-FFF2-40B4-BE49-F238E27FC236}">
                    <a16:creationId xmlns:a16="http://schemas.microsoft.com/office/drawing/2014/main" id="{B4ED9D93-7953-574C-B8DB-E31647E538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72" name="Freeform 1033">
                <a:extLst>
                  <a:ext uri="{FF2B5EF4-FFF2-40B4-BE49-F238E27FC236}">
                    <a16:creationId xmlns:a16="http://schemas.microsoft.com/office/drawing/2014/main" id="{9040F4DE-59D9-0446-9953-D7CF4E6052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261" name="Freeform 1034">
              <a:extLst>
                <a:ext uri="{FF2B5EF4-FFF2-40B4-BE49-F238E27FC236}">
                  <a16:creationId xmlns:a16="http://schemas.microsoft.com/office/drawing/2014/main" id="{2C7F706E-3A83-E04B-96B6-0DFA0DD19559}"/>
                </a:ext>
              </a:extLst>
            </p:cNvPr>
            <p:cNvSpPr>
              <a:spLocks/>
            </p:cNvSpPr>
            <p:nvPr/>
          </p:nvSpPr>
          <p:spPr bwMode="auto">
            <a:xfrm>
              <a:off x="7763780" y="2647731"/>
              <a:ext cx="119578" cy="80936"/>
            </a:xfrm>
            <a:custGeom>
              <a:avLst/>
              <a:gdLst>
                <a:gd name="T0" fmla="*/ 213221464 w 990"/>
                <a:gd name="T1" fmla="*/ 1090686587 h 792"/>
                <a:gd name="T2" fmla="*/ 1915477586 w 990"/>
                <a:gd name="T3" fmla="*/ 0 h 792"/>
                <a:gd name="T4" fmla="*/ 1915477586 w 990"/>
                <a:gd name="T5" fmla="*/ 108859840 h 792"/>
                <a:gd name="T6" fmla="*/ 0 w 990"/>
                <a:gd name="T7" fmla="*/ 1090686587 h 792"/>
                <a:gd name="T8" fmla="*/ 213221464 w 990"/>
                <a:gd name="T9" fmla="*/ 1090686587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2" name="Freeform 1035">
              <a:extLst>
                <a:ext uri="{FF2B5EF4-FFF2-40B4-BE49-F238E27FC236}">
                  <a16:creationId xmlns:a16="http://schemas.microsoft.com/office/drawing/2014/main" id="{60E14294-2508-FB4A-AE0F-000AF5BCFC85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8602" y="2654187"/>
              <a:ext cx="305957" cy="73850"/>
            </a:xfrm>
            <a:custGeom>
              <a:avLst/>
              <a:gdLst>
                <a:gd name="T0" fmla="*/ 213486572 w 2532"/>
                <a:gd name="T1" fmla="*/ 0 h 723"/>
                <a:gd name="T2" fmla="*/ 213486572 w 2532"/>
                <a:gd name="T3" fmla="*/ 0 h 723"/>
                <a:gd name="T4" fmla="*/ 2147483646 w 2532"/>
                <a:gd name="T5" fmla="*/ 979380008 h 723"/>
                <a:gd name="T6" fmla="*/ 2147483646 w 2532"/>
                <a:gd name="T7" fmla="*/ 1088085165 h 723"/>
                <a:gd name="T8" fmla="*/ 0 w 2532"/>
                <a:gd name="T9" fmla="*/ 108705259 h 723"/>
                <a:gd name="T10" fmla="*/ 213486572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3" name="Freeform 1036">
              <a:extLst>
                <a:ext uri="{FF2B5EF4-FFF2-40B4-BE49-F238E27FC236}">
                  <a16:creationId xmlns:a16="http://schemas.microsoft.com/office/drawing/2014/main" id="{6816A6AE-0883-4D48-8DF3-05A4914E713B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8797" y="2640645"/>
              <a:ext cx="3311" cy="14959"/>
            </a:xfrm>
            <a:custGeom>
              <a:avLst/>
              <a:gdLst>
                <a:gd name="T0" fmla="*/ 262278191 w 26"/>
                <a:gd name="T1" fmla="*/ 107489981 h 147"/>
                <a:gd name="T2" fmla="*/ 262278191 w 26"/>
                <a:gd name="T3" fmla="*/ 214969480 h 147"/>
                <a:gd name="T4" fmla="*/ 0 w 26"/>
                <a:gd name="T5" fmla="*/ 214969480 h 147"/>
                <a:gd name="T6" fmla="*/ 262278191 w 26"/>
                <a:gd name="T7" fmla="*/ 0 h 147"/>
                <a:gd name="T8" fmla="*/ 262278191 w 26"/>
                <a:gd name="T9" fmla="*/ 107489981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4" name="Freeform 1037">
              <a:extLst>
                <a:ext uri="{FF2B5EF4-FFF2-40B4-BE49-F238E27FC236}">
                  <a16:creationId xmlns:a16="http://schemas.microsoft.com/office/drawing/2014/main" id="{0C4F2B5B-D9EF-F242-A282-CB6CB4D90EE9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8992" y="2579707"/>
              <a:ext cx="142170" cy="61883"/>
            </a:xfrm>
            <a:custGeom>
              <a:avLst/>
              <a:gdLst>
                <a:gd name="T0" fmla="*/ 2136125890 w 1176"/>
                <a:gd name="T1" fmla="*/ 0 h 606"/>
                <a:gd name="T2" fmla="*/ 0 w 1176"/>
                <a:gd name="T3" fmla="*/ 870000945 h 606"/>
                <a:gd name="T4" fmla="*/ 213789467 w 1176"/>
                <a:gd name="T5" fmla="*/ 870000945 h 606"/>
                <a:gd name="T6" fmla="*/ 2136125890 w 1176"/>
                <a:gd name="T7" fmla="*/ 108617123 h 606"/>
                <a:gd name="T8" fmla="*/ 2136125890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5" name="Freeform 1038">
              <a:extLst>
                <a:ext uri="{FF2B5EF4-FFF2-40B4-BE49-F238E27FC236}">
                  <a16:creationId xmlns:a16="http://schemas.microsoft.com/office/drawing/2014/main" id="{CA94116C-A643-F041-BE08-F16F1FF3EF9E}"/>
                </a:ext>
              </a:extLst>
            </p:cNvPr>
            <p:cNvSpPr>
              <a:spLocks/>
            </p:cNvSpPr>
            <p:nvPr/>
          </p:nvSpPr>
          <p:spPr bwMode="auto">
            <a:xfrm>
              <a:off x="7468535" y="2643795"/>
              <a:ext cx="290182" cy="71016"/>
            </a:xfrm>
            <a:custGeom>
              <a:avLst/>
              <a:gdLst>
                <a:gd name="T0" fmla="*/ 173112702 w 2532"/>
                <a:gd name="T1" fmla="*/ 0 h 723"/>
                <a:gd name="T2" fmla="*/ 173112702 w 2532"/>
                <a:gd name="T3" fmla="*/ 0 h 723"/>
                <a:gd name="T4" fmla="*/ 2069773885 w 2532"/>
                <a:gd name="T5" fmla="*/ 558173482 h 723"/>
                <a:gd name="T6" fmla="*/ 2069773885 w 2532"/>
                <a:gd name="T7" fmla="*/ 558173482 h 723"/>
                <a:gd name="T8" fmla="*/ 0 w 2532"/>
                <a:gd name="T9" fmla="*/ 92871346 h 723"/>
                <a:gd name="T10" fmla="*/ 173112702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6" name="Freeform 1039">
              <a:extLst>
                <a:ext uri="{FF2B5EF4-FFF2-40B4-BE49-F238E27FC236}">
                  <a16:creationId xmlns:a16="http://schemas.microsoft.com/office/drawing/2014/main" id="{EBBEB869-CEFF-3B4D-8790-DF10B6E9EDC0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7758327" y="2638756"/>
              <a:ext cx="118410" cy="73535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962694895 h 723"/>
                <a:gd name="T6" fmla="*/ 0 w 2532"/>
                <a:gd name="T7" fmla="*/ 962694895 h 723"/>
                <a:gd name="T8" fmla="*/ 0 w 2532"/>
                <a:gd name="T9" fmla="*/ 107314314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73" name="Group 272">
            <a:extLst>
              <a:ext uri="{FF2B5EF4-FFF2-40B4-BE49-F238E27FC236}">
                <a16:creationId xmlns:a16="http://schemas.microsoft.com/office/drawing/2014/main" id="{7BE84195-0460-B24A-9BFA-64009B70F0D4}"/>
              </a:ext>
            </a:extLst>
          </p:cNvPr>
          <p:cNvGrpSpPr/>
          <p:nvPr/>
        </p:nvGrpSpPr>
        <p:grpSpPr>
          <a:xfrm>
            <a:off x="8637781" y="2319727"/>
            <a:ext cx="530702" cy="478009"/>
            <a:chOff x="8631407" y="2290407"/>
            <a:chExt cx="530702" cy="478009"/>
          </a:xfrm>
        </p:grpSpPr>
        <p:pic>
          <p:nvPicPr>
            <p:cNvPr id="274" name="Picture 568" descr="light2.png">
              <a:extLst>
                <a:ext uri="{FF2B5EF4-FFF2-40B4-BE49-F238E27FC236}">
                  <a16:creationId xmlns:a16="http://schemas.microsoft.com/office/drawing/2014/main" id="{9C2ABCA4-2AB6-604A-BAF1-3DCCB40F3CF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8825293" y="2362969"/>
              <a:ext cx="92772" cy="4054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5" name="Picture 1017" descr="antenna_stylized">
              <a:extLst>
                <a:ext uri="{FF2B5EF4-FFF2-40B4-BE49-F238E27FC236}">
                  <a16:creationId xmlns:a16="http://schemas.microsoft.com/office/drawing/2014/main" id="{650AA1D1-0ECD-3E4A-81DB-CC97A96B57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31407" y="2290407"/>
              <a:ext cx="530702" cy="2237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76" name="Group 275">
            <a:extLst>
              <a:ext uri="{FF2B5EF4-FFF2-40B4-BE49-F238E27FC236}">
                <a16:creationId xmlns:a16="http://schemas.microsoft.com/office/drawing/2014/main" id="{EFF79B51-BA03-584F-A0CE-2E5C3CDBD9C8}"/>
              </a:ext>
            </a:extLst>
          </p:cNvPr>
          <p:cNvGrpSpPr/>
          <p:nvPr/>
        </p:nvGrpSpPr>
        <p:grpSpPr>
          <a:xfrm>
            <a:off x="8499539" y="2059124"/>
            <a:ext cx="849312" cy="226109"/>
            <a:chOff x="8493165" y="2029804"/>
            <a:chExt cx="849312" cy="226109"/>
          </a:xfrm>
        </p:grpSpPr>
        <p:pic>
          <p:nvPicPr>
            <p:cNvPr id="277" name="Picture 603" descr="car_icon_small">
              <a:extLst>
                <a:ext uri="{FF2B5EF4-FFF2-40B4-BE49-F238E27FC236}">
                  <a16:creationId xmlns:a16="http://schemas.microsoft.com/office/drawing/2014/main" id="{A16178BF-CE10-DF42-8C1F-E2AAFB94BB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93165" y="2087638"/>
              <a:ext cx="849312" cy="168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8" name="Picture 1017" descr="antenna_stylized">
              <a:extLst>
                <a:ext uri="{FF2B5EF4-FFF2-40B4-BE49-F238E27FC236}">
                  <a16:creationId xmlns:a16="http://schemas.microsoft.com/office/drawing/2014/main" id="{BF73CD36-5E1A-D143-A3EA-8721982417D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04645" y="2029804"/>
              <a:ext cx="530702" cy="2237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79" name="Group 278">
            <a:extLst>
              <a:ext uri="{FF2B5EF4-FFF2-40B4-BE49-F238E27FC236}">
                <a16:creationId xmlns:a16="http://schemas.microsoft.com/office/drawing/2014/main" id="{053CF7AA-EEE7-E849-8975-45A554C35F5B}"/>
              </a:ext>
            </a:extLst>
          </p:cNvPr>
          <p:cNvGrpSpPr/>
          <p:nvPr/>
        </p:nvGrpSpPr>
        <p:grpSpPr>
          <a:xfrm>
            <a:off x="7493518" y="3325424"/>
            <a:ext cx="857739" cy="583764"/>
            <a:chOff x="7487144" y="3296104"/>
            <a:chExt cx="857739" cy="583764"/>
          </a:xfrm>
        </p:grpSpPr>
        <p:grpSp>
          <p:nvGrpSpPr>
            <p:cNvPr id="280" name="Group 279">
              <a:extLst>
                <a:ext uri="{FF2B5EF4-FFF2-40B4-BE49-F238E27FC236}">
                  <a16:creationId xmlns:a16="http://schemas.microsoft.com/office/drawing/2014/main" id="{90508AE9-865D-844C-B2E1-CAED9E70CF88}"/>
                </a:ext>
              </a:extLst>
            </p:cNvPr>
            <p:cNvGrpSpPr/>
            <p:nvPr/>
          </p:nvGrpSpPr>
          <p:grpSpPr>
            <a:xfrm>
              <a:off x="7487144" y="3389820"/>
              <a:ext cx="350807" cy="305517"/>
              <a:chOff x="7487144" y="3389820"/>
              <a:chExt cx="350807" cy="305517"/>
            </a:xfrm>
          </p:grpSpPr>
          <p:pic>
            <p:nvPicPr>
              <p:cNvPr id="287" name="Picture 1115" descr="antenna_stylized">
                <a:extLst>
                  <a:ext uri="{FF2B5EF4-FFF2-40B4-BE49-F238E27FC236}">
                    <a16:creationId xmlns:a16="http://schemas.microsoft.com/office/drawing/2014/main" id="{AD910864-C9F4-C94B-9B97-60E50CF30AC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87144" y="3389820"/>
                <a:ext cx="347997" cy="1675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88" name="Picture 1116" descr="laptop_keyboard">
                <a:extLst>
                  <a:ext uri="{FF2B5EF4-FFF2-40B4-BE49-F238E27FC236}">
                    <a16:creationId xmlns:a16="http://schemas.microsoft.com/office/drawing/2014/main" id="{89C482D5-7199-3040-A39E-C983C7E76CD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9064" flipH="1">
                <a:off x="7504001" y="3575889"/>
                <a:ext cx="286699" cy="1194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89" name="Freeform 1117">
                <a:extLst>
                  <a:ext uri="{FF2B5EF4-FFF2-40B4-BE49-F238E27FC236}">
                    <a16:creationId xmlns:a16="http://schemas.microsoft.com/office/drawing/2014/main" id="{0D17FA05-6DB9-CE4E-8353-3DB3EF64CE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99014" y="3459979"/>
                <a:ext cx="230764" cy="155883"/>
              </a:xfrm>
              <a:custGeom>
                <a:avLst/>
                <a:gdLst>
                  <a:gd name="T0" fmla="*/ 143665061 w 2982"/>
                  <a:gd name="T1" fmla="*/ 0 h 2442"/>
                  <a:gd name="T2" fmla="*/ 0 w 2982"/>
                  <a:gd name="T3" fmla="*/ 66329557 h 2442"/>
                  <a:gd name="T4" fmla="*/ 573719931 w 2982"/>
                  <a:gd name="T5" fmla="*/ 82975142 h 2442"/>
                  <a:gd name="T6" fmla="*/ 717384993 w 2982"/>
                  <a:gd name="T7" fmla="*/ 16645585 h 2442"/>
                  <a:gd name="T8" fmla="*/ 143665061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290" name="Picture 1118" descr="screen">
                <a:extLst>
                  <a:ext uri="{FF2B5EF4-FFF2-40B4-BE49-F238E27FC236}">
                    <a16:creationId xmlns:a16="http://schemas.microsoft.com/office/drawing/2014/main" id="{4A4B2A13-447B-ED4B-A13F-5489BEAC9BE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10380" y="3463988"/>
                <a:ext cx="209692" cy="14185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91" name="Freeform 1119">
                <a:extLst>
                  <a:ext uri="{FF2B5EF4-FFF2-40B4-BE49-F238E27FC236}">
                    <a16:creationId xmlns:a16="http://schemas.microsoft.com/office/drawing/2014/main" id="{02BC84AC-7149-BD45-BC93-E0DD4ADF91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41029" y="3455381"/>
                <a:ext cx="195517" cy="29007"/>
              </a:xfrm>
              <a:custGeom>
                <a:avLst/>
                <a:gdLst>
                  <a:gd name="T0" fmla="*/ 35620212 w 2528"/>
                  <a:gd name="T1" fmla="*/ 0 h 455"/>
                  <a:gd name="T2" fmla="*/ 608343257 w 2528"/>
                  <a:gd name="T3" fmla="*/ 16582250 h 455"/>
                  <a:gd name="T4" fmla="*/ 572256449 w 2528"/>
                  <a:gd name="T5" fmla="*/ 16582250 h 455"/>
                  <a:gd name="T6" fmla="*/ 0 w 2528"/>
                  <a:gd name="T7" fmla="*/ 16582250 h 455"/>
                  <a:gd name="T8" fmla="*/ 35620212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92" name="Freeform 1120">
                <a:extLst>
                  <a:ext uri="{FF2B5EF4-FFF2-40B4-BE49-F238E27FC236}">
                    <a16:creationId xmlns:a16="http://schemas.microsoft.com/office/drawing/2014/main" id="{43377E2E-A43C-E048-A432-F337E7B5EE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96971" y="3455145"/>
                <a:ext cx="54275" cy="120745"/>
              </a:xfrm>
              <a:custGeom>
                <a:avLst/>
                <a:gdLst>
                  <a:gd name="T0" fmla="*/ 142804406 w 702"/>
                  <a:gd name="T1" fmla="*/ 0 h 1893"/>
                  <a:gd name="T2" fmla="*/ 0 w 702"/>
                  <a:gd name="T3" fmla="*/ 66174575 h 1893"/>
                  <a:gd name="T4" fmla="*/ 35584530 w 702"/>
                  <a:gd name="T5" fmla="*/ 66174575 h 1893"/>
                  <a:gd name="T6" fmla="*/ 178855222 w 702"/>
                  <a:gd name="T7" fmla="*/ 16607700 h 1893"/>
                  <a:gd name="T8" fmla="*/ 142804406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93" name="Freeform 1121">
                <a:extLst>
                  <a:ext uri="{FF2B5EF4-FFF2-40B4-BE49-F238E27FC236}">
                    <a16:creationId xmlns:a16="http://schemas.microsoft.com/office/drawing/2014/main" id="{268349DA-55F4-ED45-92D9-0389907B3C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76652" y="3476723"/>
                <a:ext cx="58489" cy="139375"/>
              </a:xfrm>
              <a:custGeom>
                <a:avLst/>
                <a:gdLst>
                  <a:gd name="T0" fmla="*/ 179213623 w 756"/>
                  <a:gd name="T1" fmla="*/ 0 h 2184"/>
                  <a:gd name="T2" fmla="*/ 35656008 w 756"/>
                  <a:gd name="T3" fmla="*/ 82904513 h 2184"/>
                  <a:gd name="T4" fmla="*/ 0 w 756"/>
                  <a:gd name="T5" fmla="*/ 82904513 h 2184"/>
                  <a:gd name="T6" fmla="*/ 143090785 w 756"/>
                  <a:gd name="T7" fmla="*/ 16632211 h 2184"/>
                  <a:gd name="T8" fmla="*/ 179213623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94" name="Freeform 1122">
                <a:extLst>
                  <a:ext uri="{FF2B5EF4-FFF2-40B4-BE49-F238E27FC236}">
                    <a16:creationId xmlns:a16="http://schemas.microsoft.com/office/drawing/2014/main" id="{EB4B31C8-34A6-6D47-B6E1-260958CFBD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96332" y="3569758"/>
                <a:ext cx="214545" cy="47048"/>
              </a:xfrm>
              <a:custGeom>
                <a:avLst/>
                <a:gdLst>
                  <a:gd name="T0" fmla="*/ 35658648 w 2773"/>
                  <a:gd name="T1" fmla="*/ 0 h 738"/>
                  <a:gd name="T2" fmla="*/ 0 w 2773"/>
                  <a:gd name="T3" fmla="*/ 16581742 h 738"/>
                  <a:gd name="T4" fmla="*/ 573357470 w 2773"/>
                  <a:gd name="T5" fmla="*/ 33163485 h 738"/>
                  <a:gd name="T6" fmla="*/ 573357470 w 2773"/>
                  <a:gd name="T7" fmla="*/ 16581742 h 738"/>
                  <a:gd name="T8" fmla="*/ 35658648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95" name="Freeform 1123">
                <a:extLst>
                  <a:ext uri="{FF2B5EF4-FFF2-40B4-BE49-F238E27FC236}">
                    <a16:creationId xmlns:a16="http://schemas.microsoft.com/office/drawing/2014/main" id="{91DE791A-C87B-7849-8B6A-CB3B398F11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83165" y="3477902"/>
                <a:ext cx="54786" cy="139965"/>
              </a:xfrm>
              <a:custGeom>
                <a:avLst/>
                <a:gdLst>
                  <a:gd name="T0" fmla="*/ 656550006 w 637"/>
                  <a:gd name="T1" fmla="*/ 0 h 1659"/>
                  <a:gd name="T2" fmla="*/ 656550006 w 637"/>
                  <a:gd name="T3" fmla="*/ 0 h 1659"/>
                  <a:gd name="T4" fmla="*/ 54716163 w 637"/>
                  <a:gd name="T5" fmla="*/ 2147483646 h 1659"/>
                  <a:gd name="T6" fmla="*/ 0 w 637"/>
                  <a:gd name="T7" fmla="*/ 2147483646 h 1659"/>
                  <a:gd name="T8" fmla="*/ 656550006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96" name="Freeform 1124">
                <a:extLst>
                  <a:ext uri="{FF2B5EF4-FFF2-40B4-BE49-F238E27FC236}">
                    <a16:creationId xmlns:a16="http://schemas.microsoft.com/office/drawing/2014/main" id="{A02AA6E2-5FD6-D14F-9923-83771333B1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96588" y="3576007"/>
                <a:ext cx="190792" cy="46458"/>
              </a:xfrm>
              <a:custGeom>
                <a:avLst/>
                <a:gdLst>
                  <a:gd name="T0" fmla="*/ 0 w 2216"/>
                  <a:gd name="T1" fmla="*/ 0 h 550"/>
                  <a:gd name="T2" fmla="*/ 54884212 w 2216"/>
                  <a:gd name="T3" fmla="*/ 101852492 h 550"/>
                  <a:gd name="T4" fmla="*/ 2147483646 w 2216"/>
                  <a:gd name="T5" fmla="*/ 1017940055 h 550"/>
                  <a:gd name="T6" fmla="*/ 2147483646 w 2216"/>
                  <a:gd name="T7" fmla="*/ 865464562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297" name="Group 1125">
                <a:extLst>
                  <a:ext uri="{FF2B5EF4-FFF2-40B4-BE49-F238E27FC236}">
                    <a16:creationId xmlns:a16="http://schemas.microsoft.com/office/drawing/2014/main" id="{7117A071-F66A-A547-B2A3-FDEC2347463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593395" y="3625649"/>
                <a:ext cx="64747" cy="27592"/>
                <a:chOff x="1740" y="2642"/>
                <a:chExt cx="752" cy="327"/>
              </a:xfrm>
            </p:grpSpPr>
            <p:sp>
              <p:nvSpPr>
                <p:cNvPr id="304" name="Freeform 1126">
                  <a:extLst>
                    <a:ext uri="{FF2B5EF4-FFF2-40B4-BE49-F238E27FC236}">
                      <a16:creationId xmlns:a16="http://schemas.microsoft.com/office/drawing/2014/main" id="{C6A05ABF-09D5-204F-A863-798CDA488AB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05" name="Freeform 1127">
                  <a:extLst>
                    <a:ext uri="{FF2B5EF4-FFF2-40B4-BE49-F238E27FC236}">
                      <a16:creationId xmlns:a16="http://schemas.microsoft.com/office/drawing/2014/main" id="{5CAC6B94-A95D-C842-8436-C6DF872191F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06" name="Freeform 1128">
                  <a:extLst>
                    <a:ext uri="{FF2B5EF4-FFF2-40B4-BE49-F238E27FC236}">
                      <a16:creationId xmlns:a16="http://schemas.microsoft.com/office/drawing/2014/main" id="{A944E62C-7CE5-5840-927D-ABB2F8B5C2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07" name="Freeform 1129">
                  <a:extLst>
                    <a:ext uri="{FF2B5EF4-FFF2-40B4-BE49-F238E27FC236}">
                      <a16:creationId xmlns:a16="http://schemas.microsoft.com/office/drawing/2014/main" id="{5E333F33-6B42-F449-BD09-5F8DBBA551C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08" name="Freeform 1130">
                  <a:extLst>
                    <a:ext uri="{FF2B5EF4-FFF2-40B4-BE49-F238E27FC236}">
                      <a16:creationId xmlns:a16="http://schemas.microsoft.com/office/drawing/2014/main" id="{A3DB0786-C2BD-4E43-9012-01938AED5F1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09" name="Freeform 1131">
                  <a:extLst>
                    <a:ext uri="{FF2B5EF4-FFF2-40B4-BE49-F238E27FC236}">
                      <a16:creationId xmlns:a16="http://schemas.microsoft.com/office/drawing/2014/main" id="{36DD7204-13F9-8C4B-ADCB-9CEF387EE71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298" name="Freeform 1132">
                <a:extLst>
                  <a:ext uri="{FF2B5EF4-FFF2-40B4-BE49-F238E27FC236}">
                    <a16:creationId xmlns:a16="http://schemas.microsoft.com/office/drawing/2014/main" id="{8DD637FC-2617-F14C-8226-2FC83A2DC1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04243" y="3629776"/>
                <a:ext cx="78411" cy="60608"/>
              </a:xfrm>
              <a:custGeom>
                <a:avLst/>
                <a:gdLst>
                  <a:gd name="T0" fmla="*/ 39250883 w 990"/>
                  <a:gd name="T1" fmla="*/ 342828616 h 792"/>
                  <a:gd name="T2" fmla="*/ 354255671 w 990"/>
                  <a:gd name="T3" fmla="*/ 0 h 792"/>
                  <a:gd name="T4" fmla="*/ 354255671 w 990"/>
                  <a:gd name="T5" fmla="*/ 34504242 h 792"/>
                  <a:gd name="T6" fmla="*/ 0 w 990"/>
                  <a:gd name="T7" fmla="*/ 342828616 h 792"/>
                  <a:gd name="T8" fmla="*/ 39250883 w 990"/>
                  <a:gd name="T9" fmla="*/ 342828616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99" name="Freeform 1133">
                <a:extLst>
                  <a:ext uri="{FF2B5EF4-FFF2-40B4-BE49-F238E27FC236}">
                    <a16:creationId xmlns:a16="http://schemas.microsoft.com/office/drawing/2014/main" id="{DD3D6FA8-3859-DC44-8888-8CB70CFB17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04129" y="3634611"/>
                <a:ext cx="200625" cy="55302"/>
              </a:xfrm>
              <a:custGeom>
                <a:avLst/>
                <a:gdLst>
                  <a:gd name="T0" fmla="*/ 39302216 w 2532"/>
                  <a:gd name="T1" fmla="*/ 0 h 723"/>
                  <a:gd name="T2" fmla="*/ 39302216 w 2532"/>
                  <a:gd name="T3" fmla="*/ 0 h 723"/>
                  <a:gd name="T4" fmla="*/ 867084690 w 2532"/>
                  <a:gd name="T5" fmla="*/ 307891170 h 723"/>
                  <a:gd name="T6" fmla="*/ 867084690 w 2532"/>
                  <a:gd name="T7" fmla="*/ 342351506 h 723"/>
                  <a:gd name="T8" fmla="*/ 0 w 2532"/>
                  <a:gd name="T9" fmla="*/ 34009889 h 723"/>
                  <a:gd name="T10" fmla="*/ 39302216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00" name="Freeform 1134">
                <a:extLst>
                  <a:ext uri="{FF2B5EF4-FFF2-40B4-BE49-F238E27FC236}">
                    <a16:creationId xmlns:a16="http://schemas.microsoft.com/office/drawing/2014/main" id="{C236FB39-37F7-B848-9AD5-F22CFFE062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04257" y="3624470"/>
                <a:ext cx="2171" cy="11202"/>
              </a:xfrm>
              <a:custGeom>
                <a:avLst/>
                <a:gdLst>
                  <a:gd name="T0" fmla="*/ 48903362 w 26"/>
                  <a:gd name="T1" fmla="*/ 33634500 h 147"/>
                  <a:gd name="T2" fmla="*/ 48903362 w 26"/>
                  <a:gd name="T3" fmla="*/ 67263209 h 147"/>
                  <a:gd name="T4" fmla="*/ 0 w 26"/>
                  <a:gd name="T5" fmla="*/ 67263209 h 147"/>
                  <a:gd name="T6" fmla="*/ 48903362 w 26"/>
                  <a:gd name="T7" fmla="*/ 0 h 147"/>
                  <a:gd name="T8" fmla="*/ 48903362 w 26"/>
                  <a:gd name="T9" fmla="*/ 33634500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01" name="Freeform 1135">
                <a:extLst>
                  <a:ext uri="{FF2B5EF4-FFF2-40B4-BE49-F238E27FC236}">
                    <a16:creationId xmlns:a16="http://schemas.microsoft.com/office/drawing/2014/main" id="{0FC27225-99A5-B741-A309-ECBEFBCA7E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04384" y="3578837"/>
                <a:ext cx="93225" cy="46340"/>
              </a:xfrm>
              <a:custGeom>
                <a:avLst/>
                <a:gdLst>
                  <a:gd name="T0" fmla="*/ 395043791 w 1176"/>
                  <a:gd name="T1" fmla="*/ 0 h 606"/>
                  <a:gd name="T2" fmla="*/ 0 w 1176"/>
                  <a:gd name="T3" fmla="*/ 273654982 h 606"/>
                  <a:gd name="T4" fmla="*/ 39357994 w 1176"/>
                  <a:gd name="T5" fmla="*/ 273654982 h 606"/>
                  <a:gd name="T6" fmla="*/ 395043791 w 1176"/>
                  <a:gd name="T7" fmla="*/ 33985420 h 606"/>
                  <a:gd name="T8" fmla="*/ 395043791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02" name="Freeform 1136">
                <a:extLst>
                  <a:ext uri="{FF2B5EF4-FFF2-40B4-BE49-F238E27FC236}">
                    <a16:creationId xmlns:a16="http://schemas.microsoft.com/office/drawing/2014/main" id="{E2FC0D41-6288-E741-A785-A83E6CED2A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10642" y="3626829"/>
                <a:ext cx="190281" cy="53180"/>
              </a:xfrm>
              <a:custGeom>
                <a:avLst/>
                <a:gdLst>
                  <a:gd name="T0" fmla="*/ 31829833 w 2532"/>
                  <a:gd name="T1" fmla="*/ 0 h 723"/>
                  <a:gd name="T2" fmla="*/ 31829833 w 2532"/>
                  <a:gd name="T3" fmla="*/ 0 h 723"/>
                  <a:gd name="T4" fmla="*/ 382827787 w 2532"/>
                  <a:gd name="T5" fmla="*/ 175498781 h 723"/>
                  <a:gd name="T6" fmla="*/ 382827787 w 2532"/>
                  <a:gd name="T7" fmla="*/ 175498781 h 723"/>
                  <a:gd name="T8" fmla="*/ 0 w 2532"/>
                  <a:gd name="T9" fmla="*/ 29448186 h 723"/>
                  <a:gd name="T10" fmla="*/ 31829833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03" name="Freeform 1137">
                <a:extLst>
                  <a:ext uri="{FF2B5EF4-FFF2-40B4-BE49-F238E27FC236}">
                    <a16:creationId xmlns:a16="http://schemas.microsoft.com/office/drawing/2014/main" id="{CA6DB5BC-B521-B849-B156-91FAF531CEC8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7700668" y="3623055"/>
                <a:ext cx="77645" cy="55066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302641137 h 723"/>
                  <a:gd name="T6" fmla="*/ 0 w 2532"/>
                  <a:gd name="T7" fmla="*/ 302641137 h 723"/>
                  <a:gd name="T8" fmla="*/ 0 w 2532"/>
                  <a:gd name="T9" fmla="*/ 33575256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281" name="Group 1139">
              <a:extLst>
                <a:ext uri="{FF2B5EF4-FFF2-40B4-BE49-F238E27FC236}">
                  <a16:creationId xmlns:a16="http://schemas.microsoft.com/office/drawing/2014/main" id="{88F41A8A-CF3F-494E-9A2F-B26D7CA16434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7985622" y="3537823"/>
              <a:ext cx="359261" cy="342045"/>
              <a:chOff x="2839" y="3501"/>
              <a:chExt cx="755" cy="803"/>
            </a:xfrm>
          </p:grpSpPr>
          <p:pic>
            <p:nvPicPr>
              <p:cNvPr id="285" name="Picture 1140" descr="desktop_computer_stylized_medium">
                <a:extLst>
                  <a:ext uri="{FF2B5EF4-FFF2-40B4-BE49-F238E27FC236}">
                    <a16:creationId xmlns:a16="http://schemas.microsoft.com/office/drawing/2014/main" id="{DF6CF23B-627F-354F-9A8F-4AC37674F0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86" name="Freeform 1141">
                <a:extLst>
                  <a:ext uri="{FF2B5EF4-FFF2-40B4-BE49-F238E27FC236}">
                    <a16:creationId xmlns:a16="http://schemas.microsoft.com/office/drawing/2014/main" id="{5B53917A-96FB-2B49-82B9-6BB3BB16C4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282" name="Group 281">
              <a:extLst>
                <a:ext uri="{FF2B5EF4-FFF2-40B4-BE49-F238E27FC236}">
                  <a16:creationId xmlns:a16="http://schemas.microsoft.com/office/drawing/2014/main" id="{685FF657-B3CE-E945-BB86-D18EC9B7226A}"/>
                </a:ext>
              </a:extLst>
            </p:cNvPr>
            <p:cNvGrpSpPr/>
            <p:nvPr/>
          </p:nvGrpSpPr>
          <p:grpSpPr>
            <a:xfrm>
              <a:off x="7797061" y="3296104"/>
              <a:ext cx="347997" cy="396620"/>
              <a:chOff x="7797061" y="3296104"/>
              <a:chExt cx="347997" cy="396620"/>
            </a:xfrm>
          </p:grpSpPr>
          <p:pic>
            <p:nvPicPr>
              <p:cNvPr id="283" name="Picture 571" descr="fridge2.png">
                <a:extLst>
                  <a:ext uri="{FF2B5EF4-FFF2-40B4-BE49-F238E27FC236}">
                    <a16:creationId xmlns:a16="http://schemas.microsoft.com/office/drawing/2014/main" id="{52D49911-07F8-3343-8A41-1B2AC79DBF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96825" y="3355697"/>
                <a:ext cx="189578" cy="3370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84" name="Picture 1115" descr="antenna_stylized">
                <a:extLst>
                  <a:ext uri="{FF2B5EF4-FFF2-40B4-BE49-F238E27FC236}">
                    <a16:creationId xmlns:a16="http://schemas.microsoft.com/office/drawing/2014/main" id="{E5CB4C1D-6CCE-AD42-A805-75067034C0A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97061" y="3296104"/>
                <a:ext cx="347997" cy="1675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310" name="Group 309">
            <a:extLst>
              <a:ext uri="{FF2B5EF4-FFF2-40B4-BE49-F238E27FC236}">
                <a16:creationId xmlns:a16="http://schemas.microsoft.com/office/drawing/2014/main" id="{09017FE0-34A3-FC43-92EF-C44FBDE65EF6}"/>
              </a:ext>
            </a:extLst>
          </p:cNvPr>
          <p:cNvGrpSpPr/>
          <p:nvPr/>
        </p:nvGrpSpPr>
        <p:grpSpPr>
          <a:xfrm>
            <a:off x="11064947" y="3428485"/>
            <a:ext cx="518448" cy="1212242"/>
            <a:chOff x="11058573" y="3399165"/>
            <a:chExt cx="518448" cy="1212242"/>
          </a:xfrm>
        </p:grpSpPr>
        <p:grpSp>
          <p:nvGrpSpPr>
            <p:cNvPr id="311" name="Group 310">
              <a:extLst>
                <a:ext uri="{FF2B5EF4-FFF2-40B4-BE49-F238E27FC236}">
                  <a16:creationId xmlns:a16="http://schemas.microsoft.com/office/drawing/2014/main" id="{1D2297AB-8C1D-774F-89FF-8EBF734EB162}"/>
                </a:ext>
              </a:extLst>
            </p:cNvPr>
            <p:cNvGrpSpPr/>
            <p:nvPr/>
          </p:nvGrpSpPr>
          <p:grpSpPr>
            <a:xfrm>
              <a:off x="11150622" y="4159591"/>
              <a:ext cx="426399" cy="451816"/>
              <a:chOff x="5182936" y="2693365"/>
              <a:chExt cx="532434" cy="414788"/>
            </a:xfrm>
          </p:grpSpPr>
          <p:cxnSp>
            <p:nvCxnSpPr>
              <p:cNvPr id="318" name="Straight Connector 317">
                <a:extLst>
                  <a:ext uri="{FF2B5EF4-FFF2-40B4-BE49-F238E27FC236}">
                    <a16:creationId xmlns:a16="http://schemas.microsoft.com/office/drawing/2014/main" id="{8983DA81-C479-F849-AB06-EDCD924EF8B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82936" y="2914214"/>
                <a:ext cx="153344" cy="0"/>
              </a:xfrm>
              <a:prstGeom prst="line">
                <a:avLst/>
              </a:prstGeom>
              <a:ln w="12700">
                <a:solidFill>
                  <a:srgbClr val="E4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19" name="Group 318">
                <a:extLst>
                  <a:ext uri="{FF2B5EF4-FFF2-40B4-BE49-F238E27FC236}">
                    <a16:creationId xmlns:a16="http://schemas.microsoft.com/office/drawing/2014/main" id="{B934C059-B2C0-5D4F-95BD-4B77D403B522}"/>
                  </a:ext>
                </a:extLst>
              </p:cNvPr>
              <p:cNvGrpSpPr/>
              <p:nvPr/>
            </p:nvGrpSpPr>
            <p:grpSpPr>
              <a:xfrm>
                <a:off x="5275406" y="2693365"/>
                <a:ext cx="439964" cy="414788"/>
                <a:chOff x="5275406" y="2711455"/>
                <a:chExt cx="452949" cy="405518"/>
              </a:xfrm>
            </p:grpSpPr>
            <p:pic>
              <p:nvPicPr>
                <p:cNvPr id="320" name="Picture 319" descr="server_rack.png">
                  <a:extLst>
                    <a:ext uri="{FF2B5EF4-FFF2-40B4-BE49-F238E27FC236}">
                      <a16:creationId xmlns:a16="http://schemas.microsoft.com/office/drawing/2014/main" id="{764A46D5-D344-3246-B4CA-E1BF2CFDEEF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537367" y="2770786"/>
                  <a:ext cx="190988" cy="313366"/>
                </a:xfrm>
                <a:prstGeom prst="rect">
                  <a:avLst/>
                </a:prstGeom>
              </p:spPr>
            </p:pic>
            <p:pic>
              <p:nvPicPr>
                <p:cNvPr id="321" name="Picture 320" descr="server_rack.png">
                  <a:extLst>
                    <a:ext uri="{FF2B5EF4-FFF2-40B4-BE49-F238E27FC236}">
                      <a16:creationId xmlns:a16="http://schemas.microsoft.com/office/drawing/2014/main" id="{90C1BE08-C428-E74E-B929-C6D1271BFE1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75406" y="2764002"/>
                  <a:ext cx="190988" cy="313366"/>
                </a:xfrm>
                <a:prstGeom prst="rect">
                  <a:avLst/>
                </a:prstGeom>
              </p:spPr>
            </p:pic>
            <p:pic>
              <p:nvPicPr>
                <p:cNvPr id="322" name="Picture 321" descr="server_rack.png">
                  <a:extLst>
                    <a:ext uri="{FF2B5EF4-FFF2-40B4-BE49-F238E27FC236}">
                      <a16:creationId xmlns:a16="http://schemas.microsoft.com/office/drawing/2014/main" id="{35FFED4D-9863-0F4E-8222-43556469342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85676" y="2711455"/>
                  <a:ext cx="247152" cy="405518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312" name="Group 311">
              <a:extLst>
                <a:ext uri="{FF2B5EF4-FFF2-40B4-BE49-F238E27FC236}">
                  <a16:creationId xmlns:a16="http://schemas.microsoft.com/office/drawing/2014/main" id="{57017C35-5A73-C341-95B3-2D62C8998FD7}"/>
                </a:ext>
              </a:extLst>
            </p:cNvPr>
            <p:cNvGrpSpPr/>
            <p:nvPr/>
          </p:nvGrpSpPr>
          <p:grpSpPr>
            <a:xfrm>
              <a:off x="11058573" y="3399165"/>
              <a:ext cx="423724" cy="405973"/>
              <a:chOff x="5103720" y="2693365"/>
              <a:chExt cx="611650" cy="414788"/>
            </a:xfrm>
          </p:grpSpPr>
          <p:cxnSp>
            <p:nvCxnSpPr>
              <p:cNvPr id="313" name="Straight Connector 312">
                <a:extLst>
                  <a:ext uri="{FF2B5EF4-FFF2-40B4-BE49-F238E27FC236}">
                    <a16:creationId xmlns:a16="http://schemas.microsoft.com/office/drawing/2014/main" id="{0B18831A-9F50-FF4A-B278-F70615A9BC25}"/>
                  </a:ext>
                </a:extLst>
              </p:cNvPr>
              <p:cNvCxnSpPr/>
              <p:nvPr/>
            </p:nvCxnSpPr>
            <p:spPr>
              <a:xfrm>
                <a:off x="5103720" y="2914214"/>
                <a:ext cx="232559" cy="0"/>
              </a:xfrm>
              <a:prstGeom prst="line">
                <a:avLst/>
              </a:prstGeom>
              <a:ln w="12700">
                <a:solidFill>
                  <a:srgbClr val="E4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14" name="Group 313">
                <a:extLst>
                  <a:ext uri="{FF2B5EF4-FFF2-40B4-BE49-F238E27FC236}">
                    <a16:creationId xmlns:a16="http://schemas.microsoft.com/office/drawing/2014/main" id="{DFC7A0EC-A9C9-974E-928E-28DD6455D09A}"/>
                  </a:ext>
                </a:extLst>
              </p:cNvPr>
              <p:cNvGrpSpPr/>
              <p:nvPr/>
            </p:nvGrpSpPr>
            <p:grpSpPr>
              <a:xfrm>
                <a:off x="5275406" y="2693365"/>
                <a:ext cx="439964" cy="414788"/>
                <a:chOff x="5275406" y="2711455"/>
                <a:chExt cx="452949" cy="405518"/>
              </a:xfrm>
            </p:grpSpPr>
            <p:pic>
              <p:nvPicPr>
                <p:cNvPr id="315" name="Picture 314" descr="server_rack.png">
                  <a:extLst>
                    <a:ext uri="{FF2B5EF4-FFF2-40B4-BE49-F238E27FC236}">
                      <a16:creationId xmlns:a16="http://schemas.microsoft.com/office/drawing/2014/main" id="{E480D9A5-8FB7-3647-AB54-42D9700E645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537367" y="2770786"/>
                  <a:ext cx="190988" cy="313366"/>
                </a:xfrm>
                <a:prstGeom prst="rect">
                  <a:avLst/>
                </a:prstGeom>
              </p:spPr>
            </p:pic>
            <p:pic>
              <p:nvPicPr>
                <p:cNvPr id="316" name="Picture 315" descr="server_rack.png">
                  <a:extLst>
                    <a:ext uri="{FF2B5EF4-FFF2-40B4-BE49-F238E27FC236}">
                      <a16:creationId xmlns:a16="http://schemas.microsoft.com/office/drawing/2014/main" id="{C17EE074-02D0-4143-8ED9-E4D2205689F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75406" y="2764002"/>
                  <a:ext cx="190988" cy="313366"/>
                </a:xfrm>
                <a:prstGeom prst="rect">
                  <a:avLst/>
                </a:prstGeom>
              </p:spPr>
            </p:pic>
            <p:pic>
              <p:nvPicPr>
                <p:cNvPr id="317" name="Picture 316" descr="server_rack.png">
                  <a:extLst>
                    <a:ext uri="{FF2B5EF4-FFF2-40B4-BE49-F238E27FC236}">
                      <a16:creationId xmlns:a16="http://schemas.microsoft.com/office/drawing/2014/main" id="{589F8E4F-69B9-FA46-8D10-90FC7573C77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85676" y="2711455"/>
                  <a:ext cx="247152" cy="405518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356" name="Group 590">
            <a:extLst>
              <a:ext uri="{FF2B5EF4-FFF2-40B4-BE49-F238E27FC236}">
                <a16:creationId xmlns:a16="http://schemas.microsoft.com/office/drawing/2014/main" id="{002C44D5-1F60-7447-A1D2-6EE5F802021D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7980855" y="4900161"/>
            <a:ext cx="345630" cy="320302"/>
            <a:chOff x="2839" y="3501"/>
            <a:chExt cx="755" cy="803"/>
          </a:xfrm>
        </p:grpSpPr>
        <p:pic>
          <p:nvPicPr>
            <p:cNvPr id="357" name="Picture 591" descr="desktop_computer_stylized_medium">
              <a:extLst>
                <a:ext uri="{FF2B5EF4-FFF2-40B4-BE49-F238E27FC236}">
                  <a16:creationId xmlns:a16="http://schemas.microsoft.com/office/drawing/2014/main" id="{7F433925-7699-B34E-88C0-C818C4963B3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58" name="Freeform 592">
              <a:extLst>
                <a:ext uri="{FF2B5EF4-FFF2-40B4-BE49-F238E27FC236}">
                  <a16:creationId xmlns:a16="http://schemas.microsoft.com/office/drawing/2014/main" id="{0D0F51BD-6356-DE48-89F6-A645151C0C31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59" name="Group 1064">
            <a:extLst>
              <a:ext uri="{FF2B5EF4-FFF2-40B4-BE49-F238E27FC236}">
                <a16:creationId xmlns:a16="http://schemas.microsoft.com/office/drawing/2014/main" id="{CF2DB679-9CD3-5148-94F7-225CE8489122}"/>
              </a:ext>
            </a:extLst>
          </p:cNvPr>
          <p:cNvGrpSpPr>
            <a:grpSpLocks/>
          </p:cNvGrpSpPr>
          <p:nvPr/>
        </p:nvGrpSpPr>
        <p:grpSpPr bwMode="auto">
          <a:xfrm>
            <a:off x="9201681" y="5852809"/>
            <a:ext cx="310186" cy="307808"/>
            <a:chOff x="877" y="1008"/>
            <a:chExt cx="2747" cy="2591"/>
          </a:xfrm>
        </p:grpSpPr>
        <p:pic>
          <p:nvPicPr>
            <p:cNvPr id="360" name="Picture 1065" descr="antenna_stylized">
              <a:extLst>
                <a:ext uri="{FF2B5EF4-FFF2-40B4-BE49-F238E27FC236}">
                  <a16:creationId xmlns:a16="http://schemas.microsoft.com/office/drawing/2014/main" id="{9C0613C0-FBB7-284C-AA40-5548C7D21D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" y="1008"/>
              <a:ext cx="2725" cy="1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61" name="Picture 1066" descr="laptop_keyboard">
              <a:extLst>
                <a:ext uri="{FF2B5EF4-FFF2-40B4-BE49-F238E27FC236}">
                  <a16:creationId xmlns:a16="http://schemas.microsoft.com/office/drawing/2014/main" id="{4AC7E45E-9572-044A-9C56-FC7ECFA5552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1009" y="2586"/>
              <a:ext cx="2245" cy="10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62" name="Freeform 1067">
              <a:extLst>
                <a:ext uri="{FF2B5EF4-FFF2-40B4-BE49-F238E27FC236}">
                  <a16:creationId xmlns:a16="http://schemas.microsoft.com/office/drawing/2014/main" id="{F03C1D3B-84C4-D14D-85A1-78A65057D89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3" y="1603"/>
              <a:ext cx="1807" cy="1322"/>
            </a:xfrm>
            <a:custGeom>
              <a:avLst/>
              <a:gdLst>
                <a:gd name="T0" fmla="*/ 1 w 2982"/>
                <a:gd name="T1" fmla="*/ 0 h 2442"/>
                <a:gd name="T2" fmla="*/ 0 w 2982"/>
                <a:gd name="T3" fmla="*/ 1 h 2442"/>
                <a:gd name="T4" fmla="*/ 2 w 2982"/>
                <a:gd name="T5" fmla="*/ 1 h 2442"/>
                <a:gd name="T6" fmla="*/ 2 w 2982"/>
                <a:gd name="T7" fmla="*/ 1 h 2442"/>
                <a:gd name="T8" fmla="*/ 1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363" name="Picture 1068" descr="screen">
              <a:extLst>
                <a:ext uri="{FF2B5EF4-FFF2-40B4-BE49-F238E27FC236}">
                  <a16:creationId xmlns:a16="http://schemas.microsoft.com/office/drawing/2014/main" id="{F1045CBD-A537-1447-9CC0-AA3BBA3EFD1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2" y="1637"/>
              <a:ext cx="1642" cy="12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64" name="Freeform 1069">
              <a:extLst>
                <a:ext uri="{FF2B5EF4-FFF2-40B4-BE49-F238E27FC236}">
                  <a16:creationId xmlns:a16="http://schemas.microsoft.com/office/drawing/2014/main" id="{76BB7C6D-EEEF-2649-B828-0A9E5351AE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2" y="1564"/>
              <a:ext cx="1531" cy="246"/>
            </a:xfrm>
            <a:custGeom>
              <a:avLst/>
              <a:gdLst>
                <a:gd name="T0" fmla="*/ 1 w 2528"/>
                <a:gd name="T1" fmla="*/ 0 h 455"/>
                <a:gd name="T2" fmla="*/ 2 w 2528"/>
                <a:gd name="T3" fmla="*/ 1 h 455"/>
                <a:gd name="T4" fmla="*/ 2 w 2528"/>
                <a:gd name="T5" fmla="*/ 1 h 455"/>
                <a:gd name="T6" fmla="*/ 0 w 2528"/>
                <a:gd name="T7" fmla="*/ 1 h 455"/>
                <a:gd name="T8" fmla="*/ 1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5" name="Freeform 1070">
              <a:extLst>
                <a:ext uri="{FF2B5EF4-FFF2-40B4-BE49-F238E27FC236}">
                  <a16:creationId xmlns:a16="http://schemas.microsoft.com/office/drawing/2014/main" id="{3EACCABC-F6A7-9342-BDAE-E9A2DF204C0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7" y="1562"/>
              <a:ext cx="425" cy="1024"/>
            </a:xfrm>
            <a:custGeom>
              <a:avLst/>
              <a:gdLst>
                <a:gd name="T0" fmla="*/ 1 w 702"/>
                <a:gd name="T1" fmla="*/ 0 h 1893"/>
                <a:gd name="T2" fmla="*/ 0 w 702"/>
                <a:gd name="T3" fmla="*/ 1 h 1893"/>
                <a:gd name="T4" fmla="*/ 1 w 702"/>
                <a:gd name="T5" fmla="*/ 1 h 1893"/>
                <a:gd name="T6" fmla="*/ 1 w 702"/>
                <a:gd name="T7" fmla="*/ 1 h 1893"/>
                <a:gd name="T8" fmla="*/ 1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6" name="Freeform 1071">
              <a:extLst>
                <a:ext uri="{FF2B5EF4-FFF2-40B4-BE49-F238E27FC236}">
                  <a16:creationId xmlns:a16="http://schemas.microsoft.com/office/drawing/2014/main" id="{D720BF6A-08AA-AD41-9F98-FEEAF38FA2C7}"/>
                </a:ext>
              </a:extLst>
            </p:cNvPr>
            <p:cNvSpPr>
              <a:spLocks/>
            </p:cNvSpPr>
            <p:nvPr/>
          </p:nvSpPr>
          <p:spPr bwMode="auto">
            <a:xfrm>
              <a:off x="3144" y="1745"/>
              <a:ext cx="458" cy="1182"/>
            </a:xfrm>
            <a:custGeom>
              <a:avLst/>
              <a:gdLst>
                <a:gd name="T0" fmla="*/ 1 w 756"/>
                <a:gd name="T1" fmla="*/ 0 h 2184"/>
                <a:gd name="T2" fmla="*/ 1 w 756"/>
                <a:gd name="T3" fmla="*/ 1 h 2184"/>
                <a:gd name="T4" fmla="*/ 0 w 756"/>
                <a:gd name="T5" fmla="*/ 1 h 2184"/>
                <a:gd name="T6" fmla="*/ 1 w 756"/>
                <a:gd name="T7" fmla="*/ 1 h 2184"/>
                <a:gd name="T8" fmla="*/ 1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7" name="Freeform 1072">
              <a:extLst>
                <a:ext uri="{FF2B5EF4-FFF2-40B4-BE49-F238E27FC236}">
                  <a16:creationId xmlns:a16="http://schemas.microsoft.com/office/drawing/2014/main" id="{EBF545D7-85F7-654E-89B4-82A30829C94E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2" y="2534"/>
              <a:ext cx="1680" cy="399"/>
            </a:xfrm>
            <a:custGeom>
              <a:avLst/>
              <a:gdLst>
                <a:gd name="T0" fmla="*/ 1 w 2773"/>
                <a:gd name="T1" fmla="*/ 0 h 738"/>
                <a:gd name="T2" fmla="*/ 0 w 2773"/>
                <a:gd name="T3" fmla="*/ 1 h 738"/>
                <a:gd name="T4" fmla="*/ 2 w 2773"/>
                <a:gd name="T5" fmla="*/ 1 h 738"/>
                <a:gd name="T6" fmla="*/ 2 w 2773"/>
                <a:gd name="T7" fmla="*/ 1 h 738"/>
                <a:gd name="T8" fmla="*/ 1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8" name="Freeform 1073">
              <a:extLst>
                <a:ext uri="{FF2B5EF4-FFF2-40B4-BE49-F238E27FC236}">
                  <a16:creationId xmlns:a16="http://schemas.microsoft.com/office/drawing/2014/main" id="{6EF35D5A-3DBA-4D49-BA09-E93CEA361840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5" y="1755"/>
              <a:ext cx="429" cy="1187"/>
            </a:xfrm>
            <a:custGeom>
              <a:avLst/>
              <a:gdLst>
                <a:gd name="T0" fmla="*/ 2 w 637"/>
                <a:gd name="T1" fmla="*/ 0 h 1659"/>
                <a:gd name="T2" fmla="*/ 2 w 637"/>
                <a:gd name="T3" fmla="*/ 0 h 1659"/>
                <a:gd name="T4" fmla="*/ 1 w 637"/>
                <a:gd name="T5" fmla="*/ 15 h 1659"/>
                <a:gd name="T6" fmla="*/ 0 w 637"/>
                <a:gd name="T7" fmla="*/ 15 h 1659"/>
                <a:gd name="T8" fmla="*/ 2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9" name="Freeform 1074">
              <a:extLst>
                <a:ext uri="{FF2B5EF4-FFF2-40B4-BE49-F238E27FC236}">
                  <a16:creationId xmlns:a16="http://schemas.microsoft.com/office/drawing/2014/main" id="{B6F9A7A1-3455-6E4B-9C84-C9854E64B326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4" y="2587"/>
              <a:ext cx="1494" cy="394"/>
            </a:xfrm>
            <a:custGeom>
              <a:avLst/>
              <a:gdLst>
                <a:gd name="T0" fmla="*/ 0 w 2216"/>
                <a:gd name="T1" fmla="*/ 0 h 550"/>
                <a:gd name="T2" fmla="*/ 1 w 2216"/>
                <a:gd name="T3" fmla="*/ 1 h 550"/>
                <a:gd name="T4" fmla="*/ 9 w 2216"/>
                <a:gd name="T5" fmla="*/ 5 h 550"/>
                <a:gd name="T6" fmla="*/ 9 w 2216"/>
                <a:gd name="T7" fmla="*/ 4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370" name="Group 1075">
              <a:extLst>
                <a:ext uri="{FF2B5EF4-FFF2-40B4-BE49-F238E27FC236}">
                  <a16:creationId xmlns:a16="http://schemas.microsoft.com/office/drawing/2014/main" id="{EE846B91-FBCE-4D4F-98BC-92FA6506F51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09" y="3008"/>
              <a:ext cx="507" cy="234"/>
              <a:chOff x="1740" y="2642"/>
              <a:chExt cx="752" cy="327"/>
            </a:xfrm>
          </p:grpSpPr>
          <p:sp>
            <p:nvSpPr>
              <p:cNvPr id="377" name="Freeform 1076">
                <a:extLst>
                  <a:ext uri="{FF2B5EF4-FFF2-40B4-BE49-F238E27FC236}">
                    <a16:creationId xmlns:a16="http://schemas.microsoft.com/office/drawing/2014/main" id="{446AF9FA-9A2B-6646-8305-E78C2A20B6D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78" name="Freeform 1077">
                <a:extLst>
                  <a:ext uri="{FF2B5EF4-FFF2-40B4-BE49-F238E27FC236}">
                    <a16:creationId xmlns:a16="http://schemas.microsoft.com/office/drawing/2014/main" id="{032C23DF-A006-EC41-8986-D3A29EAAEE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79" name="Freeform 1078">
                <a:extLst>
                  <a:ext uri="{FF2B5EF4-FFF2-40B4-BE49-F238E27FC236}">
                    <a16:creationId xmlns:a16="http://schemas.microsoft.com/office/drawing/2014/main" id="{12058F0B-8516-DB42-97C6-166A9AB8DD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80" name="Freeform 1079">
                <a:extLst>
                  <a:ext uri="{FF2B5EF4-FFF2-40B4-BE49-F238E27FC236}">
                    <a16:creationId xmlns:a16="http://schemas.microsoft.com/office/drawing/2014/main" id="{E56484E4-7DE8-5D40-A604-ADBF9CAC6C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81" name="Freeform 1080">
                <a:extLst>
                  <a:ext uri="{FF2B5EF4-FFF2-40B4-BE49-F238E27FC236}">
                    <a16:creationId xmlns:a16="http://schemas.microsoft.com/office/drawing/2014/main" id="{F26D0989-3D25-C44A-99EB-C0C43C9CAD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82" name="Freeform 1081">
                <a:extLst>
                  <a:ext uri="{FF2B5EF4-FFF2-40B4-BE49-F238E27FC236}">
                    <a16:creationId xmlns:a16="http://schemas.microsoft.com/office/drawing/2014/main" id="{F72E0F31-1D88-144B-BBDB-07D0278D19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371" name="Freeform 1082">
              <a:extLst>
                <a:ext uri="{FF2B5EF4-FFF2-40B4-BE49-F238E27FC236}">
                  <a16:creationId xmlns:a16="http://schemas.microsoft.com/office/drawing/2014/main" id="{ACBC1450-C521-8449-9515-C8DD92D56656}"/>
                </a:ext>
              </a:extLst>
            </p:cNvPr>
            <p:cNvSpPr>
              <a:spLocks/>
            </p:cNvSpPr>
            <p:nvPr/>
          </p:nvSpPr>
          <p:spPr bwMode="auto">
            <a:xfrm>
              <a:off x="2577" y="3043"/>
              <a:ext cx="614" cy="514"/>
            </a:xfrm>
            <a:custGeom>
              <a:avLst/>
              <a:gdLst>
                <a:gd name="T0" fmla="*/ 1 w 990"/>
                <a:gd name="T1" fmla="*/ 2 h 792"/>
                <a:gd name="T2" fmla="*/ 1 w 990"/>
                <a:gd name="T3" fmla="*/ 0 h 792"/>
                <a:gd name="T4" fmla="*/ 1 w 990"/>
                <a:gd name="T5" fmla="*/ 1 h 792"/>
                <a:gd name="T6" fmla="*/ 0 w 990"/>
                <a:gd name="T7" fmla="*/ 2 h 792"/>
                <a:gd name="T8" fmla="*/ 1 w 990"/>
                <a:gd name="T9" fmla="*/ 2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2" name="Freeform 1083">
              <a:extLst>
                <a:ext uri="{FF2B5EF4-FFF2-40B4-BE49-F238E27FC236}">
                  <a16:creationId xmlns:a16="http://schemas.microsoft.com/office/drawing/2014/main" id="{FF494D13-5944-0E4F-BD7D-0B76A1DAD7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0" y="3084"/>
              <a:ext cx="1571" cy="469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4 w 2532"/>
                <a:gd name="T5" fmla="*/ 2 h 723"/>
                <a:gd name="T6" fmla="*/ 4 w 2532"/>
                <a:gd name="T7" fmla="*/ 2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3" name="Freeform 1084">
              <a:extLst>
                <a:ext uri="{FF2B5EF4-FFF2-40B4-BE49-F238E27FC236}">
                  <a16:creationId xmlns:a16="http://schemas.microsoft.com/office/drawing/2014/main" id="{9558A80C-37DE-F248-8BD6-AB3D92B2976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1" y="2998"/>
              <a:ext cx="17" cy="95"/>
            </a:xfrm>
            <a:custGeom>
              <a:avLst/>
              <a:gdLst>
                <a:gd name="T0" fmla="*/ 1 w 26"/>
                <a:gd name="T1" fmla="*/ 1 h 147"/>
                <a:gd name="T2" fmla="*/ 1 w 26"/>
                <a:gd name="T3" fmla="*/ 1 h 147"/>
                <a:gd name="T4" fmla="*/ 0 w 26"/>
                <a:gd name="T5" fmla="*/ 1 h 147"/>
                <a:gd name="T6" fmla="*/ 1 w 26"/>
                <a:gd name="T7" fmla="*/ 0 h 147"/>
                <a:gd name="T8" fmla="*/ 1 w 26"/>
                <a:gd name="T9" fmla="*/ 1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4" name="Freeform 1085">
              <a:extLst>
                <a:ext uri="{FF2B5EF4-FFF2-40B4-BE49-F238E27FC236}">
                  <a16:creationId xmlns:a16="http://schemas.microsoft.com/office/drawing/2014/main" id="{B4C7A048-5EFA-F841-8C13-E26E13A6AE6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" y="2611"/>
              <a:ext cx="730" cy="393"/>
            </a:xfrm>
            <a:custGeom>
              <a:avLst/>
              <a:gdLst>
                <a:gd name="T0" fmla="*/ 1 w 1176"/>
                <a:gd name="T1" fmla="*/ 0 h 606"/>
                <a:gd name="T2" fmla="*/ 0 w 1176"/>
                <a:gd name="T3" fmla="*/ 1 h 606"/>
                <a:gd name="T4" fmla="*/ 1 w 1176"/>
                <a:gd name="T5" fmla="*/ 1 h 606"/>
                <a:gd name="T6" fmla="*/ 1 w 1176"/>
                <a:gd name="T7" fmla="*/ 1 h 606"/>
                <a:gd name="T8" fmla="*/ 1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5" name="Freeform 1086">
              <a:extLst>
                <a:ext uri="{FF2B5EF4-FFF2-40B4-BE49-F238E27FC236}">
                  <a16:creationId xmlns:a16="http://schemas.microsoft.com/office/drawing/2014/main" id="{AEB574AA-8683-A443-B9F7-0D254045C3F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1" y="3018"/>
              <a:ext cx="1490" cy="451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1 w 2532"/>
                <a:gd name="T5" fmla="*/ 1 h 723"/>
                <a:gd name="T6" fmla="*/ 1 w 2532"/>
                <a:gd name="T7" fmla="*/ 1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6" name="Freeform 1087">
              <a:extLst>
                <a:ext uri="{FF2B5EF4-FFF2-40B4-BE49-F238E27FC236}">
                  <a16:creationId xmlns:a16="http://schemas.microsoft.com/office/drawing/2014/main" id="{F9C1D164-EACB-FA4C-A7B6-9E26AB4B776C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2549" y="2986"/>
              <a:ext cx="608" cy="467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2 h 723"/>
                <a:gd name="T6" fmla="*/ 0 w 2532"/>
                <a:gd name="T7" fmla="*/ 2 h 723"/>
                <a:gd name="T8" fmla="*/ 0 w 2532"/>
                <a:gd name="T9" fmla="*/ 1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83" name="Group 590">
            <a:extLst>
              <a:ext uri="{FF2B5EF4-FFF2-40B4-BE49-F238E27FC236}">
                <a16:creationId xmlns:a16="http://schemas.microsoft.com/office/drawing/2014/main" id="{0E70B6A3-FE5E-A44E-9290-B5AD07E8CD4C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8153909" y="5504657"/>
            <a:ext cx="345630" cy="320302"/>
            <a:chOff x="2839" y="3501"/>
            <a:chExt cx="755" cy="803"/>
          </a:xfrm>
        </p:grpSpPr>
        <p:pic>
          <p:nvPicPr>
            <p:cNvPr id="384" name="Picture 591" descr="desktop_computer_stylized_medium">
              <a:extLst>
                <a:ext uri="{FF2B5EF4-FFF2-40B4-BE49-F238E27FC236}">
                  <a16:creationId xmlns:a16="http://schemas.microsoft.com/office/drawing/2014/main" id="{F2BC7D5E-BF7D-1249-AFC8-B8B0E8165A3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85" name="Freeform 592">
              <a:extLst>
                <a:ext uri="{FF2B5EF4-FFF2-40B4-BE49-F238E27FC236}">
                  <a16:creationId xmlns:a16="http://schemas.microsoft.com/office/drawing/2014/main" id="{5BDC8880-AD2D-4C4E-B14E-AAED9CDF1B4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86" name="Group 590">
            <a:extLst>
              <a:ext uri="{FF2B5EF4-FFF2-40B4-BE49-F238E27FC236}">
                <a16:creationId xmlns:a16="http://schemas.microsoft.com/office/drawing/2014/main" id="{F4D03415-B38F-5B44-9B13-ABF6FE4BB199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8552134" y="5526130"/>
            <a:ext cx="345630" cy="320302"/>
            <a:chOff x="2839" y="3501"/>
            <a:chExt cx="755" cy="803"/>
          </a:xfrm>
        </p:grpSpPr>
        <p:pic>
          <p:nvPicPr>
            <p:cNvPr id="387" name="Picture 591" descr="desktop_computer_stylized_medium">
              <a:extLst>
                <a:ext uri="{FF2B5EF4-FFF2-40B4-BE49-F238E27FC236}">
                  <a16:creationId xmlns:a16="http://schemas.microsoft.com/office/drawing/2014/main" id="{32EA6117-AAC5-C94D-B49B-C43DF16E600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88" name="Freeform 592">
              <a:extLst>
                <a:ext uri="{FF2B5EF4-FFF2-40B4-BE49-F238E27FC236}">
                  <a16:creationId xmlns:a16="http://schemas.microsoft.com/office/drawing/2014/main" id="{3508017E-8AA9-D647-891A-276887DA9B4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89" name="Group 1064">
            <a:extLst>
              <a:ext uri="{FF2B5EF4-FFF2-40B4-BE49-F238E27FC236}">
                <a16:creationId xmlns:a16="http://schemas.microsoft.com/office/drawing/2014/main" id="{8D491387-EBC3-2D40-9285-1F06C1D72E08}"/>
              </a:ext>
            </a:extLst>
          </p:cNvPr>
          <p:cNvGrpSpPr>
            <a:grpSpLocks/>
          </p:cNvGrpSpPr>
          <p:nvPr/>
        </p:nvGrpSpPr>
        <p:grpSpPr bwMode="auto">
          <a:xfrm>
            <a:off x="9534746" y="5795138"/>
            <a:ext cx="319264" cy="253379"/>
            <a:chOff x="877" y="1008"/>
            <a:chExt cx="2747" cy="2591"/>
          </a:xfrm>
        </p:grpSpPr>
        <p:pic>
          <p:nvPicPr>
            <p:cNvPr id="390" name="Picture 1065" descr="antenna_stylized">
              <a:extLst>
                <a:ext uri="{FF2B5EF4-FFF2-40B4-BE49-F238E27FC236}">
                  <a16:creationId xmlns:a16="http://schemas.microsoft.com/office/drawing/2014/main" id="{E1605A46-E7E7-DA4D-A7B1-3F2BF5D0E0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" y="1008"/>
              <a:ext cx="2725" cy="1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91" name="Picture 1066" descr="laptop_keyboard">
              <a:extLst>
                <a:ext uri="{FF2B5EF4-FFF2-40B4-BE49-F238E27FC236}">
                  <a16:creationId xmlns:a16="http://schemas.microsoft.com/office/drawing/2014/main" id="{E538A48B-7DCF-524B-8A59-631429692CB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1009" y="2586"/>
              <a:ext cx="2245" cy="10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92" name="Freeform 1067">
              <a:extLst>
                <a:ext uri="{FF2B5EF4-FFF2-40B4-BE49-F238E27FC236}">
                  <a16:creationId xmlns:a16="http://schemas.microsoft.com/office/drawing/2014/main" id="{0DF72841-010E-EF4C-BF8A-912117577CBB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3" y="1603"/>
              <a:ext cx="1807" cy="1322"/>
            </a:xfrm>
            <a:custGeom>
              <a:avLst/>
              <a:gdLst>
                <a:gd name="T0" fmla="*/ 1 w 2982"/>
                <a:gd name="T1" fmla="*/ 0 h 2442"/>
                <a:gd name="T2" fmla="*/ 0 w 2982"/>
                <a:gd name="T3" fmla="*/ 1 h 2442"/>
                <a:gd name="T4" fmla="*/ 2 w 2982"/>
                <a:gd name="T5" fmla="*/ 1 h 2442"/>
                <a:gd name="T6" fmla="*/ 2 w 2982"/>
                <a:gd name="T7" fmla="*/ 1 h 2442"/>
                <a:gd name="T8" fmla="*/ 1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393" name="Picture 1068" descr="screen">
              <a:extLst>
                <a:ext uri="{FF2B5EF4-FFF2-40B4-BE49-F238E27FC236}">
                  <a16:creationId xmlns:a16="http://schemas.microsoft.com/office/drawing/2014/main" id="{05FB75E6-02C0-C749-B8C1-6EE94751EF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2" y="1637"/>
              <a:ext cx="1642" cy="12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94" name="Freeform 1069">
              <a:extLst>
                <a:ext uri="{FF2B5EF4-FFF2-40B4-BE49-F238E27FC236}">
                  <a16:creationId xmlns:a16="http://schemas.microsoft.com/office/drawing/2014/main" id="{2C42E210-EA7A-7243-97B1-C77EE2476096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2" y="1564"/>
              <a:ext cx="1531" cy="246"/>
            </a:xfrm>
            <a:custGeom>
              <a:avLst/>
              <a:gdLst>
                <a:gd name="T0" fmla="*/ 1 w 2528"/>
                <a:gd name="T1" fmla="*/ 0 h 455"/>
                <a:gd name="T2" fmla="*/ 2 w 2528"/>
                <a:gd name="T3" fmla="*/ 1 h 455"/>
                <a:gd name="T4" fmla="*/ 2 w 2528"/>
                <a:gd name="T5" fmla="*/ 1 h 455"/>
                <a:gd name="T6" fmla="*/ 0 w 2528"/>
                <a:gd name="T7" fmla="*/ 1 h 455"/>
                <a:gd name="T8" fmla="*/ 1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5" name="Freeform 1070">
              <a:extLst>
                <a:ext uri="{FF2B5EF4-FFF2-40B4-BE49-F238E27FC236}">
                  <a16:creationId xmlns:a16="http://schemas.microsoft.com/office/drawing/2014/main" id="{020C16FB-B47C-5A40-8613-E3DA0F0133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7" y="1562"/>
              <a:ext cx="425" cy="1024"/>
            </a:xfrm>
            <a:custGeom>
              <a:avLst/>
              <a:gdLst>
                <a:gd name="T0" fmla="*/ 1 w 702"/>
                <a:gd name="T1" fmla="*/ 0 h 1893"/>
                <a:gd name="T2" fmla="*/ 0 w 702"/>
                <a:gd name="T3" fmla="*/ 1 h 1893"/>
                <a:gd name="T4" fmla="*/ 1 w 702"/>
                <a:gd name="T5" fmla="*/ 1 h 1893"/>
                <a:gd name="T6" fmla="*/ 1 w 702"/>
                <a:gd name="T7" fmla="*/ 1 h 1893"/>
                <a:gd name="T8" fmla="*/ 1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6" name="Freeform 1071">
              <a:extLst>
                <a:ext uri="{FF2B5EF4-FFF2-40B4-BE49-F238E27FC236}">
                  <a16:creationId xmlns:a16="http://schemas.microsoft.com/office/drawing/2014/main" id="{B6AF1532-CB13-784D-8AF3-B5F865952BA8}"/>
                </a:ext>
              </a:extLst>
            </p:cNvPr>
            <p:cNvSpPr>
              <a:spLocks/>
            </p:cNvSpPr>
            <p:nvPr/>
          </p:nvSpPr>
          <p:spPr bwMode="auto">
            <a:xfrm>
              <a:off x="3144" y="1745"/>
              <a:ext cx="458" cy="1182"/>
            </a:xfrm>
            <a:custGeom>
              <a:avLst/>
              <a:gdLst>
                <a:gd name="T0" fmla="*/ 1 w 756"/>
                <a:gd name="T1" fmla="*/ 0 h 2184"/>
                <a:gd name="T2" fmla="*/ 1 w 756"/>
                <a:gd name="T3" fmla="*/ 1 h 2184"/>
                <a:gd name="T4" fmla="*/ 0 w 756"/>
                <a:gd name="T5" fmla="*/ 1 h 2184"/>
                <a:gd name="T6" fmla="*/ 1 w 756"/>
                <a:gd name="T7" fmla="*/ 1 h 2184"/>
                <a:gd name="T8" fmla="*/ 1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7" name="Freeform 1072">
              <a:extLst>
                <a:ext uri="{FF2B5EF4-FFF2-40B4-BE49-F238E27FC236}">
                  <a16:creationId xmlns:a16="http://schemas.microsoft.com/office/drawing/2014/main" id="{A71AE470-9F14-D044-93DB-3DCB5DBEBD96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2" y="2534"/>
              <a:ext cx="1680" cy="399"/>
            </a:xfrm>
            <a:custGeom>
              <a:avLst/>
              <a:gdLst>
                <a:gd name="T0" fmla="*/ 1 w 2773"/>
                <a:gd name="T1" fmla="*/ 0 h 738"/>
                <a:gd name="T2" fmla="*/ 0 w 2773"/>
                <a:gd name="T3" fmla="*/ 1 h 738"/>
                <a:gd name="T4" fmla="*/ 2 w 2773"/>
                <a:gd name="T5" fmla="*/ 1 h 738"/>
                <a:gd name="T6" fmla="*/ 2 w 2773"/>
                <a:gd name="T7" fmla="*/ 1 h 738"/>
                <a:gd name="T8" fmla="*/ 1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8" name="Freeform 1073">
              <a:extLst>
                <a:ext uri="{FF2B5EF4-FFF2-40B4-BE49-F238E27FC236}">
                  <a16:creationId xmlns:a16="http://schemas.microsoft.com/office/drawing/2014/main" id="{7753045D-9842-CC41-9B0D-EB58149EA7D3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5" y="1755"/>
              <a:ext cx="429" cy="1187"/>
            </a:xfrm>
            <a:custGeom>
              <a:avLst/>
              <a:gdLst>
                <a:gd name="T0" fmla="*/ 2 w 637"/>
                <a:gd name="T1" fmla="*/ 0 h 1659"/>
                <a:gd name="T2" fmla="*/ 2 w 637"/>
                <a:gd name="T3" fmla="*/ 0 h 1659"/>
                <a:gd name="T4" fmla="*/ 1 w 637"/>
                <a:gd name="T5" fmla="*/ 15 h 1659"/>
                <a:gd name="T6" fmla="*/ 0 w 637"/>
                <a:gd name="T7" fmla="*/ 15 h 1659"/>
                <a:gd name="T8" fmla="*/ 2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9" name="Freeform 1074">
              <a:extLst>
                <a:ext uri="{FF2B5EF4-FFF2-40B4-BE49-F238E27FC236}">
                  <a16:creationId xmlns:a16="http://schemas.microsoft.com/office/drawing/2014/main" id="{FB62560B-8A1D-1D4A-9C7F-3D1ED4E8CED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4" y="2587"/>
              <a:ext cx="1494" cy="394"/>
            </a:xfrm>
            <a:custGeom>
              <a:avLst/>
              <a:gdLst>
                <a:gd name="T0" fmla="*/ 0 w 2216"/>
                <a:gd name="T1" fmla="*/ 0 h 550"/>
                <a:gd name="T2" fmla="*/ 1 w 2216"/>
                <a:gd name="T3" fmla="*/ 1 h 550"/>
                <a:gd name="T4" fmla="*/ 9 w 2216"/>
                <a:gd name="T5" fmla="*/ 5 h 550"/>
                <a:gd name="T6" fmla="*/ 9 w 2216"/>
                <a:gd name="T7" fmla="*/ 4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400" name="Group 1075">
              <a:extLst>
                <a:ext uri="{FF2B5EF4-FFF2-40B4-BE49-F238E27FC236}">
                  <a16:creationId xmlns:a16="http://schemas.microsoft.com/office/drawing/2014/main" id="{954A64CB-1C45-324C-8CBE-16624C1A0B8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09" y="3008"/>
              <a:ext cx="507" cy="234"/>
              <a:chOff x="1740" y="2642"/>
              <a:chExt cx="752" cy="327"/>
            </a:xfrm>
          </p:grpSpPr>
          <p:sp>
            <p:nvSpPr>
              <p:cNvPr id="407" name="Freeform 1076">
                <a:extLst>
                  <a:ext uri="{FF2B5EF4-FFF2-40B4-BE49-F238E27FC236}">
                    <a16:creationId xmlns:a16="http://schemas.microsoft.com/office/drawing/2014/main" id="{69DEB18E-BA65-9043-A426-C13F767151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08" name="Freeform 1077">
                <a:extLst>
                  <a:ext uri="{FF2B5EF4-FFF2-40B4-BE49-F238E27FC236}">
                    <a16:creationId xmlns:a16="http://schemas.microsoft.com/office/drawing/2014/main" id="{4DE24D51-7581-B14D-B3B6-84A6870832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09" name="Freeform 1078">
                <a:extLst>
                  <a:ext uri="{FF2B5EF4-FFF2-40B4-BE49-F238E27FC236}">
                    <a16:creationId xmlns:a16="http://schemas.microsoft.com/office/drawing/2014/main" id="{EFD736A0-861B-7C41-B7C6-101FA03763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10" name="Freeform 1079">
                <a:extLst>
                  <a:ext uri="{FF2B5EF4-FFF2-40B4-BE49-F238E27FC236}">
                    <a16:creationId xmlns:a16="http://schemas.microsoft.com/office/drawing/2014/main" id="{8BD7163E-D90B-7647-AEF5-5CECAFA59C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11" name="Freeform 1080">
                <a:extLst>
                  <a:ext uri="{FF2B5EF4-FFF2-40B4-BE49-F238E27FC236}">
                    <a16:creationId xmlns:a16="http://schemas.microsoft.com/office/drawing/2014/main" id="{FC877D4D-D065-104D-8CA3-E0607A9B3F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12" name="Freeform 1081">
                <a:extLst>
                  <a:ext uri="{FF2B5EF4-FFF2-40B4-BE49-F238E27FC236}">
                    <a16:creationId xmlns:a16="http://schemas.microsoft.com/office/drawing/2014/main" id="{BA9728F5-6BD1-104C-9953-C37CCA79F5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401" name="Freeform 1082">
              <a:extLst>
                <a:ext uri="{FF2B5EF4-FFF2-40B4-BE49-F238E27FC236}">
                  <a16:creationId xmlns:a16="http://schemas.microsoft.com/office/drawing/2014/main" id="{D3A627E4-20E1-094F-91E7-9E62C1D73A8B}"/>
                </a:ext>
              </a:extLst>
            </p:cNvPr>
            <p:cNvSpPr>
              <a:spLocks/>
            </p:cNvSpPr>
            <p:nvPr/>
          </p:nvSpPr>
          <p:spPr bwMode="auto">
            <a:xfrm>
              <a:off x="2577" y="3043"/>
              <a:ext cx="614" cy="514"/>
            </a:xfrm>
            <a:custGeom>
              <a:avLst/>
              <a:gdLst>
                <a:gd name="T0" fmla="*/ 1 w 990"/>
                <a:gd name="T1" fmla="*/ 2 h 792"/>
                <a:gd name="T2" fmla="*/ 1 w 990"/>
                <a:gd name="T3" fmla="*/ 0 h 792"/>
                <a:gd name="T4" fmla="*/ 1 w 990"/>
                <a:gd name="T5" fmla="*/ 1 h 792"/>
                <a:gd name="T6" fmla="*/ 0 w 990"/>
                <a:gd name="T7" fmla="*/ 2 h 792"/>
                <a:gd name="T8" fmla="*/ 1 w 990"/>
                <a:gd name="T9" fmla="*/ 2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2" name="Freeform 1083">
              <a:extLst>
                <a:ext uri="{FF2B5EF4-FFF2-40B4-BE49-F238E27FC236}">
                  <a16:creationId xmlns:a16="http://schemas.microsoft.com/office/drawing/2014/main" id="{DE5062C9-C70B-B74E-90B7-8B999FB4955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0" y="3084"/>
              <a:ext cx="1571" cy="469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4 w 2532"/>
                <a:gd name="T5" fmla="*/ 2 h 723"/>
                <a:gd name="T6" fmla="*/ 4 w 2532"/>
                <a:gd name="T7" fmla="*/ 2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3" name="Freeform 1084">
              <a:extLst>
                <a:ext uri="{FF2B5EF4-FFF2-40B4-BE49-F238E27FC236}">
                  <a16:creationId xmlns:a16="http://schemas.microsoft.com/office/drawing/2014/main" id="{60A19E6B-9711-D44A-9A86-7853188459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1" y="2998"/>
              <a:ext cx="17" cy="95"/>
            </a:xfrm>
            <a:custGeom>
              <a:avLst/>
              <a:gdLst>
                <a:gd name="T0" fmla="*/ 1 w 26"/>
                <a:gd name="T1" fmla="*/ 1 h 147"/>
                <a:gd name="T2" fmla="*/ 1 w 26"/>
                <a:gd name="T3" fmla="*/ 1 h 147"/>
                <a:gd name="T4" fmla="*/ 0 w 26"/>
                <a:gd name="T5" fmla="*/ 1 h 147"/>
                <a:gd name="T6" fmla="*/ 1 w 26"/>
                <a:gd name="T7" fmla="*/ 0 h 147"/>
                <a:gd name="T8" fmla="*/ 1 w 26"/>
                <a:gd name="T9" fmla="*/ 1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4" name="Freeform 1085">
              <a:extLst>
                <a:ext uri="{FF2B5EF4-FFF2-40B4-BE49-F238E27FC236}">
                  <a16:creationId xmlns:a16="http://schemas.microsoft.com/office/drawing/2014/main" id="{DABF2084-7101-4A42-808E-03169821851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" y="2611"/>
              <a:ext cx="730" cy="393"/>
            </a:xfrm>
            <a:custGeom>
              <a:avLst/>
              <a:gdLst>
                <a:gd name="T0" fmla="*/ 1 w 1176"/>
                <a:gd name="T1" fmla="*/ 0 h 606"/>
                <a:gd name="T2" fmla="*/ 0 w 1176"/>
                <a:gd name="T3" fmla="*/ 1 h 606"/>
                <a:gd name="T4" fmla="*/ 1 w 1176"/>
                <a:gd name="T5" fmla="*/ 1 h 606"/>
                <a:gd name="T6" fmla="*/ 1 w 1176"/>
                <a:gd name="T7" fmla="*/ 1 h 606"/>
                <a:gd name="T8" fmla="*/ 1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5" name="Freeform 1086">
              <a:extLst>
                <a:ext uri="{FF2B5EF4-FFF2-40B4-BE49-F238E27FC236}">
                  <a16:creationId xmlns:a16="http://schemas.microsoft.com/office/drawing/2014/main" id="{3BECAB59-402D-C44C-8F0A-AC630F6F2AA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1" y="3018"/>
              <a:ext cx="1490" cy="451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1 w 2532"/>
                <a:gd name="T5" fmla="*/ 1 h 723"/>
                <a:gd name="T6" fmla="*/ 1 w 2532"/>
                <a:gd name="T7" fmla="*/ 1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6" name="Freeform 1087">
              <a:extLst>
                <a:ext uri="{FF2B5EF4-FFF2-40B4-BE49-F238E27FC236}">
                  <a16:creationId xmlns:a16="http://schemas.microsoft.com/office/drawing/2014/main" id="{C431D1EA-39CA-5549-B407-D7CBF12DC371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2549" y="2986"/>
              <a:ext cx="608" cy="467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2 h 723"/>
                <a:gd name="T6" fmla="*/ 0 w 2532"/>
                <a:gd name="T7" fmla="*/ 2 h 723"/>
                <a:gd name="T8" fmla="*/ 0 w 2532"/>
                <a:gd name="T9" fmla="*/ 1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413" name="Freeform 984">
            <a:extLst>
              <a:ext uri="{FF2B5EF4-FFF2-40B4-BE49-F238E27FC236}">
                <a16:creationId xmlns:a16="http://schemas.microsoft.com/office/drawing/2014/main" id="{EF28E360-D52F-294F-97A4-5B43A7D60CE3}"/>
              </a:ext>
            </a:extLst>
          </p:cNvPr>
          <p:cNvSpPr>
            <a:spLocks/>
          </p:cNvSpPr>
          <p:nvPr/>
        </p:nvSpPr>
        <p:spPr bwMode="auto">
          <a:xfrm>
            <a:off x="10153593" y="5636971"/>
            <a:ext cx="34049" cy="332924"/>
          </a:xfrm>
          <a:custGeom>
            <a:avLst/>
            <a:gdLst>
              <a:gd name="T0" fmla="*/ 3 w 354"/>
              <a:gd name="T1" fmla="*/ 0 h 2742"/>
              <a:gd name="T2" fmla="*/ 15 w 354"/>
              <a:gd name="T3" fmla="*/ 27 h 2742"/>
              <a:gd name="T4" fmla="*/ 15 w 354"/>
              <a:gd name="T5" fmla="*/ 205 h 2742"/>
              <a:gd name="T6" fmla="*/ 0 w 354"/>
              <a:gd name="T7" fmla="*/ 215 h 2742"/>
              <a:gd name="T8" fmla="*/ 3 w 354"/>
              <a:gd name="T9" fmla="*/ 0 h 274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54"/>
              <a:gd name="T16" fmla="*/ 0 h 2742"/>
              <a:gd name="T17" fmla="*/ 354 w 354"/>
              <a:gd name="T18" fmla="*/ 2742 h 274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54" h="2742">
                <a:moveTo>
                  <a:pt x="63" y="0"/>
                </a:moveTo>
                <a:lnTo>
                  <a:pt x="354" y="339"/>
                </a:lnTo>
                <a:lnTo>
                  <a:pt x="346" y="2624"/>
                </a:lnTo>
                <a:lnTo>
                  <a:pt x="0" y="2742"/>
                </a:lnTo>
                <a:lnTo>
                  <a:pt x="63" y="0"/>
                </a:lnTo>
                <a:close/>
              </a:path>
            </a:pathLst>
          </a:custGeom>
          <a:gradFill rotWithShape="1">
            <a:gsLst>
              <a:gs pos="0">
                <a:srgbClr val="DDDDDD"/>
              </a:gs>
              <a:gs pos="100000">
                <a:srgbClr val="333333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4" name="Freeform 986">
            <a:extLst>
              <a:ext uri="{FF2B5EF4-FFF2-40B4-BE49-F238E27FC236}">
                <a16:creationId xmlns:a16="http://schemas.microsoft.com/office/drawing/2014/main" id="{9D5E80B1-F637-9E4D-BFD5-5F5ADB827A42}"/>
              </a:ext>
            </a:extLst>
          </p:cNvPr>
          <p:cNvSpPr>
            <a:spLocks/>
          </p:cNvSpPr>
          <p:nvPr/>
        </p:nvSpPr>
        <p:spPr bwMode="auto">
          <a:xfrm>
            <a:off x="10159970" y="5656923"/>
            <a:ext cx="20333" cy="308020"/>
          </a:xfrm>
          <a:custGeom>
            <a:avLst/>
            <a:gdLst>
              <a:gd name="T0" fmla="*/ 2 w 211"/>
              <a:gd name="T1" fmla="*/ 0 h 2537"/>
              <a:gd name="T2" fmla="*/ 9 w 211"/>
              <a:gd name="T3" fmla="*/ 18 h 2537"/>
              <a:gd name="T4" fmla="*/ 2 w 211"/>
              <a:gd name="T5" fmla="*/ 196 h 2537"/>
              <a:gd name="T6" fmla="*/ 2 w 211"/>
              <a:gd name="T7" fmla="*/ 0 h 2537"/>
              <a:gd name="T8" fmla="*/ 0 60000 65536"/>
              <a:gd name="T9" fmla="*/ 0 60000 65536"/>
              <a:gd name="T10" fmla="*/ 0 60000 65536"/>
              <a:gd name="T11" fmla="*/ 0 60000 65536"/>
              <a:gd name="T12" fmla="*/ 0 w 211"/>
              <a:gd name="T13" fmla="*/ 0 h 2537"/>
              <a:gd name="T14" fmla="*/ 211 w 211"/>
              <a:gd name="T15" fmla="*/ 2537 h 253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1" h="2537">
                <a:moveTo>
                  <a:pt x="7" y="0"/>
                </a:moveTo>
                <a:cubicBezTo>
                  <a:pt x="7" y="0"/>
                  <a:pt x="57" y="28"/>
                  <a:pt x="211" y="218"/>
                </a:cubicBezTo>
                <a:cubicBezTo>
                  <a:pt x="0" y="1229"/>
                  <a:pt x="41" y="2537"/>
                  <a:pt x="7" y="2501"/>
                </a:cubicBezTo>
                <a:lnTo>
                  <a:pt x="7" y="0"/>
                </a:lnTo>
                <a:close/>
              </a:path>
            </a:pathLst>
          </a:custGeom>
          <a:gradFill rotWithShape="1">
            <a:gsLst>
              <a:gs pos="0">
                <a:srgbClr val="808080"/>
              </a:gs>
              <a:gs pos="100000">
                <a:srgbClr val="F8F8F8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5" name="Freeform 987">
            <a:extLst>
              <a:ext uri="{FF2B5EF4-FFF2-40B4-BE49-F238E27FC236}">
                <a16:creationId xmlns:a16="http://schemas.microsoft.com/office/drawing/2014/main" id="{F21D56DB-F5E9-8D44-92D9-C4770361B950}"/>
              </a:ext>
            </a:extLst>
          </p:cNvPr>
          <p:cNvSpPr>
            <a:spLocks/>
          </p:cNvSpPr>
          <p:nvPr/>
        </p:nvSpPr>
        <p:spPr bwMode="auto">
          <a:xfrm>
            <a:off x="10155518" y="5812753"/>
            <a:ext cx="31643" cy="27525"/>
          </a:xfrm>
          <a:custGeom>
            <a:avLst/>
            <a:gdLst>
              <a:gd name="T0" fmla="*/ 2 w 328"/>
              <a:gd name="T1" fmla="*/ 0 h 226"/>
              <a:gd name="T2" fmla="*/ 14 w 328"/>
              <a:gd name="T3" fmla="*/ 11 h 226"/>
              <a:gd name="T4" fmla="*/ 14 w 328"/>
              <a:gd name="T5" fmla="*/ 19 h 226"/>
              <a:gd name="T6" fmla="*/ 0 w 328"/>
              <a:gd name="T7" fmla="*/ 8 h 226"/>
              <a:gd name="T8" fmla="*/ 2 w 328"/>
              <a:gd name="T9" fmla="*/ 0 h 22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28"/>
              <a:gd name="T16" fmla="*/ 0 h 226"/>
              <a:gd name="T17" fmla="*/ 328 w 328"/>
              <a:gd name="T18" fmla="*/ 226 h 22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28" h="226">
                <a:moveTo>
                  <a:pt x="4" y="0"/>
                </a:moveTo>
                <a:cubicBezTo>
                  <a:pt x="60" y="10"/>
                  <a:pt x="182" y="74"/>
                  <a:pt x="328" y="128"/>
                </a:cubicBezTo>
                <a:cubicBezTo>
                  <a:pt x="326" y="162"/>
                  <a:pt x="326" y="158"/>
                  <a:pt x="326" y="226"/>
                </a:cubicBezTo>
                <a:cubicBezTo>
                  <a:pt x="326" y="226"/>
                  <a:pt x="169" y="155"/>
                  <a:pt x="0" y="100"/>
                </a:cubicBezTo>
                <a:cubicBezTo>
                  <a:pt x="0" y="48"/>
                  <a:pt x="4" y="17"/>
                  <a:pt x="4" y="0"/>
                </a:cubicBezTo>
                <a:close/>
              </a:path>
            </a:pathLst>
          </a:custGeom>
          <a:gradFill rotWithShape="1">
            <a:gsLst>
              <a:gs pos="0">
                <a:srgbClr val="292929"/>
              </a:gs>
              <a:gs pos="100000">
                <a:srgbClr val="808080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6" name="Rectangle 988">
            <a:extLst>
              <a:ext uri="{FF2B5EF4-FFF2-40B4-BE49-F238E27FC236}">
                <a16:creationId xmlns:a16="http://schemas.microsoft.com/office/drawing/2014/main" id="{0447DE90-707A-1F42-8981-9A87D22C1D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26299" y="5674399"/>
            <a:ext cx="71949" cy="6845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grpSp>
        <p:nvGrpSpPr>
          <p:cNvPr id="417" name="Group 989">
            <a:extLst>
              <a:ext uri="{FF2B5EF4-FFF2-40B4-BE49-F238E27FC236}">
                <a16:creationId xmlns:a16="http://schemas.microsoft.com/office/drawing/2014/main" id="{A6C8AE16-7445-9845-8F83-A3F851D4F042}"/>
              </a:ext>
            </a:extLst>
          </p:cNvPr>
          <p:cNvGrpSpPr>
            <a:grpSpLocks/>
          </p:cNvGrpSpPr>
          <p:nvPr/>
        </p:nvGrpSpPr>
        <p:grpSpPr bwMode="auto">
          <a:xfrm>
            <a:off x="10091149" y="5671195"/>
            <a:ext cx="69903" cy="21117"/>
            <a:chOff x="614" y="2568"/>
            <a:chExt cx="725" cy="139"/>
          </a:xfrm>
        </p:grpSpPr>
        <p:sp>
          <p:nvSpPr>
            <p:cNvPr id="418" name="AutoShape 990">
              <a:extLst>
                <a:ext uri="{FF2B5EF4-FFF2-40B4-BE49-F238E27FC236}">
                  <a16:creationId xmlns:a16="http://schemas.microsoft.com/office/drawing/2014/main" id="{5E1B1032-2F46-EF4A-B472-E7BC9E83CB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3" y="2566"/>
              <a:ext cx="721" cy="144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419" name="AutoShape 991">
              <a:extLst>
                <a:ext uri="{FF2B5EF4-FFF2-40B4-BE49-F238E27FC236}">
                  <a16:creationId xmlns:a16="http://schemas.microsoft.com/office/drawing/2014/main" id="{F24B042A-2483-8545-A723-0074F55A1D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5" y="2581"/>
              <a:ext cx="696" cy="114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FF"/>
                </a:gs>
                <a:gs pos="50000">
                  <a:srgbClr val="99CCFF"/>
                </a:gs>
                <a:gs pos="100000">
                  <a:srgbClr val="0000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</p:grpSp>
      <p:sp>
        <p:nvSpPr>
          <p:cNvPr id="420" name="Rectangle 992">
            <a:extLst>
              <a:ext uri="{FF2B5EF4-FFF2-40B4-BE49-F238E27FC236}">
                <a16:creationId xmlns:a16="http://schemas.microsoft.com/office/drawing/2014/main" id="{E881C066-69A3-D649-893B-A3C4CB9FAE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27502" y="5722750"/>
            <a:ext cx="71949" cy="6845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grpSp>
        <p:nvGrpSpPr>
          <p:cNvPr id="421" name="Group 993">
            <a:extLst>
              <a:ext uri="{FF2B5EF4-FFF2-40B4-BE49-F238E27FC236}">
                <a16:creationId xmlns:a16="http://schemas.microsoft.com/office/drawing/2014/main" id="{2B8081F4-DBFC-C442-BDEE-DF67BF3817BC}"/>
              </a:ext>
            </a:extLst>
          </p:cNvPr>
          <p:cNvGrpSpPr>
            <a:grpSpLocks/>
          </p:cNvGrpSpPr>
          <p:nvPr/>
        </p:nvGrpSpPr>
        <p:grpSpPr bwMode="auto">
          <a:xfrm>
            <a:off x="10090909" y="5718672"/>
            <a:ext cx="69903" cy="19515"/>
            <a:chOff x="614" y="2568"/>
            <a:chExt cx="725" cy="139"/>
          </a:xfrm>
        </p:grpSpPr>
        <p:sp>
          <p:nvSpPr>
            <p:cNvPr id="422" name="AutoShape 994">
              <a:extLst>
                <a:ext uri="{FF2B5EF4-FFF2-40B4-BE49-F238E27FC236}">
                  <a16:creationId xmlns:a16="http://schemas.microsoft.com/office/drawing/2014/main" id="{B9A9624E-B9DF-9A46-B31E-DD7EFD0F21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5" y="2564"/>
              <a:ext cx="721" cy="139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423" name="AutoShape 995">
              <a:extLst>
                <a:ext uri="{FF2B5EF4-FFF2-40B4-BE49-F238E27FC236}">
                  <a16:creationId xmlns:a16="http://schemas.microsoft.com/office/drawing/2014/main" id="{642F554B-5A88-A44B-AAB6-61F7D5A17F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8" y="2581"/>
              <a:ext cx="696" cy="10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FF"/>
                </a:gs>
                <a:gs pos="50000">
                  <a:srgbClr val="99CCFF"/>
                </a:gs>
                <a:gs pos="100000">
                  <a:srgbClr val="0000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</p:grpSp>
      <p:sp>
        <p:nvSpPr>
          <p:cNvPr id="424" name="Rectangle 996">
            <a:extLst>
              <a:ext uri="{FF2B5EF4-FFF2-40B4-BE49-F238E27FC236}">
                <a16:creationId xmlns:a16="http://schemas.microsoft.com/office/drawing/2014/main" id="{2F7E8752-11E5-3642-90E6-5285D40EA4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27502" y="5771101"/>
            <a:ext cx="71949" cy="6845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425" name="Rectangle 997">
            <a:extLst>
              <a:ext uri="{FF2B5EF4-FFF2-40B4-BE49-F238E27FC236}">
                <a16:creationId xmlns:a16="http://schemas.microsoft.com/office/drawing/2014/main" id="{C884D5C3-FF18-F04A-B4E2-7E02117C03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28705" y="5814938"/>
            <a:ext cx="71949" cy="6845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grpSp>
        <p:nvGrpSpPr>
          <p:cNvPr id="426" name="Group 998">
            <a:extLst>
              <a:ext uri="{FF2B5EF4-FFF2-40B4-BE49-F238E27FC236}">
                <a16:creationId xmlns:a16="http://schemas.microsoft.com/office/drawing/2014/main" id="{D321F228-396F-C44B-AA64-15D0F1B6CEFB}"/>
              </a:ext>
            </a:extLst>
          </p:cNvPr>
          <p:cNvGrpSpPr>
            <a:grpSpLocks/>
          </p:cNvGrpSpPr>
          <p:nvPr/>
        </p:nvGrpSpPr>
        <p:grpSpPr bwMode="auto">
          <a:xfrm>
            <a:off x="10089465" y="5810860"/>
            <a:ext cx="70024" cy="21991"/>
            <a:chOff x="614" y="2568"/>
            <a:chExt cx="725" cy="139"/>
          </a:xfrm>
        </p:grpSpPr>
        <p:sp>
          <p:nvSpPr>
            <p:cNvPr id="427" name="AutoShape 999">
              <a:extLst>
                <a:ext uri="{FF2B5EF4-FFF2-40B4-BE49-F238E27FC236}">
                  <a16:creationId xmlns:a16="http://schemas.microsoft.com/office/drawing/2014/main" id="{849EBD72-C779-B442-B144-4C92B9E79F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8" y="2586"/>
              <a:ext cx="720" cy="124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428" name="AutoShape 1000">
              <a:extLst>
                <a:ext uri="{FF2B5EF4-FFF2-40B4-BE49-F238E27FC236}">
                  <a16:creationId xmlns:a16="http://schemas.microsoft.com/office/drawing/2014/main" id="{D93FB61F-FF29-F24D-8788-4165F50831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0" y="2586"/>
              <a:ext cx="695" cy="10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FF"/>
                </a:gs>
                <a:gs pos="50000">
                  <a:srgbClr val="99CCFF"/>
                </a:gs>
                <a:gs pos="100000">
                  <a:srgbClr val="0000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</p:grpSp>
      <p:sp>
        <p:nvSpPr>
          <p:cNvPr id="429" name="Freeform 1001">
            <a:extLst>
              <a:ext uri="{FF2B5EF4-FFF2-40B4-BE49-F238E27FC236}">
                <a16:creationId xmlns:a16="http://schemas.microsoft.com/office/drawing/2014/main" id="{A40EEA2E-A801-414B-8FBC-BBC009ECE19B}"/>
              </a:ext>
            </a:extLst>
          </p:cNvPr>
          <p:cNvSpPr>
            <a:spLocks/>
          </p:cNvSpPr>
          <p:nvPr/>
        </p:nvSpPr>
        <p:spPr bwMode="auto">
          <a:xfrm>
            <a:off x="10156000" y="5771101"/>
            <a:ext cx="31643" cy="27380"/>
          </a:xfrm>
          <a:custGeom>
            <a:avLst/>
            <a:gdLst>
              <a:gd name="T0" fmla="*/ 2 w 328"/>
              <a:gd name="T1" fmla="*/ 0 h 226"/>
              <a:gd name="T2" fmla="*/ 14 w 328"/>
              <a:gd name="T3" fmla="*/ 10 h 226"/>
              <a:gd name="T4" fmla="*/ 14 w 328"/>
              <a:gd name="T5" fmla="*/ 17 h 226"/>
              <a:gd name="T6" fmla="*/ 0 w 328"/>
              <a:gd name="T7" fmla="*/ 7 h 226"/>
              <a:gd name="T8" fmla="*/ 2 w 328"/>
              <a:gd name="T9" fmla="*/ 0 h 22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28"/>
              <a:gd name="T16" fmla="*/ 0 h 226"/>
              <a:gd name="T17" fmla="*/ 328 w 328"/>
              <a:gd name="T18" fmla="*/ 226 h 22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28" h="226">
                <a:moveTo>
                  <a:pt x="4" y="0"/>
                </a:moveTo>
                <a:cubicBezTo>
                  <a:pt x="60" y="10"/>
                  <a:pt x="182" y="74"/>
                  <a:pt x="328" y="128"/>
                </a:cubicBezTo>
                <a:cubicBezTo>
                  <a:pt x="326" y="162"/>
                  <a:pt x="326" y="158"/>
                  <a:pt x="326" y="226"/>
                </a:cubicBezTo>
                <a:cubicBezTo>
                  <a:pt x="326" y="226"/>
                  <a:pt x="169" y="155"/>
                  <a:pt x="0" y="100"/>
                </a:cubicBezTo>
                <a:cubicBezTo>
                  <a:pt x="0" y="48"/>
                  <a:pt x="4" y="17"/>
                  <a:pt x="4" y="0"/>
                </a:cubicBezTo>
                <a:close/>
              </a:path>
            </a:pathLst>
          </a:custGeom>
          <a:gradFill rotWithShape="1">
            <a:gsLst>
              <a:gs pos="0">
                <a:srgbClr val="292929"/>
              </a:gs>
              <a:gs pos="100000">
                <a:srgbClr val="808080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30" name="Group 1002">
            <a:extLst>
              <a:ext uri="{FF2B5EF4-FFF2-40B4-BE49-F238E27FC236}">
                <a16:creationId xmlns:a16="http://schemas.microsoft.com/office/drawing/2014/main" id="{F068EC4B-78B0-B24C-99A7-F96D6C86A2B9}"/>
              </a:ext>
            </a:extLst>
          </p:cNvPr>
          <p:cNvGrpSpPr>
            <a:grpSpLocks/>
          </p:cNvGrpSpPr>
          <p:nvPr/>
        </p:nvGrpSpPr>
        <p:grpSpPr bwMode="auto">
          <a:xfrm>
            <a:off x="10089946" y="5767169"/>
            <a:ext cx="70024" cy="20243"/>
            <a:chOff x="614" y="2568"/>
            <a:chExt cx="725" cy="139"/>
          </a:xfrm>
        </p:grpSpPr>
        <p:sp>
          <p:nvSpPr>
            <p:cNvPr id="431" name="AutoShape 1003">
              <a:extLst>
                <a:ext uri="{FF2B5EF4-FFF2-40B4-BE49-F238E27FC236}">
                  <a16:creationId xmlns:a16="http://schemas.microsoft.com/office/drawing/2014/main" id="{76307DFD-7DBD-DD4D-8615-A8A8D15D82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3" y="2571"/>
              <a:ext cx="732" cy="134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432" name="AutoShape 1004">
              <a:extLst>
                <a:ext uri="{FF2B5EF4-FFF2-40B4-BE49-F238E27FC236}">
                  <a16:creationId xmlns:a16="http://schemas.microsoft.com/office/drawing/2014/main" id="{B5EA7410-FCB5-3C42-A74F-F566ABFADD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5" y="2587"/>
              <a:ext cx="720" cy="103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FF"/>
                </a:gs>
                <a:gs pos="50000">
                  <a:srgbClr val="99CCFF"/>
                </a:gs>
                <a:gs pos="100000">
                  <a:srgbClr val="0000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</p:grpSp>
      <p:sp>
        <p:nvSpPr>
          <p:cNvPr id="433" name="Rectangle 1005">
            <a:extLst>
              <a:ext uri="{FF2B5EF4-FFF2-40B4-BE49-F238E27FC236}">
                <a16:creationId xmlns:a16="http://schemas.microsoft.com/office/drawing/2014/main" id="{10238275-C02A-F74A-A765-B593C055F7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50946" y="5636388"/>
            <a:ext cx="8422" cy="332778"/>
          </a:xfrm>
          <a:prstGeom prst="rect">
            <a:avLst/>
          </a:prstGeom>
          <a:gradFill rotWithShape="1">
            <a:gsLst>
              <a:gs pos="0">
                <a:srgbClr val="333333"/>
              </a:gs>
              <a:gs pos="50000">
                <a:srgbClr val="DDDDDD"/>
              </a:gs>
              <a:gs pos="100000">
                <a:srgbClr val="333333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434" name="Freeform 1006">
            <a:extLst>
              <a:ext uri="{FF2B5EF4-FFF2-40B4-BE49-F238E27FC236}">
                <a16:creationId xmlns:a16="http://schemas.microsoft.com/office/drawing/2014/main" id="{81D6D301-6C77-C64B-B2D0-382D840AA7FC}"/>
              </a:ext>
            </a:extLst>
          </p:cNvPr>
          <p:cNvSpPr>
            <a:spLocks/>
          </p:cNvSpPr>
          <p:nvPr/>
        </p:nvSpPr>
        <p:spPr bwMode="auto">
          <a:xfrm>
            <a:off x="10158887" y="5720566"/>
            <a:ext cx="28515" cy="31020"/>
          </a:xfrm>
          <a:custGeom>
            <a:avLst/>
            <a:gdLst>
              <a:gd name="T0" fmla="*/ 2 w 296"/>
              <a:gd name="T1" fmla="*/ 0 h 256"/>
              <a:gd name="T2" fmla="*/ 14 w 296"/>
              <a:gd name="T3" fmla="*/ 10 h 256"/>
              <a:gd name="T4" fmla="*/ 14 w 296"/>
              <a:gd name="T5" fmla="*/ 19 h 256"/>
              <a:gd name="T6" fmla="*/ 0 w 296"/>
              <a:gd name="T7" fmla="*/ 7 h 256"/>
              <a:gd name="T8" fmla="*/ 2 w 296"/>
              <a:gd name="T9" fmla="*/ 0 h 25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96"/>
              <a:gd name="T16" fmla="*/ 0 h 256"/>
              <a:gd name="T17" fmla="*/ 296 w 296"/>
              <a:gd name="T18" fmla="*/ 256 h 25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96" h="256">
                <a:moveTo>
                  <a:pt x="4" y="0"/>
                </a:moveTo>
                <a:cubicBezTo>
                  <a:pt x="55" y="10"/>
                  <a:pt x="144" y="68"/>
                  <a:pt x="292" y="144"/>
                </a:cubicBezTo>
                <a:cubicBezTo>
                  <a:pt x="290" y="178"/>
                  <a:pt x="296" y="188"/>
                  <a:pt x="296" y="256"/>
                </a:cubicBezTo>
                <a:cubicBezTo>
                  <a:pt x="296" y="256"/>
                  <a:pt x="160" y="176"/>
                  <a:pt x="0" y="100"/>
                </a:cubicBezTo>
                <a:cubicBezTo>
                  <a:pt x="0" y="48"/>
                  <a:pt x="4" y="17"/>
                  <a:pt x="4" y="0"/>
                </a:cubicBezTo>
                <a:close/>
              </a:path>
            </a:pathLst>
          </a:custGeom>
          <a:gradFill rotWithShape="1">
            <a:gsLst>
              <a:gs pos="0">
                <a:srgbClr val="292929"/>
              </a:gs>
              <a:gs pos="100000">
                <a:srgbClr val="808080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5" name="Freeform 1007">
            <a:extLst>
              <a:ext uri="{FF2B5EF4-FFF2-40B4-BE49-F238E27FC236}">
                <a16:creationId xmlns:a16="http://schemas.microsoft.com/office/drawing/2014/main" id="{6966CA35-6F7B-6C4F-AEE3-078FED56DF20}"/>
              </a:ext>
            </a:extLst>
          </p:cNvPr>
          <p:cNvSpPr>
            <a:spLocks/>
          </p:cNvSpPr>
          <p:nvPr/>
        </p:nvSpPr>
        <p:spPr bwMode="auto">
          <a:xfrm>
            <a:off x="10159248" y="5672943"/>
            <a:ext cx="29357" cy="34953"/>
          </a:xfrm>
          <a:custGeom>
            <a:avLst/>
            <a:gdLst>
              <a:gd name="T0" fmla="*/ 0 w 304"/>
              <a:gd name="T1" fmla="*/ 0 h 288"/>
              <a:gd name="T2" fmla="*/ 14 w 304"/>
              <a:gd name="T3" fmla="*/ 13 h 288"/>
              <a:gd name="T4" fmla="*/ 13 w 304"/>
              <a:gd name="T5" fmla="*/ 23 h 288"/>
              <a:gd name="T6" fmla="*/ 2 w 304"/>
              <a:gd name="T7" fmla="*/ 10 h 288"/>
              <a:gd name="T8" fmla="*/ 0 w 304"/>
              <a:gd name="T9" fmla="*/ 0 h 28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04"/>
              <a:gd name="T16" fmla="*/ 0 h 288"/>
              <a:gd name="T17" fmla="*/ 304 w 304"/>
              <a:gd name="T18" fmla="*/ 288 h 28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04" h="288">
                <a:moveTo>
                  <a:pt x="0" y="0"/>
                </a:moveTo>
                <a:cubicBezTo>
                  <a:pt x="51" y="10"/>
                  <a:pt x="148" y="76"/>
                  <a:pt x="304" y="164"/>
                </a:cubicBezTo>
                <a:cubicBezTo>
                  <a:pt x="302" y="198"/>
                  <a:pt x="284" y="220"/>
                  <a:pt x="284" y="288"/>
                </a:cubicBezTo>
                <a:cubicBezTo>
                  <a:pt x="284" y="288"/>
                  <a:pt x="163" y="179"/>
                  <a:pt x="8" y="124"/>
                </a:cubicBezTo>
                <a:cubicBezTo>
                  <a:pt x="8" y="72"/>
                  <a:pt x="0" y="17"/>
                  <a:pt x="0" y="0"/>
                </a:cubicBezTo>
                <a:close/>
              </a:path>
            </a:pathLst>
          </a:custGeom>
          <a:gradFill rotWithShape="1">
            <a:gsLst>
              <a:gs pos="0">
                <a:srgbClr val="292929"/>
              </a:gs>
              <a:gs pos="100000">
                <a:srgbClr val="808080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6" name="Oval 1008">
            <a:extLst>
              <a:ext uri="{FF2B5EF4-FFF2-40B4-BE49-F238E27FC236}">
                <a16:creationId xmlns:a16="http://schemas.microsoft.com/office/drawing/2014/main" id="{2CFA9381-C4F6-8A4A-BCBB-3123886567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83311" y="5954166"/>
            <a:ext cx="6016" cy="13835"/>
          </a:xfrm>
          <a:prstGeom prst="ellipse">
            <a:avLst/>
          </a:pr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437" name="Freeform 1009">
            <a:extLst>
              <a:ext uri="{FF2B5EF4-FFF2-40B4-BE49-F238E27FC236}">
                <a16:creationId xmlns:a16="http://schemas.microsoft.com/office/drawing/2014/main" id="{B30AEBEB-78E1-754E-BA64-FEE706BFF392}"/>
              </a:ext>
            </a:extLst>
          </p:cNvPr>
          <p:cNvSpPr>
            <a:spLocks/>
          </p:cNvSpPr>
          <p:nvPr/>
        </p:nvSpPr>
        <p:spPr bwMode="auto">
          <a:xfrm>
            <a:off x="10157684" y="5954603"/>
            <a:ext cx="29477" cy="29127"/>
          </a:xfrm>
          <a:custGeom>
            <a:avLst/>
            <a:gdLst>
              <a:gd name="T0" fmla="*/ 0 w 306"/>
              <a:gd name="T1" fmla="*/ 9 h 240"/>
              <a:gd name="T2" fmla="*/ 2 w 306"/>
              <a:gd name="T3" fmla="*/ 19 h 240"/>
              <a:gd name="T4" fmla="*/ 14 w 306"/>
              <a:gd name="T5" fmla="*/ 9 h 240"/>
              <a:gd name="T6" fmla="*/ 14 w 306"/>
              <a:gd name="T7" fmla="*/ 0 h 240"/>
              <a:gd name="T8" fmla="*/ 0 w 306"/>
              <a:gd name="T9" fmla="*/ 9 h 24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06"/>
              <a:gd name="T16" fmla="*/ 0 h 240"/>
              <a:gd name="T17" fmla="*/ 306 w 306"/>
              <a:gd name="T18" fmla="*/ 240 h 24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06" h="240">
                <a:moveTo>
                  <a:pt x="0" y="106"/>
                </a:moveTo>
                <a:lnTo>
                  <a:pt x="2" y="240"/>
                </a:lnTo>
                <a:lnTo>
                  <a:pt x="306" y="110"/>
                </a:lnTo>
                <a:lnTo>
                  <a:pt x="300" y="0"/>
                </a:lnTo>
                <a:lnTo>
                  <a:pt x="0" y="106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8" name="AutoShape 1010">
            <a:extLst>
              <a:ext uri="{FF2B5EF4-FFF2-40B4-BE49-F238E27FC236}">
                <a16:creationId xmlns:a16="http://schemas.microsoft.com/office/drawing/2014/main" id="{F2779901-7D8F-784A-8E8D-397036700A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17877" y="5963487"/>
            <a:ext cx="143898" cy="21845"/>
          </a:xfrm>
          <a:prstGeom prst="roundRect">
            <a:avLst>
              <a:gd name="adj" fmla="val 50000"/>
            </a:avLst>
          </a:prstGeom>
          <a:solidFill>
            <a:srgbClr val="DDDDDD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439" name="AutoShape 1011">
            <a:extLst>
              <a:ext uri="{FF2B5EF4-FFF2-40B4-BE49-F238E27FC236}">
                <a16:creationId xmlns:a16="http://schemas.microsoft.com/office/drawing/2014/main" id="{87A8BD55-4166-4643-A7DA-52B9D36F38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26299" y="5969166"/>
            <a:ext cx="128257" cy="11505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chemeClr val="tx2"/>
              </a:gs>
              <a:gs pos="100000">
                <a:schemeClr val="bg2"/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440" name="Oval 1012">
            <a:extLst>
              <a:ext uri="{FF2B5EF4-FFF2-40B4-BE49-F238E27FC236}">
                <a16:creationId xmlns:a16="http://schemas.microsoft.com/office/drawing/2014/main" id="{0F991E83-25F4-2549-B34F-7A98472010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38210" y="5920815"/>
            <a:ext cx="19130" cy="20680"/>
          </a:xfrm>
          <a:prstGeom prst="ellipse">
            <a:avLst/>
          </a:prstGeom>
          <a:solidFill>
            <a:srgbClr val="33CC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441" name="Oval 1013">
            <a:extLst>
              <a:ext uri="{FF2B5EF4-FFF2-40B4-BE49-F238E27FC236}">
                <a16:creationId xmlns:a16="http://schemas.microsoft.com/office/drawing/2014/main" id="{01F6513A-F015-D94A-929C-75D48673F7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59867" y="5920815"/>
            <a:ext cx="19130" cy="20680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442" name="Oval 1014">
            <a:extLst>
              <a:ext uri="{FF2B5EF4-FFF2-40B4-BE49-F238E27FC236}">
                <a16:creationId xmlns:a16="http://schemas.microsoft.com/office/drawing/2014/main" id="{DF2F1710-E7DF-7E48-A534-44E42CD005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80201" y="5920815"/>
            <a:ext cx="19130" cy="20680"/>
          </a:xfrm>
          <a:prstGeom prst="ellipse">
            <a:avLst/>
          </a:prstGeom>
          <a:solidFill>
            <a:srgbClr val="33CC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443" name="Rectangle 1015">
            <a:extLst>
              <a:ext uri="{FF2B5EF4-FFF2-40B4-BE49-F238E27FC236}">
                <a16:creationId xmlns:a16="http://schemas.microsoft.com/office/drawing/2014/main" id="{328DCBC9-32E9-FD44-B2CF-3BC801D59B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29410" y="5841444"/>
            <a:ext cx="9625" cy="110538"/>
          </a:xfrm>
          <a:prstGeom prst="rect">
            <a:avLst/>
          </a:prstGeom>
          <a:solidFill>
            <a:srgbClr val="29292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grpSp>
        <p:nvGrpSpPr>
          <p:cNvPr id="447" name="Group 590">
            <a:extLst>
              <a:ext uri="{FF2B5EF4-FFF2-40B4-BE49-F238E27FC236}">
                <a16:creationId xmlns:a16="http://schemas.microsoft.com/office/drawing/2014/main" id="{CCAB7625-FEE3-BB4A-97C1-EF1CC2679904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7773981" y="5281060"/>
            <a:ext cx="345630" cy="320302"/>
            <a:chOff x="2839" y="3501"/>
            <a:chExt cx="755" cy="803"/>
          </a:xfrm>
        </p:grpSpPr>
        <p:pic>
          <p:nvPicPr>
            <p:cNvPr id="451" name="Picture 591" descr="desktop_computer_stylized_medium">
              <a:extLst>
                <a:ext uri="{FF2B5EF4-FFF2-40B4-BE49-F238E27FC236}">
                  <a16:creationId xmlns:a16="http://schemas.microsoft.com/office/drawing/2014/main" id="{FC71EB74-5BE7-7A48-B637-5058D849469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52" name="Freeform 592">
              <a:extLst>
                <a:ext uri="{FF2B5EF4-FFF2-40B4-BE49-F238E27FC236}">
                  <a16:creationId xmlns:a16="http://schemas.microsoft.com/office/drawing/2014/main" id="{B9007CC0-7362-AE4E-9B5B-742E3046FEF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446" name="Group 652">
            <a:extLst>
              <a:ext uri="{FF2B5EF4-FFF2-40B4-BE49-F238E27FC236}">
                <a16:creationId xmlns:a16="http://schemas.microsoft.com/office/drawing/2014/main" id="{84B474B2-2AC4-EC40-9EA0-B5E48CE68CBD}"/>
              </a:ext>
            </a:extLst>
          </p:cNvPr>
          <p:cNvGrpSpPr>
            <a:grpSpLocks/>
          </p:cNvGrpSpPr>
          <p:nvPr/>
        </p:nvGrpSpPr>
        <p:grpSpPr bwMode="auto">
          <a:xfrm>
            <a:off x="7750224" y="1859725"/>
            <a:ext cx="415925" cy="385763"/>
            <a:chOff x="2751" y="1851"/>
            <a:chExt cx="462" cy="478"/>
          </a:xfrm>
        </p:grpSpPr>
        <p:pic>
          <p:nvPicPr>
            <p:cNvPr id="453" name="Picture 653" descr="iphone_stylized_small">
              <a:extLst>
                <a:ext uri="{FF2B5EF4-FFF2-40B4-BE49-F238E27FC236}">
                  <a16:creationId xmlns:a16="http://schemas.microsoft.com/office/drawing/2014/main" id="{34A94CEC-DE5F-E64D-A5B4-F04DB32319E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8" y="1922"/>
              <a:ext cx="152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54" name="Picture 654" descr="antenna_radiation_stylized">
              <a:extLst>
                <a:ext uri="{FF2B5EF4-FFF2-40B4-BE49-F238E27FC236}">
                  <a16:creationId xmlns:a16="http://schemas.microsoft.com/office/drawing/2014/main" id="{67C4AABE-F80E-F846-A0E8-D555DE64EBB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1" y="1851"/>
              <a:ext cx="462" cy="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23" name="Group 950">
            <a:extLst>
              <a:ext uri="{FF2B5EF4-FFF2-40B4-BE49-F238E27FC236}">
                <a16:creationId xmlns:a16="http://schemas.microsoft.com/office/drawing/2014/main" id="{BF16D25A-05F2-BD48-8851-FCCC3771B7E8}"/>
              </a:ext>
            </a:extLst>
          </p:cNvPr>
          <p:cNvGrpSpPr>
            <a:grpSpLocks/>
          </p:cNvGrpSpPr>
          <p:nvPr/>
        </p:nvGrpSpPr>
        <p:grpSpPr bwMode="auto">
          <a:xfrm>
            <a:off x="10253990" y="5273951"/>
            <a:ext cx="177192" cy="330833"/>
            <a:chOff x="4140" y="429"/>
            <a:chExt cx="1425" cy="2396"/>
          </a:xfrm>
        </p:grpSpPr>
        <p:sp>
          <p:nvSpPr>
            <p:cNvPr id="324" name="Freeform 951">
              <a:extLst>
                <a:ext uri="{FF2B5EF4-FFF2-40B4-BE49-F238E27FC236}">
                  <a16:creationId xmlns:a16="http://schemas.microsoft.com/office/drawing/2014/main" id="{72C50429-8235-E440-B0F8-ADCFAC748511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3 w 354"/>
                <a:gd name="T1" fmla="*/ 0 h 2742"/>
                <a:gd name="T2" fmla="*/ 15 w 354"/>
                <a:gd name="T3" fmla="*/ 27 h 2742"/>
                <a:gd name="T4" fmla="*/ 15 w 354"/>
                <a:gd name="T5" fmla="*/ 205 h 2742"/>
                <a:gd name="T6" fmla="*/ 0 w 354"/>
                <a:gd name="T7" fmla="*/ 215 h 2742"/>
                <a:gd name="T8" fmla="*/ 3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5" name="Rectangle 952">
              <a:extLst>
                <a:ext uri="{FF2B5EF4-FFF2-40B4-BE49-F238E27FC236}">
                  <a16:creationId xmlns:a16="http://schemas.microsoft.com/office/drawing/2014/main" id="{C8289D20-20EF-CE4A-B82D-CC6F98B220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429"/>
              <a:ext cx="1046" cy="2285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326" name="Freeform 953">
              <a:extLst>
                <a:ext uri="{FF2B5EF4-FFF2-40B4-BE49-F238E27FC236}">
                  <a16:creationId xmlns:a16="http://schemas.microsoft.com/office/drawing/2014/main" id="{512EE24C-2BC1-5A45-B541-28FAD55222B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9 w 211"/>
                <a:gd name="T3" fmla="*/ 18 h 2537"/>
                <a:gd name="T4" fmla="*/ 2 w 211"/>
                <a:gd name="T5" fmla="*/ 196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7" name="Freeform 954">
              <a:extLst>
                <a:ext uri="{FF2B5EF4-FFF2-40B4-BE49-F238E27FC236}">
                  <a16:creationId xmlns:a16="http://schemas.microsoft.com/office/drawing/2014/main" id="{CC26DF50-FD02-994D-80F7-4CD21CC31FDE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1 h 226"/>
                <a:gd name="T4" fmla="*/ 14 w 328"/>
                <a:gd name="T5" fmla="*/ 19 h 226"/>
                <a:gd name="T6" fmla="*/ 0 w 328"/>
                <a:gd name="T7" fmla="*/ 8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8" name="Rectangle 955">
              <a:extLst>
                <a:ext uri="{FF2B5EF4-FFF2-40B4-BE49-F238E27FC236}">
                  <a16:creationId xmlns:a16="http://schemas.microsoft.com/office/drawing/2014/main" id="{12D5F885-EEB6-EA49-8F16-8E65F7B568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690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grpSp>
          <p:nvGrpSpPr>
            <p:cNvPr id="329" name="Group 956">
              <a:extLst>
                <a:ext uri="{FF2B5EF4-FFF2-40B4-BE49-F238E27FC236}">
                  <a16:creationId xmlns:a16="http://schemas.microsoft.com/office/drawing/2014/main" id="{4819CF1A-CAA2-2445-BACA-6333C67700F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354" name="AutoShape 957">
                <a:extLst>
                  <a:ext uri="{FF2B5EF4-FFF2-40B4-BE49-F238E27FC236}">
                    <a16:creationId xmlns:a16="http://schemas.microsoft.com/office/drawing/2014/main" id="{F403CAA7-7575-5B45-9B26-74060E67ED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66"/>
                <a:ext cx="721" cy="14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355" name="AutoShape 958">
                <a:extLst>
                  <a:ext uri="{FF2B5EF4-FFF2-40B4-BE49-F238E27FC236}">
                    <a16:creationId xmlns:a16="http://schemas.microsoft.com/office/drawing/2014/main" id="{E7C03107-B3D4-E74B-8026-51FC5FB4C9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1"/>
                <a:ext cx="696" cy="11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330" name="Rectangle 959">
              <a:extLst>
                <a:ext uri="{FF2B5EF4-FFF2-40B4-BE49-F238E27FC236}">
                  <a16:creationId xmlns:a16="http://schemas.microsoft.com/office/drawing/2014/main" id="{8C82FD14-8B3E-4C45-BA2F-1D536922BB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0" y="1022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grpSp>
          <p:nvGrpSpPr>
            <p:cNvPr id="331" name="Group 960">
              <a:extLst>
                <a:ext uri="{FF2B5EF4-FFF2-40B4-BE49-F238E27FC236}">
                  <a16:creationId xmlns:a16="http://schemas.microsoft.com/office/drawing/2014/main" id="{848EC42A-6B0F-D74E-99AF-9287D4319DF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352" name="AutoShape 961">
                <a:extLst>
                  <a:ext uri="{FF2B5EF4-FFF2-40B4-BE49-F238E27FC236}">
                    <a16:creationId xmlns:a16="http://schemas.microsoft.com/office/drawing/2014/main" id="{5837F05C-C8FD-5D48-B46A-FAF46F8F6D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" y="2564"/>
                <a:ext cx="721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353" name="AutoShape 962">
                <a:extLst>
                  <a:ext uri="{FF2B5EF4-FFF2-40B4-BE49-F238E27FC236}">
                    <a16:creationId xmlns:a16="http://schemas.microsoft.com/office/drawing/2014/main" id="{85884ACD-1556-C049-9208-BBD38D4BCB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" y="2581"/>
                <a:ext cx="696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332" name="Rectangle 963">
              <a:extLst>
                <a:ext uri="{FF2B5EF4-FFF2-40B4-BE49-F238E27FC236}">
                  <a16:creationId xmlns:a16="http://schemas.microsoft.com/office/drawing/2014/main" id="{BB3BDCEC-6ABC-7E44-B9C4-70680B6560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0" y="1354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333" name="Rectangle 964">
              <a:extLst>
                <a:ext uri="{FF2B5EF4-FFF2-40B4-BE49-F238E27FC236}">
                  <a16:creationId xmlns:a16="http://schemas.microsoft.com/office/drawing/2014/main" id="{BF659529-BF75-D64D-A398-3F5F02E8D6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0" y="1655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grpSp>
          <p:nvGrpSpPr>
            <p:cNvPr id="334" name="Group 965">
              <a:extLst>
                <a:ext uri="{FF2B5EF4-FFF2-40B4-BE49-F238E27FC236}">
                  <a16:creationId xmlns:a16="http://schemas.microsoft.com/office/drawing/2014/main" id="{08EED94E-296E-6944-AB01-4E0F74CF600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350" name="AutoShape 966">
                <a:extLst>
                  <a:ext uri="{FF2B5EF4-FFF2-40B4-BE49-F238E27FC236}">
                    <a16:creationId xmlns:a16="http://schemas.microsoft.com/office/drawing/2014/main" id="{E45BC691-EDAB-5043-B974-6931BF4A1A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8" y="2586"/>
                <a:ext cx="720" cy="12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351" name="AutoShape 967">
                <a:extLst>
                  <a:ext uri="{FF2B5EF4-FFF2-40B4-BE49-F238E27FC236}">
                    <a16:creationId xmlns:a16="http://schemas.microsoft.com/office/drawing/2014/main" id="{BC4BCC73-0226-7344-A90F-A319311EB0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6"/>
                <a:ext cx="695" cy="10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335" name="Freeform 968">
              <a:extLst>
                <a:ext uri="{FF2B5EF4-FFF2-40B4-BE49-F238E27FC236}">
                  <a16:creationId xmlns:a16="http://schemas.microsoft.com/office/drawing/2014/main" id="{4D3CB3E6-04E9-DD42-A1E2-B9CFDE5F40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0 h 226"/>
                <a:gd name="T4" fmla="*/ 14 w 328"/>
                <a:gd name="T5" fmla="*/ 17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336" name="Group 969">
              <a:extLst>
                <a:ext uri="{FF2B5EF4-FFF2-40B4-BE49-F238E27FC236}">
                  <a16:creationId xmlns:a16="http://schemas.microsoft.com/office/drawing/2014/main" id="{D3A85C8F-5C9D-004C-BED1-826FD6B7538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348" name="AutoShape 970">
                <a:extLst>
                  <a:ext uri="{FF2B5EF4-FFF2-40B4-BE49-F238E27FC236}">
                    <a16:creationId xmlns:a16="http://schemas.microsoft.com/office/drawing/2014/main" id="{61DC189F-D857-CE49-9706-A99AFD0741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71"/>
                <a:ext cx="732" cy="13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349" name="AutoShape 971">
                <a:extLst>
                  <a:ext uri="{FF2B5EF4-FFF2-40B4-BE49-F238E27FC236}">
                    <a16:creationId xmlns:a16="http://schemas.microsoft.com/office/drawing/2014/main" id="{8FED6611-7057-CD45-9474-CA215533CF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7"/>
                <a:ext cx="720" cy="103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337" name="Rectangle 972">
              <a:extLst>
                <a:ext uri="{FF2B5EF4-FFF2-40B4-BE49-F238E27FC236}">
                  <a16:creationId xmlns:a16="http://schemas.microsoft.com/office/drawing/2014/main" id="{043E3E2C-723D-CA49-8604-B8FA4FD292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6" y="429"/>
              <a:ext cx="70" cy="2285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338" name="Freeform 973">
              <a:extLst>
                <a:ext uri="{FF2B5EF4-FFF2-40B4-BE49-F238E27FC236}">
                  <a16:creationId xmlns:a16="http://schemas.microsoft.com/office/drawing/2014/main" id="{A7D59DBF-B240-2743-8F05-CD66521792A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4 w 296"/>
                <a:gd name="T3" fmla="*/ 10 h 256"/>
                <a:gd name="T4" fmla="*/ 14 w 296"/>
                <a:gd name="T5" fmla="*/ 19 h 256"/>
                <a:gd name="T6" fmla="*/ 0 w 296"/>
                <a:gd name="T7" fmla="*/ 7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9" name="Freeform 974">
              <a:extLst>
                <a:ext uri="{FF2B5EF4-FFF2-40B4-BE49-F238E27FC236}">
                  <a16:creationId xmlns:a16="http://schemas.microsoft.com/office/drawing/2014/main" id="{782758E0-5FA1-2541-8957-4820DA26444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4 w 304"/>
                <a:gd name="T3" fmla="*/ 13 h 288"/>
                <a:gd name="T4" fmla="*/ 13 w 304"/>
                <a:gd name="T5" fmla="*/ 23 h 288"/>
                <a:gd name="T6" fmla="*/ 2 w 304"/>
                <a:gd name="T7" fmla="*/ 1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0" name="Oval 975">
              <a:extLst>
                <a:ext uri="{FF2B5EF4-FFF2-40B4-BE49-F238E27FC236}">
                  <a16:creationId xmlns:a16="http://schemas.microsoft.com/office/drawing/2014/main" id="{E43434A9-1771-1841-B10D-00C68B13FB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" y="2611"/>
              <a:ext cx="50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341" name="Freeform 976">
              <a:extLst>
                <a:ext uri="{FF2B5EF4-FFF2-40B4-BE49-F238E27FC236}">
                  <a16:creationId xmlns:a16="http://schemas.microsoft.com/office/drawing/2014/main" id="{7F3BC29B-77D4-0345-BC99-5EBDE517864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9 h 240"/>
                <a:gd name="T2" fmla="*/ 2 w 306"/>
                <a:gd name="T3" fmla="*/ 19 h 240"/>
                <a:gd name="T4" fmla="*/ 14 w 306"/>
                <a:gd name="T5" fmla="*/ 9 h 240"/>
                <a:gd name="T6" fmla="*/ 14 w 306"/>
                <a:gd name="T7" fmla="*/ 0 h 240"/>
                <a:gd name="T8" fmla="*/ 0 w 306"/>
                <a:gd name="T9" fmla="*/ 9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2" name="AutoShape 977">
              <a:extLst>
                <a:ext uri="{FF2B5EF4-FFF2-40B4-BE49-F238E27FC236}">
                  <a16:creationId xmlns:a16="http://schemas.microsoft.com/office/drawing/2014/main" id="{AB8C4D5D-D558-0E48-B735-10A1700F94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5"/>
              <a:ext cx="1196" cy="15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343" name="AutoShape 978">
              <a:extLst>
                <a:ext uri="{FF2B5EF4-FFF2-40B4-BE49-F238E27FC236}">
                  <a16:creationId xmlns:a16="http://schemas.microsoft.com/office/drawing/2014/main" id="{A52E34C3-2A4E-6E43-AEAD-80E9029E9F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2714"/>
              <a:ext cx="1066" cy="7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344" name="Oval 979">
              <a:extLst>
                <a:ext uri="{FF2B5EF4-FFF2-40B4-BE49-F238E27FC236}">
                  <a16:creationId xmlns:a16="http://schemas.microsoft.com/office/drawing/2014/main" id="{CF996EB8-B8AF-1645-81FB-5C4480FC10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9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345" name="Oval 980">
              <a:extLst>
                <a:ext uri="{FF2B5EF4-FFF2-40B4-BE49-F238E27FC236}">
                  <a16:creationId xmlns:a16="http://schemas.microsoft.com/office/drawing/2014/main" id="{6ABBF416-3D25-A54A-B9CB-9BC7B8D8BD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9" y="2382"/>
              <a:ext cx="159" cy="1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346" name="Oval 981">
              <a:extLst>
                <a:ext uri="{FF2B5EF4-FFF2-40B4-BE49-F238E27FC236}">
                  <a16:creationId xmlns:a16="http://schemas.microsoft.com/office/drawing/2014/main" id="{BEBFB614-43B9-5A4B-8E5D-794244BE12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8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347" name="Rectangle 982">
              <a:extLst>
                <a:ext uri="{FF2B5EF4-FFF2-40B4-BE49-F238E27FC236}">
                  <a16:creationId xmlns:a16="http://schemas.microsoft.com/office/drawing/2014/main" id="{C5CE1C8E-4047-8540-B7FB-EBAB3DBC64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7" y="1837"/>
              <a:ext cx="80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</p:grpSp>
      <p:grpSp>
        <p:nvGrpSpPr>
          <p:cNvPr id="484" name="Group 950">
            <a:extLst>
              <a:ext uri="{FF2B5EF4-FFF2-40B4-BE49-F238E27FC236}">
                <a16:creationId xmlns:a16="http://schemas.microsoft.com/office/drawing/2014/main" id="{7CEBBAF6-579E-3943-B1EB-BB883618D6D9}"/>
              </a:ext>
            </a:extLst>
          </p:cNvPr>
          <p:cNvGrpSpPr>
            <a:grpSpLocks/>
          </p:cNvGrpSpPr>
          <p:nvPr/>
        </p:nvGrpSpPr>
        <p:grpSpPr bwMode="auto">
          <a:xfrm>
            <a:off x="10002508" y="5616400"/>
            <a:ext cx="214974" cy="403920"/>
            <a:chOff x="4140" y="429"/>
            <a:chExt cx="1425" cy="2396"/>
          </a:xfrm>
        </p:grpSpPr>
        <p:sp>
          <p:nvSpPr>
            <p:cNvPr id="485" name="Freeform 951">
              <a:extLst>
                <a:ext uri="{FF2B5EF4-FFF2-40B4-BE49-F238E27FC236}">
                  <a16:creationId xmlns:a16="http://schemas.microsoft.com/office/drawing/2014/main" id="{984581C6-7CED-A042-809F-11066F04B5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3 w 354"/>
                <a:gd name="T1" fmla="*/ 0 h 2742"/>
                <a:gd name="T2" fmla="*/ 15 w 354"/>
                <a:gd name="T3" fmla="*/ 27 h 2742"/>
                <a:gd name="T4" fmla="*/ 15 w 354"/>
                <a:gd name="T5" fmla="*/ 205 h 2742"/>
                <a:gd name="T6" fmla="*/ 0 w 354"/>
                <a:gd name="T7" fmla="*/ 215 h 2742"/>
                <a:gd name="T8" fmla="*/ 3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6" name="Rectangle 952">
              <a:extLst>
                <a:ext uri="{FF2B5EF4-FFF2-40B4-BE49-F238E27FC236}">
                  <a16:creationId xmlns:a16="http://schemas.microsoft.com/office/drawing/2014/main" id="{0E0A78D4-7C3B-2143-AE69-FA504AD75E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429"/>
              <a:ext cx="1046" cy="2285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487" name="Freeform 953">
              <a:extLst>
                <a:ext uri="{FF2B5EF4-FFF2-40B4-BE49-F238E27FC236}">
                  <a16:creationId xmlns:a16="http://schemas.microsoft.com/office/drawing/2014/main" id="{B0C7F238-A8B7-7443-8BA5-8939FF6B557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9 w 211"/>
                <a:gd name="T3" fmla="*/ 18 h 2537"/>
                <a:gd name="T4" fmla="*/ 2 w 211"/>
                <a:gd name="T5" fmla="*/ 196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8" name="Freeform 954">
              <a:extLst>
                <a:ext uri="{FF2B5EF4-FFF2-40B4-BE49-F238E27FC236}">
                  <a16:creationId xmlns:a16="http://schemas.microsoft.com/office/drawing/2014/main" id="{6F90FD17-11E4-EE4F-AF2F-7122C053E0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1 h 226"/>
                <a:gd name="T4" fmla="*/ 14 w 328"/>
                <a:gd name="T5" fmla="*/ 19 h 226"/>
                <a:gd name="T6" fmla="*/ 0 w 328"/>
                <a:gd name="T7" fmla="*/ 8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9" name="Rectangle 955">
              <a:extLst>
                <a:ext uri="{FF2B5EF4-FFF2-40B4-BE49-F238E27FC236}">
                  <a16:creationId xmlns:a16="http://schemas.microsoft.com/office/drawing/2014/main" id="{53A75298-B138-094F-9787-1B231F4806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690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grpSp>
          <p:nvGrpSpPr>
            <p:cNvPr id="490" name="Group 956">
              <a:extLst>
                <a:ext uri="{FF2B5EF4-FFF2-40B4-BE49-F238E27FC236}">
                  <a16:creationId xmlns:a16="http://schemas.microsoft.com/office/drawing/2014/main" id="{AD456B50-CD82-6F4C-9CF1-09ABBC571C8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515" name="AutoShape 957">
                <a:extLst>
                  <a:ext uri="{FF2B5EF4-FFF2-40B4-BE49-F238E27FC236}">
                    <a16:creationId xmlns:a16="http://schemas.microsoft.com/office/drawing/2014/main" id="{4C074F81-A723-5F4E-9479-CE1CDCFBCB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66"/>
                <a:ext cx="721" cy="14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516" name="AutoShape 958">
                <a:extLst>
                  <a:ext uri="{FF2B5EF4-FFF2-40B4-BE49-F238E27FC236}">
                    <a16:creationId xmlns:a16="http://schemas.microsoft.com/office/drawing/2014/main" id="{4DE71513-1E1D-B644-992C-AE6AB0DB11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1"/>
                <a:ext cx="696" cy="11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491" name="Rectangle 959">
              <a:extLst>
                <a:ext uri="{FF2B5EF4-FFF2-40B4-BE49-F238E27FC236}">
                  <a16:creationId xmlns:a16="http://schemas.microsoft.com/office/drawing/2014/main" id="{05D448DB-B3CB-C64D-8C4B-72D790DFFD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0" y="1022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grpSp>
          <p:nvGrpSpPr>
            <p:cNvPr id="492" name="Group 960">
              <a:extLst>
                <a:ext uri="{FF2B5EF4-FFF2-40B4-BE49-F238E27FC236}">
                  <a16:creationId xmlns:a16="http://schemas.microsoft.com/office/drawing/2014/main" id="{9CDEBDA5-A066-D749-B9E9-47DB05253D3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513" name="AutoShape 961">
                <a:extLst>
                  <a:ext uri="{FF2B5EF4-FFF2-40B4-BE49-F238E27FC236}">
                    <a16:creationId xmlns:a16="http://schemas.microsoft.com/office/drawing/2014/main" id="{8E73CA32-EF58-EA45-A4FE-37E560EBE8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" y="2564"/>
                <a:ext cx="721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514" name="AutoShape 962">
                <a:extLst>
                  <a:ext uri="{FF2B5EF4-FFF2-40B4-BE49-F238E27FC236}">
                    <a16:creationId xmlns:a16="http://schemas.microsoft.com/office/drawing/2014/main" id="{2E2C05F9-1F42-CF46-83F8-339E874CF6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" y="2581"/>
                <a:ext cx="696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493" name="Rectangle 963">
              <a:extLst>
                <a:ext uri="{FF2B5EF4-FFF2-40B4-BE49-F238E27FC236}">
                  <a16:creationId xmlns:a16="http://schemas.microsoft.com/office/drawing/2014/main" id="{D2B5715C-9E55-D04D-BD32-A700B9DCC1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0" y="1354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494" name="Rectangle 964">
              <a:extLst>
                <a:ext uri="{FF2B5EF4-FFF2-40B4-BE49-F238E27FC236}">
                  <a16:creationId xmlns:a16="http://schemas.microsoft.com/office/drawing/2014/main" id="{3A8FF8A7-C248-1B42-80FA-051974D952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0" y="1655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grpSp>
          <p:nvGrpSpPr>
            <p:cNvPr id="495" name="Group 965">
              <a:extLst>
                <a:ext uri="{FF2B5EF4-FFF2-40B4-BE49-F238E27FC236}">
                  <a16:creationId xmlns:a16="http://schemas.microsoft.com/office/drawing/2014/main" id="{8E71E5B0-A3F5-D344-B255-99112EB195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511" name="AutoShape 966">
                <a:extLst>
                  <a:ext uri="{FF2B5EF4-FFF2-40B4-BE49-F238E27FC236}">
                    <a16:creationId xmlns:a16="http://schemas.microsoft.com/office/drawing/2014/main" id="{A2F22898-EA39-FB4D-B255-ABCB1B7C16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8" y="2586"/>
                <a:ext cx="720" cy="12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512" name="AutoShape 967">
                <a:extLst>
                  <a:ext uri="{FF2B5EF4-FFF2-40B4-BE49-F238E27FC236}">
                    <a16:creationId xmlns:a16="http://schemas.microsoft.com/office/drawing/2014/main" id="{FBF034BA-270B-6F40-B57B-8A19ABF281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6"/>
                <a:ext cx="695" cy="10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496" name="Freeform 968">
              <a:extLst>
                <a:ext uri="{FF2B5EF4-FFF2-40B4-BE49-F238E27FC236}">
                  <a16:creationId xmlns:a16="http://schemas.microsoft.com/office/drawing/2014/main" id="{C6616798-D999-124B-8365-0FF6B1AC6B22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0 h 226"/>
                <a:gd name="T4" fmla="*/ 14 w 328"/>
                <a:gd name="T5" fmla="*/ 17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497" name="Group 969">
              <a:extLst>
                <a:ext uri="{FF2B5EF4-FFF2-40B4-BE49-F238E27FC236}">
                  <a16:creationId xmlns:a16="http://schemas.microsoft.com/office/drawing/2014/main" id="{0D2B7299-399C-9748-80B1-8B82EA57084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509" name="AutoShape 970">
                <a:extLst>
                  <a:ext uri="{FF2B5EF4-FFF2-40B4-BE49-F238E27FC236}">
                    <a16:creationId xmlns:a16="http://schemas.microsoft.com/office/drawing/2014/main" id="{791F8FFE-36CE-5D47-899C-7B6F5471D9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71"/>
                <a:ext cx="732" cy="13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510" name="AutoShape 971">
                <a:extLst>
                  <a:ext uri="{FF2B5EF4-FFF2-40B4-BE49-F238E27FC236}">
                    <a16:creationId xmlns:a16="http://schemas.microsoft.com/office/drawing/2014/main" id="{96614370-C84C-644E-AF93-94853FD47A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7"/>
                <a:ext cx="720" cy="103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498" name="Rectangle 972">
              <a:extLst>
                <a:ext uri="{FF2B5EF4-FFF2-40B4-BE49-F238E27FC236}">
                  <a16:creationId xmlns:a16="http://schemas.microsoft.com/office/drawing/2014/main" id="{3024E21F-4580-974D-A923-DBF7106EF1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6" y="429"/>
              <a:ext cx="70" cy="2285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499" name="Freeform 973">
              <a:extLst>
                <a:ext uri="{FF2B5EF4-FFF2-40B4-BE49-F238E27FC236}">
                  <a16:creationId xmlns:a16="http://schemas.microsoft.com/office/drawing/2014/main" id="{355CC750-A436-114A-B13D-15B18BE0099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4 w 296"/>
                <a:gd name="T3" fmla="*/ 10 h 256"/>
                <a:gd name="T4" fmla="*/ 14 w 296"/>
                <a:gd name="T5" fmla="*/ 19 h 256"/>
                <a:gd name="T6" fmla="*/ 0 w 296"/>
                <a:gd name="T7" fmla="*/ 7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0" name="Freeform 974">
              <a:extLst>
                <a:ext uri="{FF2B5EF4-FFF2-40B4-BE49-F238E27FC236}">
                  <a16:creationId xmlns:a16="http://schemas.microsoft.com/office/drawing/2014/main" id="{D88AEB08-419C-994D-B9AF-2D260494D1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4 w 304"/>
                <a:gd name="T3" fmla="*/ 13 h 288"/>
                <a:gd name="T4" fmla="*/ 13 w 304"/>
                <a:gd name="T5" fmla="*/ 23 h 288"/>
                <a:gd name="T6" fmla="*/ 2 w 304"/>
                <a:gd name="T7" fmla="*/ 1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1" name="Oval 975">
              <a:extLst>
                <a:ext uri="{FF2B5EF4-FFF2-40B4-BE49-F238E27FC236}">
                  <a16:creationId xmlns:a16="http://schemas.microsoft.com/office/drawing/2014/main" id="{A70DC3D0-7F41-FB4E-BF25-4A8051E0D9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" y="2611"/>
              <a:ext cx="50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502" name="Freeform 976">
              <a:extLst>
                <a:ext uri="{FF2B5EF4-FFF2-40B4-BE49-F238E27FC236}">
                  <a16:creationId xmlns:a16="http://schemas.microsoft.com/office/drawing/2014/main" id="{00011472-61BE-7D4E-BF36-C4C4F0A5D72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9 h 240"/>
                <a:gd name="T2" fmla="*/ 2 w 306"/>
                <a:gd name="T3" fmla="*/ 19 h 240"/>
                <a:gd name="T4" fmla="*/ 14 w 306"/>
                <a:gd name="T5" fmla="*/ 9 h 240"/>
                <a:gd name="T6" fmla="*/ 14 w 306"/>
                <a:gd name="T7" fmla="*/ 0 h 240"/>
                <a:gd name="T8" fmla="*/ 0 w 306"/>
                <a:gd name="T9" fmla="*/ 9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3" name="AutoShape 977">
              <a:extLst>
                <a:ext uri="{FF2B5EF4-FFF2-40B4-BE49-F238E27FC236}">
                  <a16:creationId xmlns:a16="http://schemas.microsoft.com/office/drawing/2014/main" id="{369D2889-1BFC-A340-B67F-54F258D6F1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5"/>
              <a:ext cx="1196" cy="15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504" name="AutoShape 978">
              <a:extLst>
                <a:ext uri="{FF2B5EF4-FFF2-40B4-BE49-F238E27FC236}">
                  <a16:creationId xmlns:a16="http://schemas.microsoft.com/office/drawing/2014/main" id="{CEFA09E5-3186-4445-AD94-60C0E15196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2714"/>
              <a:ext cx="1066" cy="7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505" name="Oval 979">
              <a:extLst>
                <a:ext uri="{FF2B5EF4-FFF2-40B4-BE49-F238E27FC236}">
                  <a16:creationId xmlns:a16="http://schemas.microsoft.com/office/drawing/2014/main" id="{9AFADA62-C3CB-594F-8048-8871064276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9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506" name="Oval 980">
              <a:extLst>
                <a:ext uri="{FF2B5EF4-FFF2-40B4-BE49-F238E27FC236}">
                  <a16:creationId xmlns:a16="http://schemas.microsoft.com/office/drawing/2014/main" id="{C82FFABC-4C4C-6243-9D2D-3C99FBC518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9" y="2382"/>
              <a:ext cx="159" cy="1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507" name="Oval 981">
              <a:extLst>
                <a:ext uri="{FF2B5EF4-FFF2-40B4-BE49-F238E27FC236}">
                  <a16:creationId xmlns:a16="http://schemas.microsoft.com/office/drawing/2014/main" id="{C0EFDD4D-FB5A-6D4E-97DD-CFA89D4A96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8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508" name="Rectangle 982">
              <a:extLst>
                <a:ext uri="{FF2B5EF4-FFF2-40B4-BE49-F238E27FC236}">
                  <a16:creationId xmlns:a16="http://schemas.microsoft.com/office/drawing/2014/main" id="{99A1B872-581F-BE49-AADF-3A6775C166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7" y="1837"/>
              <a:ext cx="80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</p:grpSp>
      <p:grpSp>
        <p:nvGrpSpPr>
          <p:cNvPr id="193" name="Group 192">
            <a:extLst>
              <a:ext uri="{FF2B5EF4-FFF2-40B4-BE49-F238E27FC236}">
                <a16:creationId xmlns:a16="http://schemas.microsoft.com/office/drawing/2014/main" id="{E38FF4C3-D0A2-D548-89C0-C35D3E53032F}"/>
              </a:ext>
            </a:extLst>
          </p:cNvPr>
          <p:cNvGrpSpPr/>
          <p:nvPr/>
        </p:nvGrpSpPr>
        <p:grpSpPr>
          <a:xfrm>
            <a:off x="9098788" y="3956624"/>
            <a:ext cx="367224" cy="240304"/>
            <a:chOff x="7493876" y="2774731"/>
            <a:chExt cx="1481958" cy="894622"/>
          </a:xfrm>
        </p:grpSpPr>
        <p:sp>
          <p:nvSpPr>
            <p:cNvPr id="194" name="Freeform 193">
              <a:extLst>
                <a:ext uri="{FF2B5EF4-FFF2-40B4-BE49-F238E27FC236}">
                  <a16:creationId xmlns:a16="http://schemas.microsoft.com/office/drawing/2014/main" id="{027716F5-6A2D-404B-ADB2-50CDACB02062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195" name="Oval 194">
              <a:extLst>
                <a:ext uri="{FF2B5EF4-FFF2-40B4-BE49-F238E27FC236}">
                  <a16:creationId xmlns:a16="http://schemas.microsoft.com/office/drawing/2014/main" id="{C3297389-072E-FE41-B64F-4D54440AB368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196" name="Group 195">
              <a:extLst>
                <a:ext uri="{FF2B5EF4-FFF2-40B4-BE49-F238E27FC236}">
                  <a16:creationId xmlns:a16="http://schemas.microsoft.com/office/drawing/2014/main" id="{36323224-311B-EE47-BE36-F2BE4EA6BC7F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97" name="Freeform 196">
                <a:extLst>
                  <a:ext uri="{FF2B5EF4-FFF2-40B4-BE49-F238E27FC236}">
                    <a16:creationId xmlns:a16="http://schemas.microsoft.com/office/drawing/2014/main" id="{BD802D6F-DAFD-DC41-83D1-DF0F4A2A7948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8" name="Freeform 197">
                <a:extLst>
                  <a:ext uri="{FF2B5EF4-FFF2-40B4-BE49-F238E27FC236}">
                    <a16:creationId xmlns:a16="http://schemas.microsoft.com/office/drawing/2014/main" id="{2CE211BA-1FF8-2548-A6C8-5CD1E12C3E1A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9" name="Freeform 198">
                <a:extLst>
                  <a:ext uri="{FF2B5EF4-FFF2-40B4-BE49-F238E27FC236}">
                    <a16:creationId xmlns:a16="http://schemas.microsoft.com/office/drawing/2014/main" id="{D363DDD6-C621-F146-B8DA-4A9DDE186BE0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0" name="Freeform 199">
                <a:extLst>
                  <a:ext uri="{FF2B5EF4-FFF2-40B4-BE49-F238E27FC236}">
                    <a16:creationId xmlns:a16="http://schemas.microsoft.com/office/drawing/2014/main" id="{BB3402A2-EE9C-A240-899D-8BDF14CF4322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217" name="Group 216">
            <a:extLst>
              <a:ext uri="{FF2B5EF4-FFF2-40B4-BE49-F238E27FC236}">
                <a16:creationId xmlns:a16="http://schemas.microsoft.com/office/drawing/2014/main" id="{5123C752-3FFB-E84D-9E48-DBC9A9F48F37}"/>
              </a:ext>
            </a:extLst>
          </p:cNvPr>
          <p:cNvGrpSpPr/>
          <p:nvPr/>
        </p:nvGrpSpPr>
        <p:grpSpPr>
          <a:xfrm>
            <a:off x="9601554" y="3999763"/>
            <a:ext cx="367224" cy="240304"/>
            <a:chOff x="7493876" y="2774731"/>
            <a:chExt cx="1481958" cy="894622"/>
          </a:xfrm>
        </p:grpSpPr>
        <p:sp>
          <p:nvSpPr>
            <p:cNvPr id="218" name="Freeform 217">
              <a:extLst>
                <a:ext uri="{FF2B5EF4-FFF2-40B4-BE49-F238E27FC236}">
                  <a16:creationId xmlns:a16="http://schemas.microsoft.com/office/drawing/2014/main" id="{D524F684-301C-7542-A0A4-37573182739D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9BF20040-D9C8-B74E-BC0D-F15797752EA9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220" name="Group 219">
              <a:extLst>
                <a:ext uri="{FF2B5EF4-FFF2-40B4-BE49-F238E27FC236}">
                  <a16:creationId xmlns:a16="http://schemas.microsoft.com/office/drawing/2014/main" id="{79553B03-2EF0-1445-BD4E-875D98E58492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221" name="Freeform 220">
                <a:extLst>
                  <a:ext uri="{FF2B5EF4-FFF2-40B4-BE49-F238E27FC236}">
                    <a16:creationId xmlns:a16="http://schemas.microsoft.com/office/drawing/2014/main" id="{DAB927EA-DECF-FE4A-BE5D-802F016FB194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23" name="Freeform 222">
                <a:extLst>
                  <a:ext uri="{FF2B5EF4-FFF2-40B4-BE49-F238E27FC236}">
                    <a16:creationId xmlns:a16="http://schemas.microsoft.com/office/drawing/2014/main" id="{2414339B-8AC7-2444-AC70-285A203D1160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24" name="Freeform 223">
                <a:extLst>
                  <a:ext uri="{FF2B5EF4-FFF2-40B4-BE49-F238E27FC236}">
                    <a16:creationId xmlns:a16="http://schemas.microsoft.com/office/drawing/2014/main" id="{AEF6DCDC-2F65-B349-B551-DC3FACF6D577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22" name="Freeform 221">
                <a:extLst>
                  <a:ext uri="{FF2B5EF4-FFF2-40B4-BE49-F238E27FC236}">
                    <a16:creationId xmlns:a16="http://schemas.microsoft.com/office/drawing/2014/main" id="{8F1EA0F6-ACA7-C443-A514-F770A3836883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8ECEC947-F5C8-414B-A56E-EBE5DFFEDB1C}"/>
              </a:ext>
            </a:extLst>
          </p:cNvPr>
          <p:cNvGrpSpPr/>
          <p:nvPr/>
        </p:nvGrpSpPr>
        <p:grpSpPr>
          <a:xfrm>
            <a:off x="8050070" y="3965994"/>
            <a:ext cx="354986" cy="175668"/>
            <a:chOff x="7493876" y="2774731"/>
            <a:chExt cx="1481958" cy="894622"/>
          </a:xfrm>
        </p:grpSpPr>
        <p:sp>
          <p:nvSpPr>
            <p:cNvPr id="146" name="Freeform 145">
              <a:extLst>
                <a:ext uri="{FF2B5EF4-FFF2-40B4-BE49-F238E27FC236}">
                  <a16:creationId xmlns:a16="http://schemas.microsoft.com/office/drawing/2014/main" id="{86294923-1C02-5240-95DE-EA2186392E22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2AB3674D-1CCE-274D-BF8E-CEFECF766B32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148" name="Group 147">
              <a:extLst>
                <a:ext uri="{FF2B5EF4-FFF2-40B4-BE49-F238E27FC236}">
                  <a16:creationId xmlns:a16="http://schemas.microsoft.com/office/drawing/2014/main" id="{86166535-C584-C14C-9137-7498CC96E8FD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49" name="Freeform 148">
                <a:extLst>
                  <a:ext uri="{FF2B5EF4-FFF2-40B4-BE49-F238E27FC236}">
                    <a16:creationId xmlns:a16="http://schemas.microsoft.com/office/drawing/2014/main" id="{17514CA1-86B8-BA44-B4A0-0CEB1F62C266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0" name="Freeform 149">
                <a:extLst>
                  <a:ext uri="{FF2B5EF4-FFF2-40B4-BE49-F238E27FC236}">
                    <a16:creationId xmlns:a16="http://schemas.microsoft.com/office/drawing/2014/main" id="{8D28E726-BB5D-5644-9E9D-DEEB2E0B1FFC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1" name="Freeform 150">
                <a:extLst>
                  <a:ext uri="{FF2B5EF4-FFF2-40B4-BE49-F238E27FC236}">
                    <a16:creationId xmlns:a16="http://schemas.microsoft.com/office/drawing/2014/main" id="{BDE8E149-5BA9-CB4C-9AC6-1EED7308D871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2" name="Freeform 151">
                <a:extLst>
                  <a:ext uri="{FF2B5EF4-FFF2-40B4-BE49-F238E27FC236}">
                    <a16:creationId xmlns:a16="http://schemas.microsoft.com/office/drawing/2014/main" id="{BAF1B228-D777-8846-8B1B-6476F6C2AA6C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233" name="Group 232">
            <a:extLst>
              <a:ext uri="{FF2B5EF4-FFF2-40B4-BE49-F238E27FC236}">
                <a16:creationId xmlns:a16="http://schemas.microsoft.com/office/drawing/2014/main" id="{A8973B1E-A991-8E45-9FF7-7AF7F179E328}"/>
              </a:ext>
            </a:extLst>
          </p:cNvPr>
          <p:cNvGrpSpPr/>
          <p:nvPr/>
        </p:nvGrpSpPr>
        <p:grpSpPr>
          <a:xfrm>
            <a:off x="9247893" y="4775686"/>
            <a:ext cx="393760" cy="218578"/>
            <a:chOff x="7493876" y="2774731"/>
            <a:chExt cx="1481958" cy="894622"/>
          </a:xfrm>
        </p:grpSpPr>
        <p:sp>
          <p:nvSpPr>
            <p:cNvPr id="234" name="Freeform 233">
              <a:extLst>
                <a:ext uri="{FF2B5EF4-FFF2-40B4-BE49-F238E27FC236}">
                  <a16:creationId xmlns:a16="http://schemas.microsoft.com/office/drawing/2014/main" id="{5A098E30-A66F-FA4D-9EE8-C0C83DE6D506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235" name="Oval 234">
              <a:extLst>
                <a:ext uri="{FF2B5EF4-FFF2-40B4-BE49-F238E27FC236}">
                  <a16:creationId xmlns:a16="http://schemas.microsoft.com/office/drawing/2014/main" id="{051367D4-C1D9-AF45-9A24-031126A62943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236" name="Group 235">
              <a:extLst>
                <a:ext uri="{FF2B5EF4-FFF2-40B4-BE49-F238E27FC236}">
                  <a16:creationId xmlns:a16="http://schemas.microsoft.com/office/drawing/2014/main" id="{8C4167F2-26A6-0A41-9F23-581BB1D6E53B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237" name="Freeform 236">
                <a:extLst>
                  <a:ext uri="{FF2B5EF4-FFF2-40B4-BE49-F238E27FC236}">
                    <a16:creationId xmlns:a16="http://schemas.microsoft.com/office/drawing/2014/main" id="{8AABD328-91C1-C94D-8CB5-66F9CC0DC001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38" name="Freeform 237">
                <a:extLst>
                  <a:ext uri="{FF2B5EF4-FFF2-40B4-BE49-F238E27FC236}">
                    <a16:creationId xmlns:a16="http://schemas.microsoft.com/office/drawing/2014/main" id="{23CBCA43-9398-E043-A20B-00567B73DB89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39" name="Freeform 238">
                <a:extLst>
                  <a:ext uri="{FF2B5EF4-FFF2-40B4-BE49-F238E27FC236}">
                    <a16:creationId xmlns:a16="http://schemas.microsoft.com/office/drawing/2014/main" id="{06C3D6EF-A0CB-F34C-9C57-9FA040350289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0" name="Freeform 239">
                <a:extLst>
                  <a:ext uri="{FF2B5EF4-FFF2-40B4-BE49-F238E27FC236}">
                    <a16:creationId xmlns:a16="http://schemas.microsoft.com/office/drawing/2014/main" id="{66D08B47-1DCF-994C-84EE-6C7E588A1D24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EEFE641A-589B-7942-BC31-34CA4265ECA8}"/>
              </a:ext>
            </a:extLst>
          </p:cNvPr>
          <p:cNvGrpSpPr/>
          <p:nvPr/>
        </p:nvGrpSpPr>
        <p:grpSpPr>
          <a:xfrm>
            <a:off x="9783558" y="4989983"/>
            <a:ext cx="393760" cy="218578"/>
            <a:chOff x="7493876" y="2774731"/>
            <a:chExt cx="1481958" cy="894622"/>
          </a:xfrm>
        </p:grpSpPr>
        <p:sp>
          <p:nvSpPr>
            <p:cNvPr id="106" name="Freeform 105">
              <a:extLst>
                <a:ext uri="{FF2B5EF4-FFF2-40B4-BE49-F238E27FC236}">
                  <a16:creationId xmlns:a16="http://schemas.microsoft.com/office/drawing/2014/main" id="{236DE3EE-811C-674F-9142-302E5E9C5593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1800B155-CF25-D24C-9B92-B08AAAB8313B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B0AEF1A2-025A-BC41-A84F-2DC3E058332F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09" name="Freeform 108">
                <a:extLst>
                  <a:ext uri="{FF2B5EF4-FFF2-40B4-BE49-F238E27FC236}">
                    <a16:creationId xmlns:a16="http://schemas.microsoft.com/office/drawing/2014/main" id="{8D3F6F1A-FE14-8948-A78A-73AA88A44A7B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0" name="Freeform 109">
                <a:extLst>
                  <a:ext uri="{FF2B5EF4-FFF2-40B4-BE49-F238E27FC236}">
                    <a16:creationId xmlns:a16="http://schemas.microsoft.com/office/drawing/2014/main" id="{B90EE21A-C2A8-0D42-B6A5-6C7D12BEBF0A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1" name="Freeform 110">
                <a:extLst>
                  <a:ext uri="{FF2B5EF4-FFF2-40B4-BE49-F238E27FC236}">
                    <a16:creationId xmlns:a16="http://schemas.microsoft.com/office/drawing/2014/main" id="{8A5097ED-FFBF-4544-860B-3817BA811B2C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2" name="Freeform 111">
                <a:extLst>
                  <a:ext uri="{FF2B5EF4-FFF2-40B4-BE49-F238E27FC236}">
                    <a16:creationId xmlns:a16="http://schemas.microsoft.com/office/drawing/2014/main" id="{6DF62723-77FE-9247-98F5-987E793C56FB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547" name="Group 850">
            <a:extLst>
              <a:ext uri="{FF2B5EF4-FFF2-40B4-BE49-F238E27FC236}">
                <a16:creationId xmlns:a16="http://schemas.microsoft.com/office/drawing/2014/main" id="{4F552D9E-30F7-A14F-B4D6-B51A5A66BDB8}"/>
              </a:ext>
            </a:extLst>
          </p:cNvPr>
          <p:cNvGrpSpPr>
            <a:grpSpLocks/>
          </p:cNvGrpSpPr>
          <p:nvPr/>
        </p:nvGrpSpPr>
        <p:grpSpPr bwMode="auto">
          <a:xfrm>
            <a:off x="7566349" y="3812814"/>
            <a:ext cx="496588" cy="96676"/>
            <a:chOff x="2199" y="955"/>
            <a:chExt cx="2547" cy="506"/>
          </a:xfrm>
        </p:grpSpPr>
        <p:sp>
          <p:nvSpPr>
            <p:cNvPr id="548" name="Freeform 851">
              <a:extLst>
                <a:ext uri="{FF2B5EF4-FFF2-40B4-BE49-F238E27FC236}">
                  <a16:creationId xmlns:a16="http://schemas.microsoft.com/office/drawing/2014/main" id="{47E21BF6-929B-3A47-8266-F43071DB405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9" y="1166"/>
              <a:ext cx="260" cy="281"/>
            </a:xfrm>
            <a:custGeom>
              <a:avLst/>
              <a:gdLst>
                <a:gd name="T0" fmla="*/ 260 w 260"/>
                <a:gd name="T1" fmla="*/ 0 h 281"/>
                <a:gd name="T2" fmla="*/ 42 w 260"/>
                <a:gd name="T3" fmla="*/ 112 h 281"/>
                <a:gd name="T4" fmla="*/ 35 w 260"/>
                <a:gd name="T5" fmla="*/ 211 h 281"/>
                <a:gd name="T6" fmla="*/ 253 w 260"/>
                <a:gd name="T7" fmla="*/ 281 h 28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60" h="281">
                  <a:moveTo>
                    <a:pt x="260" y="0"/>
                  </a:moveTo>
                  <a:cubicBezTo>
                    <a:pt x="224" y="19"/>
                    <a:pt x="79" y="77"/>
                    <a:pt x="42" y="112"/>
                  </a:cubicBezTo>
                  <a:cubicBezTo>
                    <a:pt x="5" y="143"/>
                    <a:pt x="0" y="183"/>
                    <a:pt x="35" y="211"/>
                  </a:cubicBezTo>
                  <a:cubicBezTo>
                    <a:pt x="70" y="239"/>
                    <a:pt x="208" y="266"/>
                    <a:pt x="253" y="281"/>
                  </a:cubicBezTo>
                </a:path>
              </a:pathLst>
            </a:custGeom>
            <a:noFill/>
            <a:ln w="12700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49" name="Freeform 852">
              <a:extLst>
                <a:ext uri="{FF2B5EF4-FFF2-40B4-BE49-F238E27FC236}">
                  <a16:creationId xmlns:a16="http://schemas.microsoft.com/office/drawing/2014/main" id="{977E0CCA-A1C1-F142-8BCA-8B6415F0037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82" y="1040"/>
              <a:ext cx="900" cy="421"/>
            </a:xfrm>
            <a:custGeom>
              <a:avLst/>
              <a:gdLst>
                <a:gd name="T0" fmla="*/ 531 w 900"/>
                <a:gd name="T1" fmla="*/ 0 h 421"/>
                <a:gd name="T2" fmla="*/ 279 w 900"/>
                <a:gd name="T3" fmla="*/ 77 h 421"/>
                <a:gd name="T4" fmla="*/ 68 w 900"/>
                <a:gd name="T5" fmla="*/ 182 h 421"/>
                <a:gd name="T6" fmla="*/ 33 w 900"/>
                <a:gd name="T7" fmla="*/ 323 h 421"/>
                <a:gd name="T8" fmla="*/ 328 w 900"/>
                <a:gd name="T9" fmla="*/ 400 h 421"/>
                <a:gd name="T10" fmla="*/ 812 w 900"/>
                <a:gd name="T11" fmla="*/ 421 h 421"/>
                <a:gd name="T12" fmla="*/ 855 w 900"/>
                <a:gd name="T13" fmla="*/ 400 h 42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900" h="421">
                  <a:moveTo>
                    <a:pt x="531" y="0"/>
                  </a:moveTo>
                  <a:cubicBezTo>
                    <a:pt x="489" y="13"/>
                    <a:pt x="356" y="47"/>
                    <a:pt x="279" y="77"/>
                  </a:cubicBezTo>
                  <a:cubicBezTo>
                    <a:pt x="202" y="107"/>
                    <a:pt x="109" y="141"/>
                    <a:pt x="68" y="182"/>
                  </a:cubicBezTo>
                  <a:cubicBezTo>
                    <a:pt x="31" y="213"/>
                    <a:pt x="0" y="292"/>
                    <a:pt x="33" y="323"/>
                  </a:cubicBezTo>
                  <a:cubicBezTo>
                    <a:pt x="76" y="359"/>
                    <a:pt x="198" y="384"/>
                    <a:pt x="328" y="400"/>
                  </a:cubicBezTo>
                  <a:cubicBezTo>
                    <a:pt x="458" y="416"/>
                    <a:pt x="724" y="421"/>
                    <a:pt x="812" y="421"/>
                  </a:cubicBezTo>
                  <a:cubicBezTo>
                    <a:pt x="900" y="421"/>
                    <a:pt x="846" y="404"/>
                    <a:pt x="855" y="400"/>
                  </a:cubicBezTo>
                </a:path>
              </a:pathLst>
            </a:custGeom>
            <a:noFill/>
            <a:ln w="12700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50" name="Freeform 853">
              <a:extLst>
                <a:ext uri="{FF2B5EF4-FFF2-40B4-BE49-F238E27FC236}">
                  <a16:creationId xmlns:a16="http://schemas.microsoft.com/office/drawing/2014/main" id="{AFEC8E43-9448-CC47-A12E-E3D3988EA2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82" y="1068"/>
              <a:ext cx="428" cy="269"/>
            </a:xfrm>
            <a:custGeom>
              <a:avLst/>
              <a:gdLst>
                <a:gd name="T0" fmla="*/ 428 w 428"/>
                <a:gd name="T1" fmla="*/ 0 h 269"/>
                <a:gd name="T2" fmla="*/ 217 w 428"/>
                <a:gd name="T3" fmla="*/ 35 h 269"/>
                <a:gd name="T4" fmla="*/ 21 w 428"/>
                <a:gd name="T5" fmla="*/ 140 h 269"/>
                <a:gd name="T6" fmla="*/ 91 w 428"/>
                <a:gd name="T7" fmla="*/ 246 h 269"/>
                <a:gd name="T8" fmla="*/ 231 w 428"/>
                <a:gd name="T9" fmla="*/ 267 h 269"/>
                <a:gd name="T10" fmla="*/ 414 w 428"/>
                <a:gd name="T11" fmla="*/ 260 h 26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28" h="269">
                  <a:moveTo>
                    <a:pt x="428" y="0"/>
                  </a:moveTo>
                  <a:cubicBezTo>
                    <a:pt x="428" y="0"/>
                    <a:pt x="217" y="35"/>
                    <a:pt x="217" y="35"/>
                  </a:cubicBezTo>
                  <a:cubicBezTo>
                    <a:pt x="217" y="35"/>
                    <a:pt x="42" y="105"/>
                    <a:pt x="21" y="140"/>
                  </a:cubicBezTo>
                  <a:cubicBezTo>
                    <a:pt x="0" y="175"/>
                    <a:pt x="14" y="217"/>
                    <a:pt x="91" y="246"/>
                  </a:cubicBezTo>
                  <a:cubicBezTo>
                    <a:pt x="126" y="267"/>
                    <a:pt x="177" y="265"/>
                    <a:pt x="231" y="267"/>
                  </a:cubicBezTo>
                  <a:cubicBezTo>
                    <a:pt x="285" y="269"/>
                    <a:pt x="376" y="262"/>
                    <a:pt x="414" y="260"/>
                  </a:cubicBezTo>
                </a:path>
              </a:pathLst>
            </a:custGeom>
            <a:noFill/>
            <a:ln w="12700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51" name="Freeform 854">
              <a:extLst>
                <a:ext uri="{FF2B5EF4-FFF2-40B4-BE49-F238E27FC236}">
                  <a16:creationId xmlns:a16="http://schemas.microsoft.com/office/drawing/2014/main" id="{9974E21E-DE2A-F14B-9EEA-8E995ACB2F4C}"/>
                </a:ext>
              </a:extLst>
            </p:cNvPr>
            <p:cNvSpPr>
              <a:spLocks/>
            </p:cNvSpPr>
            <p:nvPr/>
          </p:nvSpPr>
          <p:spPr bwMode="auto">
            <a:xfrm>
              <a:off x="3554" y="1075"/>
              <a:ext cx="377" cy="239"/>
            </a:xfrm>
            <a:custGeom>
              <a:avLst/>
              <a:gdLst>
                <a:gd name="T0" fmla="*/ 42 w 377"/>
                <a:gd name="T1" fmla="*/ 239 h 239"/>
                <a:gd name="T2" fmla="*/ 335 w 377"/>
                <a:gd name="T3" fmla="*/ 146 h 239"/>
                <a:gd name="T4" fmla="*/ 342 w 377"/>
                <a:gd name="T5" fmla="*/ 47 h 239"/>
                <a:gd name="T6" fmla="*/ 0 w 377"/>
                <a:gd name="T7" fmla="*/ 0 h 23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77" h="239">
                  <a:moveTo>
                    <a:pt x="42" y="239"/>
                  </a:moveTo>
                  <a:cubicBezTo>
                    <a:pt x="89" y="224"/>
                    <a:pt x="285" y="178"/>
                    <a:pt x="335" y="146"/>
                  </a:cubicBezTo>
                  <a:cubicBezTo>
                    <a:pt x="372" y="115"/>
                    <a:pt x="377" y="75"/>
                    <a:pt x="342" y="47"/>
                  </a:cubicBezTo>
                  <a:cubicBezTo>
                    <a:pt x="286" y="23"/>
                    <a:pt x="71" y="10"/>
                    <a:pt x="0" y="0"/>
                  </a:cubicBezTo>
                </a:path>
              </a:pathLst>
            </a:custGeom>
            <a:noFill/>
            <a:ln w="12700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52" name="Freeform 855">
              <a:extLst>
                <a:ext uri="{FF2B5EF4-FFF2-40B4-BE49-F238E27FC236}">
                  <a16:creationId xmlns:a16="http://schemas.microsoft.com/office/drawing/2014/main" id="{526B7E0C-0C34-C149-980C-9D4078DFB7FF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6" y="997"/>
              <a:ext cx="660" cy="336"/>
            </a:xfrm>
            <a:custGeom>
              <a:avLst/>
              <a:gdLst>
                <a:gd name="T0" fmla="*/ 390 w 646"/>
                <a:gd name="T1" fmla="*/ 592 h 300"/>
                <a:gd name="T2" fmla="*/ 555 w 646"/>
                <a:gd name="T3" fmla="*/ 501 h 300"/>
                <a:gd name="T4" fmla="*/ 690 w 646"/>
                <a:gd name="T5" fmla="*/ 377 h 300"/>
                <a:gd name="T6" fmla="*/ 713 w 646"/>
                <a:gd name="T7" fmla="*/ 211 h 300"/>
                <a:gd name="T8" fmla="*/ 522 w 646"/>
                <a:gd name="T9" fmla="*/ 119 h 300"/>
                <a:gd name="T10" fmla="*/ 0 w 646"/>
                <a:gd name="T11" fmla="*/ 0 h 3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46" h="300">
                  <a:moveTo>
                    <a:pt x="343" y="300"/>
                  </a:moveTo>
                  <a:cubicBezTo>
                    <a:pt x="367" y="292"/>
                    <a:pt x="443" y="272"/>
                    <a:pt x="487" y="254"/>
                  </a:cubicBezTo>
                  <a:cubicBezTo>
                    <a:pt x="531" y="236"/>
                    <a:pt x="584" y="216"/>
                    <a:pt x="607" y="191"/>
                  </a:cubicBezTo>
                  <a:cubicBezTo>
                    <a:pt x="628" y="173"/>
                    <a:pt x="646" y="125"/>
                    <a:pt x="627" y="107"/>
                  </a:cubicBezTo>
                  <a:cubicBezTo>
                    <a:pt x="603" y="85"/>
                    <a:pt x="563" y="79"/>
                    <a:pt x="459" y="61"/>
                  </a:cubicBezTo>
                  <a:cubicBezTo>
                    <a:pt x="355" y="43"/>
                    <a:pt x="76" y="10"/>
                    <a:pt x="0" y="0"/>
                  </a:cubicBezTo>
                </a:path>
              </a:pathLst>
            </a:custGeom>
            <a:noFill/>
            <a:ln w="12700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53" name="Freeform 856">
              <a:extLst>
                <a:ext uri="{FF2B5EF4-FFF2-40B4-BE49-F238E27FC236}">
                  <a16:creationId xmlns:a16="http://schemas.microsoft.com/office/drawing/2014/main" id="{8F99464E-957F-4E48-BA20-3C5D8011E641}"/>
                </a:ext>
              </a:extLst>
            </p:cNvPr>
            <p:cNvSpPr>
              <a:spLocks/>
            </p:cNvSpPr>
            <p:nvPr/>
          </p:nvSpPr>
          <p:spPr bwMode="auto">
            <a:xfrm>
              <a:off x="4116" y="955"/>
              <a:ext cx="630" cy="397"/>
            </a:xfrm>
            <a:custGeom>
              <a:avLst/>
              <a:gdLst>
                <a:gd name="T0" fmla="*/ 320 w 630"/>
                <a:gd name="T1" fmla="*/ 397 h 397"/>
                <a:gd name="T2" fmla="*/ 468 w 630"/>
                <a:gd name="T3" fmla="*/ 345 h 397"/>
                <a:gd name="T4" fmla="*/ 590 w 630"/>
                <a:gd name="T5" fmla="*/ 275 h 397"/>
                <a:gd name="T6" fmla="*/ 611 w 630"/>
                <a:gd name="T7" fmla="*/ 181 h 397"/>
                <a:gd name="T8" fmla="*/ 439 w 630"/>
                <a:gd name="T9" fmla="*/ 129 h 397"/>
                <a:gd name="T10" fmla="*/ 0 w 630"/>
                <a:gd name="T11" fmla="*/ 0 h 39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30" h="397">
                  <a:moveTo>
                    <a:pt x="320" y="397"/>
                  </a:moveTo>
                  <a:cubicBezTo>
                    <a:pt x="345" y="388"/>
                    <a:pt x="423" y="366"/>
                    <a:pt x="468" y="345"/>
                  </a:cubicBezTo>
                  <a:cubicBezTo>
                    <a:pt x="513" y="325"/>
                    <a:pt x="567" y="303"/>
                    <a:pt x="590" y="275"/>
                  </a:cubicBezTo>
                  <a:cubicBezTo>
                    <a:pt x="612" y="255"/>
                    <a:pt x="630" y="201"/>
                    <a:pt x="611" y="181"/>
                  </a:cubicBezTo>
                  <a:cubicBezTo>
                    <a:pt x="586" y="156"/>
                    <a:pt x="541" y="159"/>
                    <a:pt x="439" y="129"/>
                  </a:cubicBezTo>
                  <a:cubicBezTo>
                    <a:pt x="337" y="99"/>
                    <a:pt x="91" y="27"/>
                    <a:pt x="0" y="0"/>
                  </a:cubicBezTo>
                </a:path>
              </a:pathLst>
            </a:custGeom>
            <a:noFill/>
            <a:ln w="12700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</p:grpSp>
      <p:grpSp>
        <p:nvGrpSpPr>
          <p:cNvPr id="588" name="Group 850">
            <a:extLst>
              <a:ext uri="{FF2B5EF4-FFF2-40B4-BE49-F238E27FC236}">
                <a16:creationId xmlns:a16="http://schemas.microsoft.com/office/drawing/2014/main" id="{29210D43-18C8-0641-B681-3446080C3F9A}"/>
              </a:ext>
            </a:extLst>
          </p:cNvPr>
          <p:cNvGrpSpPr>
            <a:grpSpLocks/>
          </p:cNvGrpSpPr>
          <p:nvPr/>
        </p:nvGrpSpPr>
        <p:grpSpPr bwMode="auto">
          <a:xfrm>
            <a:off x="7801777" y="3327400"/>
            <a:ext cx="269073" cy="46492"/>
            <a:chOff x="2199" y="955"/>
            <a:chExt cx="2547" cy="506"/>
          </a:xfrm>
        </p:grpSpPr>
        <p:sp>
          <p:nvSpPr>
            <p:cNvPr id="597" name="Freeform 851">
              <a:extLst>
                <a:ext uri="{FF2B5EF4-FFF2-40B4-BE49-F238E27FC236}">
                  <a16:creationId xmlns:a16="http://schemas.microsoft.com/office/drawing/2014/main" id="{36DCC3D2-0891-2541-A191-1251BBEF990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9" y="1166"/>
              <a:ext cx="260" cy="281"/>
            </a:xfrm>
            <a:custGeom>
              <a:avLst/>
              <a:gdLst>
                <a:gd name="T0" fmla="*/ 260 w 260"/>
                <a:gd name="T1" fmla="*/ 0 h 281"/>
                <a:gd name="T2" fmla="*/ 42 w 260"/>
                <a:gd name="T3" fmla="*/ 112 h 281"/>
                <a:gd name="T4" fmla="*/ 35 w 260"/>
                <a:gd name="T5" fmla="*/ 211 h 281"/>
                <a:gd name="T6" fmla="*/ 253 w 260"/>
                <a:gd name="T7" fmla="*/ 281 h 28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60" h="281">
                  <a:moveTo>
                    <a:pt x="260" y="0"/>
                  </a:moveTo>
                  <a:cubicBezTo>
                    <a:pt x="224" y="19"/>
                    <a:pt x="79" y="77"/>
                    <a:pt x="42" y="112"/>
                  </a:cubicBezTo>
                  <a:cubicBezTo>
                    <a:pt x="5" y="143"/>
                    <a:pt x="0" y="183"/>
                    <a:pt x="35" y="211"/>
                  </a:cubicBezTo>
                  <a:cubicBezTo>
                    <a:pt x="70" y="239"/>
                    <a:pt x="208" y="266"/>
                    <a:pt x="253" y="281"/>
                  </a:cubicBezTo>
                </a:path>
              </a:pathLst>
            </a:custGeom>
            <a:noFill/>
            <a:ln w="9525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98" name="Freeform 852">
              <a:extLst>
                <a:ext uri="{FF2B5EF4-FFF2-40B4-BE49-F238E27FC236}">
                  <a16:creationId xmlns:a16="http://schemas.microsoft.com/office/drawing/2014/main" id="{D5277460-B4E3-524F-9433-384917AEC3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82" y="1040"/>
              <a:ext cx="900" cy="421"/>
            </a:xfrm>
            <a:custGeom>
              <a:avLst/>
              <a:gdLst>
                <a:gd name="T0" fmla="*/ 531 w 900"/>
                <a:gd name="T1" fmla="*/ 0 h 421"/>
                <a:gd name="T2" fmla="*/ 279 w 900"/>
                <a:gd name="T3" fmla="*/ 77 h 421"/>
                <a:gd name="T4" fmla="*/ 68 w 900"/>
                <a:gd name="T5" fmla="*/ 182 h 421"/>
                <a:gd name="T6" fmla="*/ 33 w 900"/>
                <a:gd name="T7" fmla="*/ 323 h 421"/>
                <a:gd name="T8" fmla="*/ 328 w 900"/>
                <a:gd name="T9" fmla="*/ 400 h 421"/>
                <a:gd name="T10" fmla="*/ 812 w 900"/>
                <a:gd name="T11" fmla="*/ 421 h 421"/>
                <a:gd name="T12" fmla="*/ 855 w 900"/>
                <a:gd name="T13" fmla="*/ 400 h 42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900" h="421">
                  <a:moveTo>
                    <a:pt x="531" y="0"/>
                  </a:moveTo>
                  <a:cubicBezTo>
                    <a:pt x="489" y="13"/>
                    <a:pt x="356" y="47"/>
                    <a:pt x="279" y="77"/>
                  </a:cubicBezTo>
                  <a:cubicBezTo>
                    <a:pt x="202" y="107"/>
                    <a:pt x="109" y="141"/>
                    <a:pt x="68" y="182"/>
                  </a:cubicBezTo>
                  <a:cubicBezTo>
                    <a:pt x="31" y="213"/>
                    <a:pt x="0" y="292"/>
                    <a:pt x="33" y="323"/>
                  </a:cubicBezTo>
                  <a:cubicBezTo>
                    <a:pt x="76" y="359"/>
                    <a:pt x="198" y="384"/>
                    <a:pt x="328" y="400"/>
                  </a:cubicBezTo>
                  <a:cubicBezTo>
                    <a:pt x="458" y="416"/>
                    <a:pt x="724" y="421"/>
                    <a:pt x="812" y="421"/>
                  </a:cubicBezTo>
                  <a:cubicBezTo>
                    <a:pt x="900" y="421"/>
                    <a:pt x="846" y="404"/>
                    <a:pt x="855" y="400"/>
                  </a:cubicBezTo>
                </a:path>
              </a:pathLst>
            </a:custGeom>
            <a:noFill/>
            <a:ln w="9525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99" name="Freeform 853">
              <a:extLst>
                <a:ext uri="{FF2B5EF4-FFF2-40B4-BE49-F238E27FC236}">
                  <a16:creationId xmlns:a16="http://schemas.microsoft.com/office/drawing/2014/main" id="{B805595D-4D0C-7944-A9AD-4D3ADF56132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82" y="1068"/>
              <a:ext cx="428" cy="269"/>
            </a:xfrm>
            <a:custGeom>
              <a:avLst/>
              <a:gdLst>
                <a:gd name="T0" fmla="*/ 428 w 428"/>
                <a:gd name="T1" fmla="*/ 0 h 269"/>
                <a:gd name="T2" fmla="*/ 217 w 428"/>
                <a:gd name="T3" fmla="*/ 35 h 269"/>
                <a:gd name="T4" fmla="*/ 21 w 428"/>
                <a:gd name="T5" fmla="*/ 140 h 269"/>
                <a:gd name="T6" fmla="*/ 91 w 428"/>
                <a:gd name="T7" fmla="*/ 246 h 269"/>
                <a:gd name="T8" fmla="*/ 231 w 428"/>
                <a:gd name="T9" fmla="*/ 267 h 269"/>
                <a:gd name="T10" fmla="*/ 414 w 428"/>
                <a:gd name="T11" fmla="*/ 260 h 26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28" h="269">
                  <a:moveTo>
                    <a:pt x="428" y="0"/>
                  </a:moveTo>
                  <a:cubicBezTo>
                    <a:pt x="428" y="0"/>
                    <a:pt x="217" y="35"/>
                    <a:pt x="217" y="35"/>
                  </a:cubicBezTo>
                  <a:cubicBezTo>
                    <a:pt x="217" y="35"/>
                    <a:pt x="42" y="105"/>
                    <a:pt x="21" y="140"/>
                  </a:cubicBezTo>
                  <a:cubicBezTo>
                    <a:pt x="0" y="175"/>
                    <a:pt x="14" y="217"/>
                    <a:pt x="91" y="246"/>
                  </a:cubicBezTo>
                  <a:cubicBezTo>
                    <a:pt x="126" y="267"/>
                    <a:pt x="177" y="265"/>
                    <a:pt x="231" y="267"/>
                  </a:cubicBezTo>
                  <a:cubicBezTo>
                    <a:pt x="285" y="269"/>
                    <a:pt x="376" y="262"/>
                    <a:pt x="414" y="260"/>
                  </a:cubicBezTo>
                </a:path>
              </a:pathLst>
            </a:custGeom>
            <a:noFill/>
            <a:ln w="9525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00" name="Freeform 854">
              <a:extLst>
                <a:ext uri="{FF2B5EF4-FFF2-40B4-BE49-F238E27FC236}">
                  <a16:creationId xmlns:a16="http://schemas.microsoft.com/office/drawing/2014/main" id="{E00F00F5-C22C-9E4F-AD64-60E1AB2F49CF}"/>
                </a:ext>
              </a:extLst>
            </p:cNvPr>
            <p:cNvSpPr>
              <a:spLocks/>
            </p:cNvSpPr>
            <p:nvPr/>
          </p:nvSpPr>
          <p:spPr bwMode="auto">
            <a:xfrm>
              <a:off x="3554" y="1075"/>
              <a:ext cx="377" cy="239"/>
            </a:xfrm>
            <a:custGeom>
              <a:avLst/>
              <a:gdLst>
                <a:gd name="T0" fmla="*/ 42 w 377"/>
                <a:gd name="T1" fmla="*/ 239 h 239"/>
                <a:gd name="T2" fmla="*/ 335 w 377"/>
                <a:gd name="T3" fmla="*/ 146 h 239"/>
                <a:gd name="T4" fmla="*/ 342 w 377"/>
                <a:gd name="T5" fmla="*/ 47 h 239"/>
                <a:gd name="T6" fmla="*/ 0 w 377"/>
                <a:gd name="T7" fmla="*/ 0 h 23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77" h="239">
                  <a:moveTo>
                    <a:pt x="42" y="239"/>
                  </a:moveTo>
                  <a:cubicBezTo>
                    <a:pt x="89" y="224"/>
                    <a:pt x="285" y="178"/>
                    <a:pt x="335" y="146"/>
                  </a:cubicBezTo>
                  <a:cubicBezTo>
                    <a:pt x="372" y="115"/>
                    <a:pt x="377" y="75"/>
                    <a:pt x="342" y="47"/>
                  </a:cubicBezTo>
                  <a:cubicBezTo>
                    <a:pt x="286" y="23"/>
                    <a:pt x="71" y="10"/>
                    <a:pt x="0" y="0"/>
                  </a:cubicBezTo>
                </a:path>
              </a:pathLst>
            </a:custGeom>
            <a:noFill/>
            <a:ln w="9525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01" name="Freeform 855">
              <a:extLst>
                <a:ext uri="{FF2B5EF4-FFF2-40B4-BE49-F238E27FC236}">
                  <a16:creationId xmlns:a16="http://schemas.microsoft.com/office/drawing/2014/main" id="{91BD7366-39AE-8B41-B7C8-8425503699EC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6" y="997"/>
              <a:ext cx="660" cy="336"/>
            </a:xfrm>
            <a:custGeom>
              <a:avLst/>
              <a:gdLst>
                <a:gd name="T0" fmla="*/ 390 w 646"/>
                <a:gd name="T1" fmla="*/ 592 h 300"/>
                <a:gd name="T2" fmla="*/ 555 w 646"/>
                <a:gd name="T3" fmla="*/ 501 h 300"/>
                <a:gd name="T4" fmla="*/ 690 w 646"/>
                <a:gd name="T5" fmla="*/ 377 h 300"/>
                <a:gd name="T6" fmla="*/ 713 w 646"/>
                <a:gd name="T7" fmla="*/ 211 h 300"/>
                <a:gd name="T8" fmla="*/ 522 w 646"/>
                <a:gd name="T9" fmla="*/ 119 h 300"/>
                <a:gd name="T10" fmla="*/ 0 w 646"/>
                <a:gd name="T11" fmla="*/ 0 h 3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46" h="300">
                  <a:moveTo>
                    <a:pt x="343" y="300"/>
                  </a:moveTo>
                  <a:cubicBezTo>
                    <a:pt x="367" y="292"/>
                    <a:pt x="443" y="272"/>
                    <a:pt x="487" y="254"/>
                  </a:cubicBezTo>
                  <a:cubicBezTo>
                    <a:pt x="531" y="236"/>
                    <a:pt x="584" y="216"/>
                    <a:pt x="607" y="191"/>
                  </a:cubicBezTo>
                  <a:cubicBezTo>
                    <a:pt x="628" y="173"/>
                    <a:pt x="646" y="125"/>
                    <a:pt x="627" y="107"/>
                  </a:cubicBezTo>
                  <a:cubicBezTo>
                    <a:pt x="603" y="85"/>
                    <a:pt x="563" y="79"/>
                    <a:pt x="459" y="61"/>
                  </a:cubicBezTo>
                  <a:cubicBezTo>
                    <a:pt x="355" y="43"/>
                    <a:pt x="76" y="10"/>
                    <a:pt x="0" y="0"/>
                  </a:cubicBezTo>
                </a:path>
              </a:pathLst>
            </a:custGeom>
            <a:noFill/>
            <a:ln w="9525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02" name="Freeform 856">
              <a:extLst>
                <a:ext uri="{FF2B5EF4-FFF2-40B4-BE49-F238E27FC236}">
                  <a16:creationId xmlns:a16="http://schemas.microsoft.com/office/drawing/2014/main" id="{7FC3F21F-3A7A-BD48-A40A-00C122D9857D}"/>
                </a:ext>
              </a:extLst>
            </p:cNvPr>
            <p:cNvSpPr>
              <a:spLocks/>
            </p:cNvSpPr>
            <p:nvPr/>
          </p:nvSpPr>
          <p:spPr bwMode="auto">
            <a:xfrm>
              <a:off x="4116" y="955"/>
              <a:ext cx="630" cy="397"/>
            </a:xfrm>
            <a:custGeom>
              <a:avLst/>
              <a:gdLst>
                <a:gd name="T0" fmla="*/ 320 w 630"/>
                <a:gd name="T1" fmla="*/ 397 h 397"/>
                <a:gd name="T2" fmla="*/ 468 w 630"/>
                <a:gd name="T3" fmla="*/ 345 h 397"/>
                <a:gd name="T4" fmla="*/ 590 w 630"/>
                <a:gd name="T5" fmla="*/ 275 h 397"/>
                <a:gd name="T6" fmla="*/ 611 w 630"/>
                <a:gd name="T7" fmla="*/ 181 h 397"/>
                <a:gd name="T8" fmla="*/ 439 w 630"/>
                <a:gd name="T9" fmla="*/ 129 h 397"/>
                <a:gd name="T10" fmla="*/ 0 w 630"/>
                <a:gd name="T11" fmla="*/ 0 h 39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30" h="397">
                  <a:moveTo>
                    <a:pt x="320" y="397"/>
                  </a:moveTo>
                  <a:cubicBezTo>
                    <a:pt x="345" y="388"/>
                    <a:pt x="423" y="366"/>
                    <a:pt x="468" y="345"/>
                  </a:cubicBezTo>
                  <a:cubicBezTo>
                    <a:pt x="513" y="325"/>
                    <a:pt x="567" y="303"/>
                    <a:pt x="590" y="275"/>
                  </a:cubicBezTo>
                  <a:cubicBezTo>
                    <a:pt x="612" y="255"/>
                    <a:pt x="630" y="201"/>
                    <a:pt x="611" y="181"/>
                  </a:cubicBezTo>
                  <a:cubicBezTo>
                    <a:pt x="586" y="156"/>
                    <a:pt x="541" y="159"/>
                    <a:pt x="439" y="129"/>
                  </a:cubicBezTo>
                  <a:cubicBezTo>
                    <a:pt x="337" y="99"/>
                    <a:pt x="91" y="27"/>
                    <a:pt x="0" y="0"/>
                  </a:cubicBezTo>
                </a:path>
              </a:pathLst>
            </a:custGeom>
            <a:noFill/>
            <a:ln w="9525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</p:grpSp>
      <p:grpSp>
        <p:nvGrpSpPr>
          <p:cNvPr id="603" name="Group 850">
            <a:extLst>
              <a:ext uri="{FF2B5EF4-FFF2-40B4-BE49-F238E27FC236}">
                <a16:creationId xmlns:a16="http://schemas.microsoft.com/office/drawing/2014/main" id="{BE7F245F-72C2-A043-82DE-6C0AE3E66523}"/>
              </a:ext>
            </a:extLst>
          </p:cNvPr>
          <p:cNvGrpSpPr>
            <a:grpSpLocks/>
          </p:cNvGrpSpPr>
          <p:nvPr/>
        </p:nvGrpSpPr>
        <p:grpSpPr bwMode="auto">
          <a:xfrm>
            <a:off x="7493802" y="3422650"/>
            <a:ext cx="269073" cy="46492"/>
            <a:chOff x="2199" y="955"/>
            <a:chExt cx="2547" cy="506"/>
          </a:xfrm>
        </p:grpSpPr>
        <p:sp>
          <p:nvSpPr>
            <p:cNvPr id="604" name="Freeform 851">
              <a:extLst>
                <a:ext uri="{FF2B5EF4-FFF2-40B4-BE49-F238E27FC236}">
                  <a16:creationId xmlns:a16="http://schemas.microsoft.com/office/drawing/2014/main" id="{B712963A-1E2A-3643-B5C3-4E552B192EF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9" y="1166"/>
              <a:ext cx="260" cy="281"/>
            </a:xfrm>
            <a:custGeom>
              <a:avLst/>
              <a:gdLst>
                <a:gd name="T0" fmla="*/ 260 w 260"/>
                <a:gd name="T1" fmla="*/ 0 h 281"/>
                <a:gd name="T2" fmla="*/ 42 w 260"/>
                <a:gd name="T3" fmla="*/ 112 h 281"/>
                <a:gd name="T4" fmla="*/ 35 w 260"/>
                <a:gd name="T5" fmla="*/ 211 h 281"/>
                <a:gd name="T6" fmla="*/ 253 w 260"/>
                <a:gd name="T7" fmla="*/ 281 h 28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60" h="281">
                  <a:moveTo>
                    <a:pt x="260" y="0"/>
                  </a:moveTo>
                  <a:cubicBezTo>
                    <a:pt x="224" y="19"/>
                    <a:pt x="79" y="77"/>
                    <a:pt x="42" y="112"/>
                  </a:cubicBezTo>
                  <a:cubicBezTo>
                    <a:pt x="5" y="143"/>
                    <a:pt x="0" y="183"/>
                    <a:pt x="35" y="211"/>
                  </a:cubicBezTo>
                  <a:cubicBezTo>
                    <a:pt x="70" y="239"/>
                    <a:pt x="208" y="266"/>
                    <a:pt x="253" y="281"/>
                  </a:cubicBezTo>
                </a:path>
              </a:pathLst>
            </a:custGeom>
            <a:noFill/>
            <a:ln w="9525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05" name="Freeform 852">
              <a:extLst>
                <a:ext uri="{FF2B5EF4-FFF2-40B4-BE49-F238E27FC236}">
                  <a16:creationId xmlns:a16="http://schemas.microsoft.com/office/drawing/2014/main" id="{470DE5CF-9167-9246-A722-9E84422744D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82" y="1040"/>
              <a:ext cx="900" cy="421"/>
            </a:xfrm>
            <a:custGeom>
              <a:avLst/>
              <a:gdLst>
                <a:gd name="T0" fmla="*/ 531 w 900"/>
                <a:gd name="T1" fmla="*/ 0 h 421"/>
                <a:gd name="T2" fmla="*/ 279 w 900"/>
                <a:gd name="T3" fmla="*/ 77 h 421"/>
                <a:gd name="T4" fmla="*/ 68 w 900"/>
                <a:gd name="T5" fmla="*/ 182 h 421"/>
                <a:gd name="T6" fmla="*/ 33 w 900"/>
                <a:gd name="T7" fmla="*/ 323 h 421"/>
                <a:gd name="T8" fmla="*/ 328 w 900"/>
                <a:gd name="T9" fmla="*/ 400 h 421"/>
                <a:gd name="T10" fmla="*/ 812 w 900"/>
                <a:gd name="T11" fmla="*/ 421 h 421"/>
                <a:gd name="T12" fmla="*/ 855 w 900"/>
                <a:gd name="T13" fmla="*/ 400 h 42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900" h="421">
                  <a:moveTo>
                    <a:pt x="531" y="0"/>
                  </a:moveTo>
                  <a:cubicBezTo>
                    <a:pt x="489" y="13"/>
                    <a:pt x="356" y="47"/>
                    <a:pt x="279" y="77"/>
                  </a:cubicBezTo>
                  <a:cubicBezTo>
                    <a:pt x="202" y="107"/>
                    <a:pt x="109" y="141"/>
                    <a:pt x="68" y="182"/>
                  </a:cubicBezTo>
                  <a:cubicBezTo>
                    <a:pt x="31" y="213"/>
                    <a:pt x="0" y="292"/>
                    <a:pt x="33" y="323"/>
                  </a:cubicBezTo>
                  <a:cubicBezTo>
                    <a:pt x="76" y="359"/>
                    <a:pt x="198" y="384"/>
                    <a:pt x="328" y="400"/>
                  </a:cubicBezTo>
                  <a:cubicBezTo>
                    <a:pt x="458" y="416"/>
                    <a:pt x="724" y="421"/>
                    <a:pt x="812" y="421"/>
                  </a:cubicBezTo>
                  <a:cubicBezTo>
                    <a:pt x="900" y="421"/>
                    <a:pt x="846" y="404"/>
                    <a:pt x="855" y="400"/>
                  </a:cubicBezTo>
                </a:path>
              </a:pathLst>
            </a:custGeom>
            <a:noFill/>
            <a:ln w="9525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06" name="Freeform 853">
              <a:extLst>
                <a:ext uri="{FF2B5EF4-FFF2-40B4-BE49-F238E27FC236}">
                  <a16:creationId xmlns:a16="http://schemas.microsoft.com/office/drawing/2014/main" id="{BD37A15B-27DE-5640-BDCC-45492602C1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82" y="1068"/>
              <a:ext cx="428" cy="269"/>
            </a:xfrm>
            <a:custGeom>
              <a:avLst/>
              <a:gdLst>
                <a:gd name="T0" fmla="*/ 428 w 428"/>
                <a:gd name="T1" fmla="*/ 0 h 269"/>
                <a:gd name="T2" fmla="*/ 217 w 428"/>
                <a:gd name="T3" fmla="*/ 35 h 269"/>
                <a:gd name="T4" fmla="*/ 21 w 428"/>
                <a:gd name="T5" fmla="*/ 140 h 269"/>
                <a:gd name="T6" fmla="*/ 91 w 428"/>
                <a:gd name="T7" fmla="*/ 246 h 269"/>
                <a:gd name="T8" fmla="*/ 231 w 428"/>
                <a:gd name="T9" fmla="*/ 267 h 269"/>
                <a:gd name="T10" fmla="*/ 414 w 428"/>
                <a:gd name="T11" fmla="*/ 260 h 26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28" h="269">
                  <a:moveTo>
                    <a:pt x="428" y="0"/>
                  </a:moveTo>
                  <a:cubicBezTo>
                    <a:pt x="428" y="0"/>
                    <a:pt x="217" y="35"/>
                    <a:pt x="217" y="35"/>
                  </a:cubicBezTo>
                  <a:cubicBezTo>
                    <a:pt x="217" y="35"/>
                    <a:pt x="42" y="105"/>
                    <a:pt x="21" y="140"/>
                  </a:cubicBezTo>
                  <a:cubicBezTo>
                    <a:pt x="0" y="175"/>
                    <a:pt x="14" y="217"/>
                    <a:pt x="91" y="246"/>
                  </a:cubicBezTo>
                  <a:cubicBezTo>
                    <a:pt x="126" y="267"/>
                    <a:pt x="177" y="265"/>
                    <a:pt x="231" y="267"/>
                  </a:cubicBezTo>
                  <a:cubicBezTo>
                    <a:pt x="285" y="269"/>
                    <a:pt x="376" y="262"/>
                    <a:pt x="414" y="260"/>
                  </a:cubicBezTo>
                </a:path>
              </a:pathLst>
            </a:custGeom>
            <a:noFill/>
            <a:ln w="9525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07" name="Freeform 854">
              <a:extLst>
                <a:ext uri="{FF2B5EF4-FFF2-40B4-BE49-F238E27FC236}">
                  <a16:creationId xmlns:a16="http://schemas.microsoft.com/office/drawing/2014/main" id="{8F353A5D-F3B9-A24E-A816-361069C5BDB9}"/>
                </a:ext>
              </a:extLst>
            </p:cNvPr>
            <p:cNvSpPr>
              <a:spLocks/>
            </p:cNvSpPr>
            <p:nvPr/>
          </p:nvSpPr>
          <p:spPr bwMode="auto">
            <a:xfrm>
              <a:off x="3554" y="1075"/>
              <a:ext cx="377" cy="239"/>
            </a:xfrm>
            <a:custGeom>
              <a:avLst/>
              <a:gdLst>
                <a:gd name="T0" fmla="*/ 42 w 377"/>
                <a:gd name="T1" fmla="*/ 239 h 239"/>
                <a:gd name="T2" fmla="*/ 335 w 377"/>
                <a:gd name="T3" fmla="*/ 146 h 239"/>
                <a:gd name="T4" fmla="*/ 342 w 377"/>
                <a:gd name="T5" fmla="*/ 47 h 239"/>
                <a:gd name="T6" fmla="*/ 0 w 377"/>
                <a:gd name="T7" fmla="*/ 0 h 23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77" h="239">
                  <a:moveTo>
                    <a:pt x="42" y="239"/>
                  </a:moveTo>
                  <a:cubicBezTo>
                    <a:pt x="89" y="224"/>
                    <a:pt x="285" y="178"/>
                    <a:pt x="335" y="146"/>
                  </a:cubicBezTo>
                  <a:cubicBezTo>
                    <a:pt x="372" y="115"/>
                    <a:pt x="377" y="75"/>
                    <a:pt x="342" y="47"/>
                  </a:cubicBezTo>
                  <a:cubicBezTo>
                    <a:pt x="286" y="23"/>
                    <a:pt x="71" y="10"/>
                    <a:pt x="0" y="0"/>
                  </a:cubicBezTo>
                </a:path>
              </a:pathLst>
            </a:custGeom>
            <a:noFill/>
            <a:ln w="9525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08" name="Freeform 855">
              <a:extLst>
                <a:ext uri="{FF2B5EF4-FFF2-40B4-BE49-F238E27FC236}">
                  <a16:creationId xmlns:a16="http://schemas.microsoft.com/office/drawing/2014/main" id="{2A37387A-9AD7-7347-9B59-5E3423DC08E4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6" y="997"/>
              <a:ext cx="660" cy="336"/>
            </a:xfrm>
            <a:custGeom>
              <a:avLst/>
              <a:gdLst>
                <a:gd name="T0" fmla="*/ 390 w 646"/>
                <a:gd name="T1" fmla="*/ 592 h 300"/>
                <a:gd name="T2" fmla="*/ 555 w 646"/>
                <a:gd name="T3" fmla="*/ 501 h 300"/>
                <a:gd name="T4" fmla="*/ 690 w 646"/>
                <a:gd name="T5" fmla="*/ 377 h 300"/>
                <a:gd name="T6" fmla="*/ 713 w 646"/>
                <a:gd name="T7" fmla="*/ 211 h 300"/>
                <a:gd name="T8" fmla="*/ 522 w 646"/>
                <a:gd name="T9" fmla="*/ 119 h 300"/>
                <a:gd name="T10" fmla="*/ 0 w 646"/>
                <a:gd name="T11" fmla="*/ 0 h 3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46" h="300">
                  <a:moveTo>
                    <a:pt x="343" y="300"/>
                  </a:moveTo>
                  <a:cubicBezTo>
                    <a:pt x="367" y="292"/>
                    <a:pt x="443" y="272"/>
                    <a:pt x="487" y="254"/>
                  </a:cubicBezTo>
                  <a:cubicBezTo>
                    <a:pt x="531" y="236"/>
                    <a:pt x="584" y="216"/>
                    <a:pt x="607" y="191"/>
                  </a:cubicBezTo>
                  <a:cubicBezTo>
                    <a:pt x="628" y="173"/>
                    <a:pt x="646" y="125"/>
                    <a:pt x="627" y="107"/>
                  </a:cubicBezTo>
                  <a:cubicBezTo>
                    <a:pt x="603" y="85"/>
                    <a:pt x="563" y="79"/>
                    <a:pt x="459" y="61"/>
                  </a:cubicBezTo>
                  <a:cubicBezTo>
                    <a:pt x="355" y="43"/>
                    <a:pt x="76" y="10"/>
                    <a:pt x="0" y="0"/>
                  </a:cubicBezTo>
                </a:path>
              </a:pathLst>
            </a:custGeom>
            <a:noFill/>
            <a:ln w="9525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09" name="Freeform 856">
              <a:extLst>
                <a:ext uri="{FF2B5EF4-FFF2-40B4-BE49-F238E27FC236}">
                  <a16:creationId xmlns:a16="http://schemas.microsoft.com/office/drawing/2014/main" id="{EE58E058-DE5E-E74A-88A3-CEE247A6FBD0}"/>
                </a:ext>
              </a:extLst>
            </p:cNvPr>
            <p:cNvSpPr>
              <a:spLocks/>
            </p:cNvSpPr>
            <p:nvPr/>
          </p:nvSpPr>
          <p:spPr bwMode="auto">
            <a:xfrm>
              <a:off x="4116" y="955"/>
              <a:ext cx="630" cy="397"/>
            </a:xfrm>
            <a:custGeom>
              <a:avLst/>
              <a:gdLst>
                <a:gd name="T0" fmla="*/ 320 w 630"/>
                <a:gd name="T1" fmla="*/ 397 h 397"/>
                <a:gd name="T2" fmla="*/ 468 w 630"/>
                <a:gd name="T3" fmla="*/ 345 h 397"/>
                <a:gd name="T4" fmla="*/ 590 w 630"/>
                <a:gd name="T5" fmla="*/ 275 h 397"/>
                <a:gd name="T6" fmla="*/ 611 w 630"/>
                <a:gd name="T7" fmla="*/ 181 h 397"/>
                <a:gd name="T8" fmla="*/ 439 w 630"/>
                <a:gd name="T9" fmla="*/ 129 h 397"/>
                <a:gd name="T10" fmla="*/ 0 w 630"/>
                <a:gd name="T11" fmla="*/ 0 h 39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30" h="397">
                  <a:moveTo>
                    <a:pt x="320" y="397"/>
                  </a:moveTo>
                  <a:cubicBezTo>
                    <a:pt x="345" y="388"/>
                    <a:pt x="423" y="366"/>
                    <a:pt x="468" y="345"/>
                  </a:cubicBezTo>
                  <a:cubicBezTo>
                    <a:pt x="513" y="325"/>
                    <a:pt x="567" y="303"/>
                    <a:pt x="590" y="275"/>
                  </a:cubicBezTo>
                  <a:cubicBezTo>
                    <a:pt x="612" y="255"/>
                    <a:pt x="630" y="201"/>
                    <a:pt x="611" y="181"/>
                  </a:cubicBezTo>
                  <a:cubicBezTo>
                    <a:pt x="586" y="156"/>
                    <a:pt x="541" y="159"/>
                    <a:pt x="439" y="129"/>
                  </a:cubicBezTo>
                  <a:cubicBezTo>
                    <a:pt x="337" y="99"/>
                    <a:pt x="91" y="27"/>
                    <a:pt x="0" y="0"/>
                  </a:cubicBezTo>
                </a:path>
              </a:pathLst>
            </a:custGeom>
            <a:noFill/>
            <a:ln w="9525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</p:grpSp>
      <p:grpSp>
        <p:nvGrpSpPr>
          <p:cNvPr id="610" name="Group 850">
            <a:extLst>
              <a:ext uri="{FF2B5EF4-FFF2-40B4-BE49-F238E27FC236}">
                <a16:creationId xmlns:a16="http://schemas.microsoft.com/office/drawing/2014/main" id="{E3F84402-6524-194E-A94B-4A0A73FB3611}"/>
              </a:ext>
            </a:extLst>
          </p:cNvPr>
          <p:cNvGrpSpPr>
            <a:grpSpLocks/>
          </p:cNvGrpSpPr>
          <p:nvPr/>
        </p:nvGrpSpPr>
        <p:grpSpPr bwMode="auto">
          <a:xfrm>
            <a:off x="7439349" y="2355850"/>
            <a:ext cx="399726" cy="74090"/>
            <a:chOff x="2199" y="955"/>
            <a:chExt cx="2547" cy="506"/>
          </a:xfrm>
        </p:grpSpPr>
        <p:sp>
          <p:nvSpPr>
            <p:cNvPr id="611" name="Freeform 851">
              <a:extLst>
                <a:ext uri="{FF2B5EF4-FFF2-40B4-BE49-F238E27FC236}">
                  <a16:creationId xmlns:a16="http://schemas.microsoft.com/office/drawing/2014/main" id="{1E84A0F2-859D-ED43-B462-FB6DCAD4E5C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9" y="1166"/>
              <a:ext cx="260" cy="281"/>
            </a:xfrm>
            <a:custGeom>
              <a:avLst/>
              <a:gdLst>
                <a:gd name="T0" fmla="*/ 260 w 260"/>
                <a:gd name="T1" fmla="*/ 0 h 281"/>
                <a:gd name="T2" fmla="*/ 42 w 260"/>
                <a:gd name="T3" fmla="*/ 112 h 281"/>
                <a:gd name="T4" fmla="*/ 35 w 260"/>
                <a:gd name="T5" fmla="*/ 211 h 281"/>
                <a:gd name="T6" fmla="*/ 253 w 260"/>
                <a:gd name="T7" fmla="*/ 281 h 28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60" h="281">
                  <a:moveTo>
                    <a:pt x="260" y="0"/>
                  </a:moveTo>
                  <a:cubicBezTo>
                    <a:pt x="224" y="19"/>
                    <a:pt x="79" y="77"/>
                    <a:pt x="42" y="112"/>
                  </a:cubicBezTo>
                  <a:cubicBezTo>
                    <a:pt x="5" y="143"/>
                    <a:pt x="0" y="183"/>
                    <a:pt x="35" y="211"/>
                  </a:cubicBezTo>
                  <a:cubicBezTo>
                    <a:pt x="70" y="239"/>
                    <a:pt x="208" y="266"/>
                    <a:pt x="253" y="281"/>
                  </a:cubicBezTo>
                </a:path>
              </a:pathLst>
            </a:custGeom>
            <a:noFill/>
            <a:ln w="9525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12" name="Freeform 852">
              <a:extLst>
                <a:ext uri="{FF2B5EF4-FFF2-40B4-BE49-F238E27FC236}">
                  <a16:creationId xmlns:a16="http://schemas.microsoft.com/office/drawing/2014/main" id="{F5ACD2B7-2AE4-D246-A087-5ECDBCFE34D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82" y="1040"/>
              <a:ext cx="900" cy="421"/>
            </a:xfrm>
            <a:custGeom>
              <a:avLst/>
              <a:gdLst>
                <a:gd name="T0" fmla="*/ 531 w 900"/>
                <a:gd name="T1" fmla="*/ 0 h 421"/>
                <a:gd name="T2" fmla="*/ 279 w 900"/>
                <a:gd name="T3" fmla="*/ 77 h 421"/>
                <a:gd name="T4" fmla="*/ 68 w 900"/>
                <a:gd name="T5" fmla="*/ 182 h 421"/>
                <a:gd name="T6" fmla="*/ 33 w 900"/>
                <a:gd name="T7" fmla="*/ 323 h 421"/>
                <a:gd name="T8" fmla="*/ 328 w 900"/>
                <a:gd name="T9" fmla="*/ 400 h 421"/>
                <a:gd name="T10" fmla="*/ 812 w 900"/>
                <a:gd name="T11" fmla="*/ 421 h 421"/>
                <a:gd name="T12" fmla="*/ 855 w 900"/>
                <a:gd name="T13" fmla="*/ 400 h 42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900" h="421">
                  <a:moveTo>
                    <a:pt x="531" y="0"/>
                  </a:moveTo>
                  <a:cubicBezTo>
                    <a:pt x="489" y="13"/>
                    <a:pt x="356" y="47"/>
                    <a:pt x="279" y="77"/>
                  </a:cubicBezTo>
                  <a:cubicBezTo>
                    <a:pt x="202" y="107"/>
                    <a:pt x="109" y="141"/>
                    <a:pt x="68" y="182"/>
                  </a:cubicBezTo>
                  <a:cubicBezTo>
                    <a:pt x="31" y="213"/>
                    <a:pt x="0" y="292"/>
                    <a:pt x="33" y="323"/>
                  </a:cubicBezTo>
                  <a:cubicBezTo>
                    <a:pt x="76" y="359"/>
                    <a:pt x="198" y="384"/>
                    <a:pt x="328" y="400"/>
                  </a:cubicBezTo>
                  <a:cubicBezTo>
                    <a:pt x="458" y="416"/>
                    <a:pt x="724" y="421"/>
                    <a:pt x="812" y="421"/>
                  </a:cubicBezTo>
                  <a:cubicBezTo>
                    <a:pt x="900" y="421"/>
                    <a:pt x="846" y="404"/>
                    <a:pt x="855" y="400"/>
                  </a:cubicBezTo>
                </a:path>
              </a:pathLst>
            </a:custGeom>
            <a:noFill/>
            <a:ln w="9525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13" name="Freeform 853">
              <a:extLst>
                <a:ext uri="{FF2B5EF4-FFF2-40B4-BE49-F238E27FC236}">
                  <a16:creationId xmlns:a16="http://schemas.microsoft.com/office/drawing/2014/main" id="{759F9135-879C-BF4F-AFC5-818266E3251F}"/>
                </a:ext>
              </a:extLst>
            </p:cNvPr>
            <p:cNvSpPr>
              <a:spLocks/>
            </p:cNvSpPr>
            <p:nvPr/>
          </p:nvSpPr>
          <p:spPr bwMode="auto">
            <a:xfrm>
              <a:off x="2782" y="1068"/>
              <a:ext cx="428" cy="269"/>
            </a:xfrm>
            <a:custGeom>
              <a:avLst/>
              <a:gdLst>
                <a:gd name="T0" fmla="*/ 428 w 428"/>
                <a:gd name="T1" fmla="*/ 0 h 269"/>
                <a:gd name="T2" fmla="*/ 217 w 428"/>
                <a:gd name="T3" fmla="*/ 35 h 269"/>
                <a:gd name="T4" fmla="*/ 21 w 428"/>
                <a:gd name="T5" fmla="*/ 140 h 269"/>
                <a:gd name="T6" fmla="*/ 91 w 428"/>
                <a:gd name="T7" fmla="*/ 246 h 269"/>
                <a:gd name="T8" fmla="*/ 231 w 428"/>
                <a:gd name="T9" fmla="*/ 267 h 269"/>
                <a:gd name="T10" fmla="*/ 414 w 428"/>
                <a:gd name="T11" fmla="*/ 260 h 26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28" h="269">
                  <a:moveTo>
                    <a:pt x="428" y="0"/>
                  </a:moveTo>
                  <a:cubicBezTo>
                    <a:pt x="428" y="0"/>
                    <a:pt x="217" y="35"/>
                    <a:pt x="217" y="35"/>
                  </a:cubicBezTo>
                  <a:cubicBezTo>
                    <a:pt x="217" y="35"/>
                    <a:pt x="42" y="105"/>
                    <a:pt x="21" y="140"/>
                  </a:cubicBezTo>
                  <a:cubicBezTo>
                    <a:pt x="0" y="175"/>
                    <a:pt x="14" y="217"/>
                    <a:pt x="91" y="246"/>
                  </a:cubicBezTo>
                  <a:cubicBezTo>
                    <a:pt x="126" y="267"/>
                    <a:pt x="177" y="265"/>
                    <a:pt x="231" y="267"/>
                  </a:cubicBezTo>
                  <a:cubicBezTo>
                    <a:pt x="285" y="269"/>
                    <a:pt x="376" y="262"/>
                    <a:pt x="414" y="260"/>
                  </a:cubicBezTo>
                </a:path>
              </a:pathLst>
            </a:custGeom>
            <a:noFill/>
            <a:ln w="9525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14" name="Freeform 854">
              <a:extLst>
                <a:ext uri="{FF2B5EF4-FFF2-40B4-BE49-F238E27FC236}">
                  <a16:creationId xmlns:a16="http://schemas.microsoft.com/office/drawing/2014/main" id="{6CCBF41C-B507-F94D-948A-DE3FCE8B0A1E}"/>
                </a:ext>
              </a:extLst>
            </p:cNvPr>
            <p:cNvSpPr>
              <a:spLocks/>
            </p:cNvSpPr>
            <p:nvPr/>
          </p:nvSpPr>
          <p:spPr bwMode="auto">
            <a:xfrm>
              <a:off x="3554" y="1075"/>
              <a:ext cx="377" cy="239"/>
            </a:xfrm>
            <a:custGeom>
              <a:avLst/>
              <a:gdLst>
                <a:gd name="T0" fmla="*/ 42 w 377"/>
                <a:gd name="T1" fmla="*/ 239 h 239"/>
                <a:gd name="T2" fmla="*/ 335 w 377"/>
                <a:gd name="T3" fmla="*/ 146 h 239"/>
                <a:gd name="T4" fmla="*/ 342 w 377"/>
                <a:gd name="T5" fmla="*/ 47 h 239"/>
                <a:gd name="T6" fmla="*/ 0 w 377"/>
                <a:gd name="T7" fmla="*/ 0 h 23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77" h="239">
                  <a:moveTo>
                    <a:pt x="42" y="239"/>
                  </a:moveTo>
                  <a:cubicBezTo>
                    <a:pt x="89" y="224"/>
                    <a:pt x="285" y="178"/>
                    <a:pt x="335" y="146"/>
                  </a:cubicBezTo>
                  <a:cubicBezTo>
                    <a:pt x="372" y="115"/>
                    <a:pt x="377" y="75"/>
                    <a:pt x="342" y="47"/>
                  </a:cubicBezTo>
                  <a:cubicBezTo>
                    <a:pt x="286" y="23"/>
                    <a:pt x="71" y="10"/>
                    <a:pt x="0" y="0"/>
                  </a:cubicBezTo>
                </a:path>
              </a:pathLst>
            </a:custGeom>
            <a:noFill/>
            <a:ln w="9525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15" name="Freeform 855">
              <a:extLst>
                <a:ext uri="{FF2B5EF4-FFF2-40B4-BE49-F238E27FC236}">
                  <a16:creationId xmlns:a16="http://schemas.microsoft.com/office/drawing/2014/main" id="{F49FB24E-6FA4-654E-852C-85E4BB85529E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6" y="997"/>
              <a:ext cx="660" cy="336"/>
            </a:xfrm>
            <a:custGeom>
              <a:avLst/>
              <a:gdLst>
                <a:gd name="T0" fmla="*/ 390 w 646"/>
                <a:gd name="T1" fmla="*/ 592 h 300"/>
                <a:gd name="T2" fmla="*/ 555 w 646"/>
                <a:gd name="T3" fmla="*/ 501 h 300"/>
                <a:gd name="T4" fmla="*/ 690 w 646"/>
                <a:gd name="T5" fmla="*/ 377 h 300"/>
                <a:gd name="T6" fmla="*/ 713 w 646"/>
                <a:gd name="T7" fmla="*/ 211 h 300"/>
                <a:gd name="T8" fmla="*/ 522 w 646"/>
                <a:gd name="T9" fmla="*/ 119 h 300"/>
                <a:gd name="T10" fmla="*/ 0 w 646"/>
                <a:gd name="T11" fmla="*/ 0 h 3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46" h="300">
                  <a:moveTo>
                    <a:pt x="343" y="300"/>
                  </a:moveTo>
                  <a:cubicBezTo>
                    <a:pt x="367" y="292"/>
                    <a:pt x="443" y="272"/>
                    <a:pt x="487" y="254"/>
                  </a:cubicBezTo>
                  <a:cubicBezTo>
                    <a:pt x="531" y="236"/>
                    <a:pt x="584" y="216"/>
                    <a:pt x="607" y="191"/>
                  </a:cubicBezTo>
                  <a:cubicBezTo>
                    <a:pt x="628" y="173"/>
                    <a:pt x="646" y="125"/>
                    <a:pt x="627" y="107"/>
                  </a:cubicBezTo>
                  <a:cubicBezTo>
                    <a:pt x="603" y="85"/>
                    <a:pt x="563" y="79"/>
                    <a:pt x="459" y="61"/>
                  </a:cubicBezTo>
                  <a:cubicBezTo>
                    <a:pt x="355" y="43"/>
                    <a:pt x="76" y="10"/>
                    <a:pt x="0" y="0"/>
                  </a:cubicBezTo>
                </a:path>
              </a:pathLst>
            </a:custGeom>
            <a:noFill/>
            <a:ln w="9525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16" name="Freeform 856">
              <a:extLst>
                <a:ext uri="{FF2B5EF4-FFF2-40B4-BE49-F238E27FC236}">
                  <a16:creationId xmlns:a16="http://schemas.microsoft.com/office/drawing/2014/main" id="{BC5E9B76-5823-534D-A665-5761962C2BE3}"/>
                </a:ext>
              </a:extLst>
            </p:cNvPr>
            <p:cNvSpPr>
              <a:spLocks/>
            </p:cNvSpPr>
            <p:nvPr/>
          </p:nvSpPr>
          <p:spPr bwMode="auto">
            <a:xfrm>
              <a:off x="4116" y="955"/>
              <a:ext cx="630" cy="397"/>
            </a:xfrm>
            <a:custGeom>
              <a:avLst/>
              <a:gdLst>
                <a:gd name="T0" fmla="*/ 320 w 630"/>
                <a:gd name="T1" fmla="*/ 397 h 397"/>
                <a:gd name="T2" fmla="*/ 468 w 630"/>
                <a:gd name="T3" fmla="*/ 345 h 397"/>
                <a:gd name="T4" fmla="*/ 590 w 630"/>
                <a:gd name="T5" fmla="*/ 275 h 397"/>
                <a:gd name="T6" fmla="*/ 611 w 630"/>
                <a:gd name="T7" fmla="*/ 181 h 397"/>
                <a:gd name="T8" fmla="*/ 439 w 630"/>
                <a:gd name="T9" fmla="*/ 129 h 397"/>
                <a:gd name="T10" fmla="*/ 0 w 630"/>
                <a:gd name="T11" fmla="*/ 0 h 39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30" h="397">
                  <a:moveTo>
                    <a:pt x="320" y="397"/>
                  </a:moveTo>
                  <a:cubicBezTo>
                    <a:pt x="345" y="388"/>
                    <a:pt x="423" y="366"/>
                    <a:pt x="468" y="345"/>
                  </a:cubicBezTo>
                  <a:cubicBezTo>
                    <a:pt x="513" y="325"/>
                    <a:pt x="567" y="303"/>
                    <a:pt x="590" y="275"/>
                  </a:cubicBezTo>
                  <a:cubicBezTo>
                    <a:pt x="612" y="255"/>
                    <a:pt x="630" y="201"/>
                    <a:pt x="611" y="181"/>
                  </a:cubicBezTo>
                  <a:cubicBezTo>
                    <a:pt x="586" y="156"/>
                    <a:pt x="541" y="159"/>
                    <a:pt x="439" y="129"/>
                  </a:cubicBezTo>
                  <a:cubicBezTo>
                    <a:pt x="337" y="99"/>
                    <a:pt x="91" y="27"/>
                    <a:pt x="0" y="0"/>
                  </a:cubicBezTo>
                </a:path>
              </a:pathLst>
            </a:custGeom>
            <a:noFill/>
            <a:ln w="9525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</p:grpSp>
      <p:grpSp>
        <p:nvGrpSpPr>
          <p:cNvPr id="624" name="Group 850">
            <a:extLst>
              <a:ext uri="{FF2B5EF4-FFF2-40B4-BE49-F238E27FC236}">
                <a16:creationId xmlns:a16="http://schemas.microsoft.com/office/drawing/2014/main" id="{D967DD69-1C1F-4942-88FF-DBC278423524}"/>
              </a:ext>
            </a:extLst>
          </p:cNvPr>
          <p:cNvGrpSpPr>
            <a:grpSpLocks/>
          </p:cNvGrpSpPr>
          <p:nvPr/>
        </p:nvGrpSpPr>
        <p:grpSpPr bwMode="auto">
          <a:xfrm>
            <a:off x="7756849" y="1863725"/>
            <a:ext cx="399726" cy="74090"/>
            <a:chOff x="2199" y="955"/>
            <a:chExt cx="2547" cy="506"/>
          </a:xfrm>
        </p:grpSpPr>
        <p:sp>
          <p:nvSpPr>
            <p:cNvPr id="625" name="Freeform 851">
              <a:extLst>
                <a:ext uri="{FF2B5EF4-FFF2-40B4-BE49-F238E27FC236}">
                  <a16:creationId xmlns:a16="http://schemas.microsoft.com/office/drawing/2014/main" id="{C0A1A462-018A-7347-8CBD-7006888DF72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9" y="1166"/>
              <a:ext cx="260" cy="281"/>
            </a:xfrm>
            <a:custGeom>
              <a:avLst/>
              <a:gdLst>
                <a:gd name="T0" fmla="*/ 260 w 260"/>
                <a:gd name="T1" fmla="*/ 0 h 281"/>
                <a:gd name="T2" fmla="*/ 42 w 260"/>
                <a:gd name="T3" fmla="*/ 112 h 281"/>
                <a:gd name="T4" fmla="*/ 35 w 260"/>
                <a:gd name="T5" fmla="*/ 211 h 281"/>
                <a:gd name="T6" fmla="*/ 253 w 260"/>
                <a:gd name="T7" fmla="*/ 281 h 28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60" h="281">
                  <a:moveTo>
                    <a:pt x="260" y="0"/>
                  </a:moveTo>
                  <a:cubicBezTo>
                    <a:pt x="224" y="19"/>
                    <a:pt x="79" y="77"/>
                    <a:pt x="42" y="112"/>
                  </a:cubicBezTo>
                  <a:cubicBezTo>
                    <a:pt x="5" y="143"/>
                    <a:pt x="0" y="183"/>
                    <a:pt x="35" y="211"/>
                  </a:cubicBezTo>
                  <a:cubicBezTo>
                    <a:pt x="70" y="239"/>
                    <a:pt x="208" y="266"/>
                    <a:pt x="253" y="281"/>
                  </a:cubicBezTo>
                </a:path>
              </a:pathLst>
            </a:custGeom>
            <a:noFill/>
            <a:ln w="9525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26" name="Freeform 852">
              <a:extLst>
                <a:ext uri="{FF2B5EF4-FFF2-40B4-BE49-F238E27FC236}">
                  <a16:creationId xmlns:a16="http://schemas.microsoft.com/office/drawing/2014/main" id="{22F09480-8DE6-5D4E-A19F-5BA801D7A648}"/>
                </a:ext>
              </a:extLst>
            </p:cNvPr>
            <p:cNvSpPr>
              <a:spLocks/>
            </p:cNvSpPr>
            <p:nvPr/>
          </p:nvSpPr>
          <p:spPr bwMode="auto">
            <a:xfrm>
              <a:off x="2482" y="1040"/>
              <a:ext cx="900" cy="421"/>
            </a:xfrm>
            <a:custGeom>
              <a:avLst/>
              <a:gdLst>
                <a:gd name="T0" fmla="*/ 531 w 900"/>
                <a:gd name="T1" fmla="*/ 0 h 421"/>
                <a:gd name="T2" fmla="*/ 279 w 900"/>
                <a:gd name="T3" fmla="*/ 77 h 421"/>
                <a:gd name="T4" fmla="*/ 68 w 900"/>
                <a:gd name="T5" fmla="*/ 182 h 421"/>
                <a:gd name="T6" fmla="*/ 33 w 900"/>
                <a:gd name="T7" fmla="*/ 323 h 421"/>
                <a:gd name="T8" fmla="*/ 328 w 900"/>
                <a:gd name="T9" fmla="*/ 400 h 421"/>
                <a:gd name="T10" fmla="*/ 812 w 900"/>
                <a:gd name="T11" fmla="*/ 421 h 421"/>
                <a:gd name="T12" fmla="*/ 855 w 900"/>
                <a:gd name="T13" fmla="*/ 400 h 42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900" h="421">
                  <a:moveTo>
                    <a:pt x="531" y="0"/>
                  </a:moveTo>
                  <a:cubicBezTo>
                    <a:pt x="489" y="13"/>
                    <a:pt x="356" y="47"/>
                    <a:pt x="279" y="77"/>
                  </a:cubicBezTo>
                  <a:cubicBezTo>
                    <a:pt x="202" y="107"/>
                    <a:pt x="109" y="141"/>
                    <a:pt x="68" y="182"/>
                  </a:cubicBezTo>
                  <a:cubicBezTo>
                    <a:pt x="31" y="213"/>
                    <a:pt x="0" y="292"/>
                    <a:pt x="33" y="323"/>
                  </a:cubicBezTo>
                  <a:cubicBezTo>
                    <a:pt x="76" y="359"/>
                    <a:pt x="198" y="384"/>
                    <a:pt x="328" y="400"/>
                  </a:cubicBezTo>
                  <a:cubicBezTo>
                    <a:pt x="458" y="416"/>
                    <a:pt x="724" y="421"/>
                    <a:pt x="812" y="421"/>
                  </a:cubicBezTo>
                  <a:cubicBezTo>
                    <a:pt x="900" y="421"/>
                    <a:pt x="846" y="404"/>
                    <a:pt x="855" y="400"/>
                  </a:cubicBezTo>
                </a:path>
              </a:pathLst>
            </a:custGeom>
            <a:noFill/>
            <a:ln w="9525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27" name="Freeform 853">
              <a:extLst>
                <a:ext uri="{FF2B5EF4-FFF2-40B4-BE49-F238E27FC236}">
                  <a16:creationId xmlns:a16="http://schemas.microsoft.com/office/drawing/2014/main" id="{53F1DF53-28BC-264A-BBA0-4D802EB0297A}"/>
                </a:ext>
              </a:extLst>
            </p:cNvPr>
            <p:cNvSpPr>
              <a:spLocks/>
            </p:cNvSpPr>
            <p:nvPr/>
          </p:nvSpPr>
          <p:spPr bwMode="auto">
            <a:xfrm>
              <a:off x="2782" y="1068"/>
              <a:ext cx="428" cy="269"/>
            </a:xfrm>
            <a:custGeom>
              <a:avLst/>
              <a:gdLst>
                <a:gd name="T0" fmla="*/ 428 w 428"/>
                <a:gd name="T1" fmla="*/ 0 h 269"/>
                <a:gd name="T2" fmla="*/ 217 w 428"/>
                <a:gd name="T3" fmla="*/ 35 h 269"/>
                <a:gd name="T4" fmla="*/ 21 w 428"/>
                <a:gd name="T5" fmla="*/ 140 h 269"/>
                <a:gd name="T6" fmla="*/ 91 w 428"/>
                <a:gd name="T7" fmla="*/ 246 h 269"/>
                <a:gd name="T8" fmla="*/ 231 w 428"/>
                <a:gd name="T9" fmla="*/ 267 h 269"/>
                <a:gd name="T10" fmla="*/ 414 w 428"/>
                <a:gd name="T11" fmla="*/ 260 h 26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28" h="269">
                  <a:moveTo>
                    <a:pt x="428" y="0"/>
                  </a:moveTo>
                  <a:cubicBezTo>
                    <a:pt x="428" y="0"/>
                    <a:pt x="217" y="35"/>
                    <a:pt x="217" y="35"/>
                  </a:cubicBezTo>
                  <a:cubicBezTo>
                    <a:pt x="217" y="35"/>
                    <a:pt x="42" y="105"/>
                    <a:pt x="21" y="140"/>
                  </a:cubicBezTo>
                  <a:cubicBezTo>
                    <a:pt x="0" y="175"/>
                    <a:pt x="14" y="217"/>
                    <a:pt x="91" y="246"/>
                  </a:cubicBezTo>
                  <a:cubicBezTo>
                    <a:pt x="126" y="267"/>
                    <a:pt x="177" y="265"/>
                    <a:pt x="231" y="267"/>
                  </a:cubicBezTo>
                  <a:cubicBezTo>
                    <a:pt x="285" y="269"/>
                    <a:pt x="376" y="262"/>
                    <a:pt x="414" y="260"/>
                  </a:cubicBezTo>
                </a:path>
              </a:pathLst>
            </a:custGeom>
            <a:noFill/>
            <a:ln w="9525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28" name="Freeform 854">
              <a:extLst>
                <a:ext uri="{FF2B5EF4-FFF2-40B4-BE49-F238E27FC236}">
                  <a16:creationId xmlns:a16="http://schemas.microsoft.com/office/drawing/2014/main" id="{61608420-02E2-254C-ACD1-27ABB5ED1667}"/>
                </a:ext>
              </a:extLst>
            </p:cNvPr>
            <p:cNvSpPr>
              <a:spLocks/>
            </p:cNvSpPr>
            <p:nvPr/>
          </p:nvSpPr>
          <p:spPr bwMode="auto">
            <a:xfrm>
              <a:off x="3554" y="1075"/>
              <a:ext cx="377" cy="239"/>
            </a:xfrm>
            <a:custGeom>
              <a:avLst/>
              <a:gdLst>
                <a:gd name="T0" fmla="*/ 42 w 377"/>
                <a:gd name="T1" fmla="*/ 239 h 239"/>
                <a:gd name="T2" fmla="*/ 335 w 377"/>
                <a:gd name="T3" fmla="*/ 146 h 239"/>
                <a:gd name="T4" fmla="*/ 342 w 377"/>
                <a:gd name="T5" fmla="*/ 47 h 239"/>
                <a:gd name="T6" fmla="*/ 0 w 377"/>
                <a:gd name="T7" fmla="*/ 0 h 23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77" h="239">
                  <a:moveTo>
                    <a:pt x="42" y="239"/>
                  </a:moveTo>
                  <a:cubicBezTo>
                    <a:pt x="89" y="224"/>
                    <a:pt x="285" y="178"/>
                    <a:pt x="335" y="146"/>
                  </a:cubicBezTo>
                  <a:cubicBezTo>
                    <a:pt x="372" y="115"/>
                    <a:pt x="377" y="75"/>
                    <a:pt x="342" y="47"/>
                  </a:cubicBezTo>
                  <a:cubicBezTo>
                    <a:pt x="286" y="23"/>
                    <a:pt x="71" y="10"/>
                    <a:pt x="0" y="0"/>
                  </a:cubicBezTo>
                </a:path>
              </a:pathLst>
            </a:custGeom>
            <a:noFill/>
            <a:ln w="9525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29" name="Freeform 855">
              <a:extLst>
                <a:ext uri="{FF2B5EF4-FFF2-40B4-BE49-F238E27FC236}">
                  <a16:creationId xmlns:a16="http://schemas.microsoft.com/office/drawing/2014/main" id="{0670B0D6-0581-E44E-ADBE-91BB69BB57B6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6" y="997"/>
              <a:ext cx="660" cy="336"/>
            </a:xfrm>
            <a:custGeom>
              <a:avLst/>
              <a:gdLst>
                <a:gd name="T0" fmla="*/ 390 w 646"/>
                <a:gd name="T1" fmla="*/ 592 h 300"/>
                <a:gd name="T2" fmla="*/ 555 w 646"/>
                <a:gd name="T3" fmla="*/ 501 h 300"/>
                <a:gd name="T4" fmla="*/ 690 w 646"/>
                <a:gd name="T5" fmla="*/ 377 h 300"/>
                <a:gd name="T6" fmla="*/ 713 w 646"/>
                <a:gd name="T7" fmla="*/ 211 h 300"/>
                <a:gd name="T8" fmla="*/ 522 w 646"/>
                <a:gd name="T9" fmla="*/ 119 h 300"/>
                <a:gd name="T10" fmla="*/ 0 w 646"/>
                <a:gd name="T11" fmla="*/ 0 h 3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46" h="300">
                  <a:moveTo>
                    <a:pt x="343" y="300"/>
                  </a:moveTo>
                  <a:cubicBezTo>
                    <a:pt x="367" y="292"/>
                    <a:pt x="443" y="272"/>
                    <a:pt x="487" y="254"/>
                  </a:cubicBezTo>
                  <a:cubicBezTo>
                    <a:pt x="531" y="236"/>
                    <a:pt x="584" y="216"/>
                    <a:pt x="607" y="191"/>
                  </a:cubicBezTo>
                  <a:cubicBezTo>
                    <a:pt x="628" y="173"/>
                    <a:pt x="646" y="125"/>
                    <a:pt x="627" y="107"/>
                  </a:cubicBezTo>
                  <a:cubicBezTo>
                    <a:pt x="603" y="85"/>
                    <a:pt x="563" y="79"/>
                    <a:pt x="459" y="61"/>
                  </a:cubicBezTo>
                  <a:cubicBezTo>
                    <a:pt x="355" y="43"/>
                    <a:pt x="76" y="10"/>
                    <a:pt x="0" y="0"/>
                  </a:cubicBezTo>
                </a:path>
              </a:pathLst>
            </a:custGeom>
            <a:noFill/>
            <a:ln w="9525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30" name="Freeform 856">
              <a:extLst>
                <a:ext uri="{FF2B5EF4-FFF2-40B4-BE49-F238E27FC236}">
                  <a16:creationId xmlns:a16="http://schemas.microsoft.com/office/drawing/2014/main" id="{AD6F69E6-2C1F-CC46-A5B9-D1AC96F68C8C}"/>
                </a:ext>
              </a:extLst>
            </p:cNvPr>
            <p:cNvSpPr>
              <a:spLocks/>
            </p:cNvSpPr>
            <p:nvPr/>
          </p:nvSpPr>
          <p:spPr bwMode="auto">
            <a:xfrm>
              <a:off x="4116" y="955"/>
              <a:ext cx="630" cy="397"/>
            </a:xfrm>
            <a:custGeom>
              <a:avLst/>
              <a:gdLst>
                <a:gd name="T0" fmla="*/ 320 w 630"/>
                <a:gd name="T1" fmla="*/ 397 h 397"/>
                <a:gd name="T2" fmla="*/ 468 w 630"/>
                <a:gd name="T3" fmla="*/ 345 h 397"/>
                <a:gd name="T4" fmla="*/ 590 w 630"/>
                <a:gd name="T5" fmla="*/ 275 h 397"/>
                <a:gd name="T6" fmla="*/ 611 w 630"/>
                <a:gd name="T7" fmla="*/ 181 h 397"/>
                <a:gd name="T8" fmla="*/ 439 w 630"/>
                <a:gd name="T9" fmla="*/ 129 h 397"/>
                <a:gd name="T10" fmla="*/ 0 w 630"/>
                <a:gd name="T11" fmla="*/ 0 h 39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30" h="397">
                  <a:moveTo>
                    <a:pt x="320" y="397"/>
                  </a:moveTo>
                  <a:cubicBezTo>
                    <a:pt x="345" y="388"/>
                    <a:pt x="423" y="366"/>
                    <a:pt x="468" y="345"/>
                  </a:cubicBezTo>
                  <a:cubicBezTo>
                    <a:pt x="513" y="325"/>
                    <a:pt x="567" y="303"/>
                    <a:pt x="590" y="275"/>
                  </a:cubicBezTo>
                  <a:cubicBezTo>
                    <a:pt x="612" y="255"/>
                    <a:pt x="630" y="201"/>
                    <a:pt x="611" y="181"/>
                  </a:cubicBezTo>
                  <a:cubicBezTo>
                    <a:pt x="586" y="156"/>
                    <a:pt x="541" y="159"/>
                    <a:pt x="439" y="129"/>
                  </a:cubicBezTo>
                  <a:cubicBezTo>
                    <a:pt x="337" y="99"/>
                    <a:pt x="91" y="27"/>
                    <a:pt x="0" y="0"/>
                  </a:cubicBezTo>
                </a:path>
              </a:pathLst>
            </a:custGeom>
            <a:noFill/>
            <a:ln w="9525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</p:grpSp>
      <p:grpSp>
        <p:nvGrpSpPr>
          <p:cNvPr id="631" name="Group 850">
            <a:extLst>
              <a:ext uri="{FF2B5EF4-FFF2-40B4-BE49-F238E27FC236}">
                <a16:creationId xmlns:a16="http://schemas.microsoft.com/office/drawing/2014/main" id="{62F6DC99-EDA6-6948-A435-6A965BBBDC7F}"/>
              </a:ext>
            </a:extLst>
          </p:cNvPr>
          <p:cNvGrpSpPr>
            <a:grpSpLocks/>
          </p:cNvGrpSpPr>
          <p:nvPr/>
        </p:nvGrpSpPr>
        <p:grpSpPr bwMode="auto">
          <a:xfrm>
            <a:off x="8709349" y="2057400"/>
            <a:ext cx="399726" cy="74090"/>
            <a:chOff x="2199" y="955"/>
            <a:chExt cx="2547" cy="506"/>
          </a:xfrm>
        </p:grpSpPr>
        <p:sp>
          <p:nvSpPr>
            <p:cNvPr id="632" name="Freeform 851">
              <a:extLst>
                <a:ext uri="{FF2B5EF4-FFF2-40B4-BE49-F238E27FC236}">
                  <a16:creationId xmlns:a16="http://schemas.microsoft.com/office/drawing/2014/main" id="{9E06E7BD-A2EF-5A4E-A34B-606CF638590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9" y="1166"/>
              <a:ext cx="260" cy="281"/>
            </a:xfrm>
            <a:custGeom>
              <a:avLst/>
              <a:gdLst>
                <a:gd name="T0" fmla="*/ 260 w 260"/>
                <a:gd name="T1" fmla="*/ 0 h 281"/>
                <a:gd name="T2" fmla="*/ 42 w 260"/>
                <a:gd name="T3" fmla="*/ 112 h 281"/>
                <a:gd name="T4" fmla="*/ 35 w 260"/>
                <a:gd name="T5" fmla="*/ 211 h 281"/>
                <a:gd name="T6" fmla="*/ 253 w 260"/>
                <a:gd name="T7" fmla="*/ 281 h 28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60" h="281">
                  <a:moveTo>
                    <a:pt x="260" y="0"/>
                  </a:moveTo>
                  <a:cubicBezTo>
                    <a:pt x="224" y="19"/>
                    <a:pt x="79" y="77"/>
                    <a:pt x="42" y="112"/>
                  </a:cubicBezTo>
                  <a:cubicBezTo>
                    <a:pt x="5" y="143"/>
                    <a:pt x="0" y="183"/>
                    <a:pt x="35" y="211"/>
                  </a:cubicBezTo>
                  <a:cubicBezTo>
                    <a:pt x="70" y="239"/>
                    <a:pt x="208" y="266"/>
                    <a:pt x="253" y="281"/>
                  </a:cubicBezTo>
                </a:path>
              </a:pathLst>
            </a:custGeom>
            <a:noFill/>
            <a:ln w="9525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33" name="Freeform 852">
              <a:extLst>
                <a:ext uri="{FF2B5EF4-FFF2-40B4-BE49-F238E27FC236}">
                  <a16:creationId xmlns:a16="http://schemas.microsoft.com/office/drawing/2014/main" id="{A8B52BE3-CB73-904C-84C5-EB4ED34708C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82" y="1040"/>
              <a:ext cx="900" cy="421"/>
            </a:xfrm>
            <a:custGeom>
              <a:avLst/>
              <a:gdLst>
                <a:gd name="T0" fmla="*/ 531 w 900"/>
                <a:gd name="T1" fmla="*/ 0 h 421"/>
                <a:gd name="T2" fmla="*/ 279 w 900"/>
                <a:gd name="T3" fmla="*/ 77 h 421"/>
                <a:gd name="T4" fmla="*/ 68 w 900"/>
                <a:gd name="T5" fmla="*/ 182 h 421"/>
                <a:gd name="T6" fmla="*/ 33 w 900"/>
                <a:gd name="T7" fmla="*/ 323 h 421"/>
                <a:gd name="T8" fmla="*/ 328 w 900"/>
                <a:gd name="T9" fmla="*/ 400 h 421"/>
                <a:gd name="T10" fmla="*/ 812 w 900"/>
                <a:gd name="T11" fmla="*/ 421 h 421"/>
                <a:gd name="T12" fmla="*/ 855 w 900"/>
                <a:gd name="T13" fmla="*/ 400 h 42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900" h="421">
                  <a:moveTo>
                    <a:pt x="531" y="0"/>
                  </a:moveTo>
                  <a:cubicBezTo>
                    <a:pt x="489" y="13"/>
                    <a:pt x="356" y="47"/>
                    <a:pt x="279" y="77"/>
                  </a:cubicBezTo>
                  <a:cubicBezTo>
                    <a:pt x="202" y="107"/>
                    <a:pt x="109" y="141"/>
                    <a:pt x="68" y="182"/>
                  </a:cubicBezTo>
                  <a:cubicBezTo>
                    <a:pt x="31" y="213"/>
                    <a:pt x="0" y="292"/>
                    <a:pt x="33" y="323"/>
                  </a:cubicBezTo>
                  <a:cubicBezTo>
                    <a:pt x="76" y="359"/>
                    <a:pt x="198" y="384"/>
                    <a:pt x="328" y="400"/>
                  </a:cubicBezTo>
                  <a:cubicBezTo>
                    <a:pt x="458" y="416"/>
                    <a:pt x="724" y="421"/>
                    <a:pt x="812" y="421"/>
                  </a:cubicBezTo>
                  <a:cubicBezTo>
                    <a:pt x="900" y="421"/>
                    <a:pt x="846" y="404"/>
                    <a:pt x="855" y="400"/>
                  </a:cubicBezTo>
                </a:path>
              </a:pathLst>
            </a:custGeom>
            <a:noFill/>
            <a:ln w="9525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34" name="Freeform 853">
              <a:extLst>
                <a:ext uri="{FF2B5EF4-FFF2-40B4-BE49-F238E27FC236}">
                  <a16:creationId xmlns:a16="http://schemas.microsoft.com/office/drawing/2014/main" id="{13C0497F-B26E-6347-8A3D-7B1091C04AA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82" y="1068"/>
              <a:ext cx="428" cy="269"/>
            </a:xfrm>
            <a:custGeom>
              <a:avLst/>
              <a:gdLst>
                <a:gd name="T0" fmla="*/ 428 w 428"/>
                <a:gd name="T1" fmla="*/ 0 h 269"/>
                <a:gd name="T2" fmla="*/ 217 w 428"/>
                <a:gd name="T3" fmla="*/ 35 h 269"/>
                <a:gd name="T4" fmla="*/ 21 w 428"/>
                <a:gd name="T5" fmla="*/ 140 h 269"/>
                <a:gd name="T6" fmla="*/ 91 w 428"/>
                <a:gd name="T7" fmla="*/ 246 h 269"/>
                <a:gd name="T8" fmla="*/ 231 w 428"/>
                <a:gd name="T9" fmla="*/ 267 h 269"/>
                <a:gd name="T10" fmla="*/ 414 w 428"/>
                <a:gd name="T11" fmla="*/ 260 h 26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28" h="269">
                  <a:moveTo>
                    <a:pt x="428" y="0"/>
                  </a:moveTo>
                  <a:cubicBezTo>
                    <a:pt x="428" y="0"/>
                    <a:pt x="217" y="35"/>
                    <a:pt x="217" y="35"/>
                  </a:cubicBezTo>
                  <a:cubicBezTo>
                    <a:pt x="217" y="35"/>
                    <a:pt x="42" y="105"/>
                    <a:pt x="21" y="140"/>
                  </a:cubicBezTo>
                  <a:cubicBezTo>
                    <a:pt x="0" y="175"/>
                    <a:pt x="14" y="217"/>
                    <a:pt x="91" y="246"/>
                  </a:cubicBezTo>
                  <a:cubicBezTo>
                    <a:pt x="126" y="267"/>
                    <a:pt x="177" y="265"/>
                    <a:pt x="231" y="267"/>
                  </a:cubicBezTo>
                  <a:cubicBezTo>
                    <a:pt x="285" y="269"/>
                    <a:pt x="376" y="262"/>
                    <a:pt x="414" y="260"/>
                  </a:cubicBezTo>
                </a:path>
              </a:pathLst>
            </a:custGeom>
            <a:noFill/>
            <a:ln w="9525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35" name="Freeform 854">
              <a:extLst>
                <a:ext uri="{FF2B5EF4-FFF2-40B4-BE49-F238E27FC236}">
                  <a16:creationId xmlns:a16="http://schemas.microsoft.com/office/drawing/2014/main" id="{D5A7D90C-8586-EC4C-B8AE-53ADC2C0E8A6}"/>
                </a:ext>
              </a:extLst>
            </p:cNvPr>
            <p:cNvSpPr>
              <a:spLocks/>
            </p:cNvSpPr>
            <p:nvPr/>
          </p:nvSpPr>
          <p:spPr bwMode="auto">
            <a:xfrm>
              <a:off x="3554" y="1075"/>
              <a:ext cx="377" cy="239"/>
            </a:xfrm>
            <a:custGeom>
              <a:avLst/>
              <a:gdLst>
                <a:gd name="T0" fmla="*/ 42 w 377"/>
                <a:gd name="T1" fmla="*/ 239 h 239"/>
                <a:gd name="T2" fmla="*/ 335 w 377"/>
                <a:gd name="T3" fmla="*/ 146 h 239"/>
                <a:gd name="T4" fmla="*/ 342 w 377"/>
                <a:gd name="T5" fmla="*/ 47 h 239"/>
                <a:gd name="T6" fmla="*/ 0 w 377"/>
                <a:gd name="T7" fmla="*/ 0 h 23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77" h="239">
                  <a:moveTo>
                    <a:pt x="42" y="239"/>
                  </a:moveTo>
                  <a:cubicBezTo>
                    <a:pt x="89" y="224"/>
                    <a:pt x="285" y="178"/>
                    <a:pt x="335" y="146"/>
                  </a:cubicBezTo>
                  <a:cubicBezTo>
                    <a:pt x="372" y="115"/>
                    <a:pt x="377" y="75"/>
                    <a:pt x="342" y="47"/>
                  </a:cubicBezTo>
                  <a:cubicBezTo>
                    <a:pt x="286" y="23"/>
                    <a:pt x="71" y="10"/>
                    <a:pt x="0" y="0"/>
                  </a:cubicBezTo>
                </a:path>
              </a:pathLst>
            </a:custGeom>
            <a:noFill/>
            <a:ln w="9525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36" name="Freeform 855">
              <a:extLst>
                <a:ext uri="{FF2B5EF4-FFF2-40B4-BE49-F238E27FC236}">
                  <a16:creationId xmlns:a16="http://schemas.microsoft.com/office/drawing/2014/main" id="{C7871F0A-571C-A942-9C96-20D90FBDB413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6" y="997"/>
              <a:ext cx="660" cy="336"/>
            </a:xfrm>
            <a:custGeom>
              <a:avLst/>
              <a:gdLst>
                <a:gd name="T0" fmla="*/ 390 w 646"/>
                <a:gd name="T1" fmla="*/ 592 h 300"/>
                <a:gd name="T2" fmla="*/ 555 w 646"/>
                <a:gd name="T3" fmla="*/ 501 h 300"/>
                <a:gd name="T4" fmla="*/ 690 w 646"/>
                <a:gd name="T5" fmla="*/ 377 h 300"/>
                <a:gd name="T6" fmla="*/ 713 w 646"/>
                <a:gd name="T7" fmla="*/ 211 h 300"/>
                <a:gd name="T8" fmla="*/ 522 w 646"/>
                <a:gd name="T9" fmla="*/ 119 h 300"/>
                <a:gd name="T10" fmla="*/ 0 w 646"/>
                <a:gd name="T11" fmla="*/ 0 h 3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46" h="300">
                  <a:moveTo>
                    <a:pt x="343" y="300"/>
                  </a:moveTo>
                  <a:cubicBezTo>
                    <a:pt x="367" y="292"/>
                    <a:pt x="443" y="272"/>
                    <a:pt x="487" y="254"/>
                  </a:cubicBezTo>
                  <a:cubicBezTo>
                    <a:pt x="531" y="236"/>
                    <a:pt x="584" y="216"/>
                    <a:pt x="607" y="191"/>
                  </a:cubicBezTo>
                  <a:cubicBezTo>
                    <a:pt x="628" y="173"/>
                    <a:pt x="646" y="125"/>
                    <a:pt x="627" y="107"/>
                  </a:cubicBezTo>
                  <a:cubicBezTo>
                    <a:pt x="603" y="85"/>
                    <a:pt x="563" y="79"/>
                    <a:pt x="459" y="61"/>
                  </a:cubicBezTo>
                  <a:cubicBezTo>
                    <a:pt x="355" y="43"/>
                    <a:pt x="76" y="10"/>
                    <a:pt x="0" y="0"/>
                  </a:cubicBezTo>
                </a:path>
              </a:pathLst>
            </a:custGeom>
            <a:noFill/>
            <a:ln w="9525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37" name="Freeform 856">
              <a:extLst>
                <a:ext uri="{FF2B5EF4-FFF2-40B4-BE49-F238E27FC236}">
                  <a16:creationId xmlns:a16="http://schemas.microsoft.com/office/drawing/2014/main" id="{A1A01D86-638D-3644-B20B-066BDFC41236}"/>
                </a:ext>
              </a:extLst>
            </p:cNvPr>
            <p:cNvSpPr>
              <a:spLocks/>
            </p:cNvSpPr>
            <p:nvPr/>
          </p:nvSpPr>
          <p:spPr bwMode="auto">
            <a:xfrm>
              <a:off x="4116" y="955"/>
              <a:ext cx="630" cy="397"/>
            </a:xfrm>
            <a:custGeom>
              <a:avLst/>
              <a:gdLst>
                <a:gd name="T0" fmla="*/ 320 w 630"/>
                <a:gd name="T1" fmla="*/ 397 h 397"/>
                <a:gd name="T2" fmla="*/ 468 w 630"/>
                <a:gd name="T3" fmla="*/ 345 h 397"/>
                <a:gd name="T4" fmla="*/ 590 w 630"/>
                <a:gd name="T5" fmla="*/ 275 h 397"/>
                <a:gd name="T6" fmla="*/ 611 w 630"/>
                <a:gd name="T7" fmla="*/ 181 h 397"/>
                <a:gd name="T8" fmla="*/ 439 w 630"/>
                <a:gd name="T9" fmla="*/ 129 h 397"/>
                <a:gd name="T10" fmla="*/ 0 w 630"/>
                <a:gd name="T11" fmla="*/ 0 h 39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30" h="397">
                  <a:moveTo>
                    <a:pt x="320" y="397"/>
                  </a:moveTo>
                  <a:cubicBezTo>
                    <a:pt x="345" y="388"/>
                    <a:pt x="423" y="366"/>
                    <a:pt x="468" y="345"/>
                  </a:cubicBezTo>
                  <a:cubicBezTo>
                    <a:pt x="513" y="325"/>
                    <a:pt x="567" y="303"/>
                    <a:pt x="590" y="275"/>
                  </a:cubicBezTo>
                  <a:cubicBezTo>
                    <a:pt x="612" y="255"/>
                    <a:pt x="630" y="201"/>
                    <a:pt x="611" y="181"/>
                  </a:cubicBezTo>
                  <a:cubicBezTo>
                    <a:pt x="586" y="156"/>
                    <a:pt x="541" y="159"/>
                    <a:pt x="439" y="129"/>
                  </a:cubicBezTo>
                  <a:cubicBezTo>
                    <a:pt x="337" y="99"/>
                    <a:pt x="91" y="27"/>
                    <a:pt x="0" y="0"/>
                  </a:cubicBezTo>
                </a:path>
              </a:pathLst>
            </a:custGeom>
            <a:noFill/>
            <a:ln w="9525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</p:grpSp>
      <p:grpSp>
        <p:nvGrpSpPr>
          <p:cNvPr id="638" name="Group 850">
            <a:extLst>
              <a:ext uri="{FF2B5EF4-FFF2-40B4-BE49-F238E27FC236}">
                <a16:creationId xmlns:a16="http://schemas.microsoft.com/office/drawing/2014/main" id="{C59EF036-7544-CD4B-98C5-190F592891A5}"/>
              </a:ext>
            </a:extLst>
          </p:cNvPr>
          <p:cNvGrpSpPr>
            <a:grpSpLocks/>
          </p:cNvGrpSpPr>
          <p:nvPr/>
        </p:nvGrpSpPr>
        <p:grpSpPr bwMode="auto">
          <a:xfrm>
            <a:off x="8639499" y="2320925"/>
            <a:ext cx="399726" cy="74090"/>
            <a:chOff x="2199" y="955"/>
            <a:chExt cx="2547" cy="506"/>
          </a:xfrm>
        </p:grpSpPr>
        <p:sp>
          <p:nvSpPr>
            <p:cNvPr id="639" name="Freeform 851">
              <a:extLst>
                <a:ext uri="{FF2B5EF4-FFF2-40B4-BE49-F238E27FC236}">
                  <a16:creationId xmlns:a16="http://schemas.microsoft.com/office/drawing/2014/main" id="{F5A6E6AF-D117-5E41-8785-04B0EC2CA482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9" y="1166"/>
              <a:ext cx="260" cy="281"/>
            </a:xfrm>
            <a:custGeom>
              <a:avLst/>
              <a:gdLst>
                <a:gd name="T0" fmla="*/ 260 w 260"/>
                <a:gd name="T1" fmla="*/ 0 h 281"/>
                <a:gd name="T2" fmla="*/ 42 w 260"/>
                <a:gd name="T3" fmla="*/ 112 h 281"/>
                <a:gd name="T4" fmla="*/ 35 w 260"/>
                <a:gd name="T5" fmla="*/ 211 h 281"/>
                <a:gd name="T6" fmla="*/ 253 w 260"/>
                <a:gd name="T7" fmla="*/ 281 h 28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60" h="281">
                  <a:moveTo>
                    <a:pt x="260" y="0"/>
                  </a:moveTo>
                  <a:cubicBezTo>
                    <a:pt x="224" y="19"/>
                    <a:pt x="79" y="77"/>
                    <a:pt x="42" y="112"/>
                  </a:cubicBezTo>
                  <a:cubicBezTo>
                    <a:pt x="5" y="143"/>
                    <a:pt x="0" y="183"/>
                    <a:pt x="35" y="211"/>
                  </a:cubicBezTo>
                  <a:cubicBezTo>
                    <a:pt x="70" y="239"/>
                    <a:pt x="208" y="266"/>
                    <a:pt x="253" y="281"/>
                  </a:cubicBezTo>
                </a:path>
              </a:pathLst>
            </a:custGeom>
            <a:noFill/>
            <a:ln w="9525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40" name="Freeform 852">
              <a:extLst>
                <a:ext uri="{FF2B5EF4-FFF2-40B4-BE49-F238E27FC236}">
                  <a16:creationId xmlns:a16="http://schemas.microsoft.com/office/drawing/2014/main" id="{8595B388-6685-8E4F-BDEB-FA923F29148F}"/>
                </a:ext>
              </a:extLst>
            </p:cNvPr>
            <p:cNvSpPr>
              <a:spLocks/>
            </p:cNvSpPr>
            <p:nvPr/>
          </p:nvSpPr>
          <p:spPr bwMode="auto">
            <a:xfrm>
              <a:off x="2482" y="1040"/>
              <a:ext cx="900" cy="421"/>
            </a:xfrm>
            <a:custGeom>
              <a:avLst/>
              <a:gdLst>
                <a:gd name="T0" fmla="*/ 531 w 900"/>
                <a:gd name="T1" fmla="*/ 0 h 421"/>
                <a:gd name="T2" fmla="*/ 279 w 900"/>
                <a:gd name="T3" fmla="*/ 77 h 421"/>
                <a:gd name="T4" fmla="*/ 68 w 900"/>
                <a:gd name="T5" fmla="*/ 182 h 421"/>
                <a:gd name="T6" fmla="*/ 33 w 900"/>
                <a:gd name="T7" fmla="*/ 323 h 421"/>
                <a:gd name="T8" fmla="*/ 328 w 900"/>
                <a:gd name="T9" fmla="*/ 400 h 421"/>
                <a:gd name="T10" fmla="*/ 812 w 900"/>
                <a:gd name="T11" fmla="*/ 421 h 421"/>
                <a:gd name="T12" fmla="*/ 855 w 900"/>
                <a:gd name="T13" fmla="*/ 400 h 42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900" h="421">
                  <a:moveTo>
                    <a:pt x="531" y="0"/>
                  </a:moveTo>
                  <a:cubicBezTo>
                    <a:pt x="489" y="13"/>
                    <a:pt x="356" y="47"/>
                    <a:pt x="279" y="77"/>
                  </a:cubicBezTo>
                  <a:cubicBezTo>
                    <a:pt x="202" y="107"/>
                    <a:pt x="109" y="141"/>
                    <a:pt x="68" y="182"/>
                  </a:cubicBezTo>
                  <a:cubicBezTo>
                    <a:pt x="31" y="213"/>
                    <a:pt x="0" y="292"/>
                    <a:pt x="33" y="323"/>
                  </a:cubicBezTo>
                  <a:cubicBezTo>
                    <a:pt x="76" y="359"/>
                    <a:pt x="198" y="384"/>
                    <a:pt x="328" y="400"/>
                  </a:cubicBezTo>
                  <a:cubicBezTo>
                    <a:pt x="458" y="416"/>
                    <a:pt x="724" y="421"/>
                    <a:pt x="812" y="421"/>
                  </a:cubicBezTo>
                  <a:cubicBezTo>
                    <a:pt x="900" y="421"/>
                    <a:pt x="846" y="404"/>
                    <a:pt x="855" y="400"/>
                  </a:cubicBezTo>
                </a:path>
              </a:pathLst>
            </a:custGeom>
            <a:noFill/>
            <a:ln w="9525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41" name="Freeform 853">
              <a:extLst>
                <a:ext uri="{FF2B5EF4-FFF2-40B4-BE49-F238E27FC236}">
                  <a16:creationId xmlns:a16="http://schemas.microsoft.com/office/drawing/2014/main" id="{C4382DCB-82DC-E84A-BABC-A28B22D16F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82" y="1068"/>
              <a:ext cx="428" cy="269"/>
            </a:xfrm>
            <a:custGeom>
              <a:avLst/>
              <a:gdLst>
                <a:gd name="T0" fmla="*/ 428 w 428"/>
                <a:gd name="T1" fmla="*/ 0 h 269"/>
                <a:gd name="T2" fmla="*/ 217 w 428"/>
                <a:gd name="T3" fmla="*/ 35 h 269"/>
                <a:gd name="T4" fmla="*/ 21 w 428"/>
                <a:gd name="T5" fmla="*/ 140 h 269"/>
                <a:gd name="T6" fmla="*/ 91 w 428"/>
                <a:gd name="T7" fmla="*/ 246 h 269"/>
                <a:gd name="T8" fmla="*/ 231 w 428"/>
                <a:gd name="T9" fmla="*/ 267 h 269"/>
                <a:gd name="T10" fmla="*/ 414 w 428"/>
                <a:gd name="T11" fmla="*/ 260 h 26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28" h="269">
                  <a:moveTo>
                    <a:pt x="428" y="0"/>
                  </a:moveTo>
                  <a:cubicBezTo>
                    <a:pt x="428" y="0"/>
                    <a:pt x="217" y="35"/>
                    <a:pt x="217" y="35"/>
                  </a:cubicBezTo>
                  <a:cubicBezTo>
                    <a:pt x="217" y="35"/>
                    <a:pt x="42" y="105"/>
                    <a:pt x="21" y="140"/>
                  </a:cubicBezTo>
                  <a:cubicBezTo>
                    <a:pt x="0" y="175"/>
                    <a:pt x="14" y="217"/>
                    <a:pt x="91" y="246"/>
                  </a:cubicBezTo>
                  <a:cubicBezTo>
                    <a:pt x="126" y="267"/>
                    <a:pt x="177" y="265"/>
                    <a:pt x="231" y="267"/>
                  </a:cubicBezTo>
                  <a:cubicBezTo>
                    <a:pt x="285" y="269"/>
                    <a:pt x="376" y="262"/>
                    <a:pt x="414" y="260"/>
                  </a:cubicBezTo>
                </a:path>
              </a:pathLst>
            </a:custGeom>
            <a:noFill/>
            <a:ln w="9525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42" name="Freeform 854">
              <a:extLst>
                <a:ext uri="{FF2B5EF4-FFF2-40B4-BE49-F238E27FC236}">
                  <a16:creationId xmlns:a16="http://schemas.microsoft.com/office/drawing/2014/main" id="{8582F608-341E-2B44-81DA-A22C72A0DE9B}"/>
                </a:ext>
              </a:extLst>
            </p:cNvPr>
            <p:cNvSpPr>
              <a:spLocks/>
            </p:cNvSpPr>
            <p:nvPr/>
          </p:nvSpPr>
          <p:spPr bwMode="auto">
            <a:xfrm>
              <a:off x="3554" y="1075"/>
              <a:ext cx="377" cy="239"/>
            </a:xfrm>
            <a:custGeom>
              <a:avLst/>
              <a:gdLst>
                <a:gd name="T0" fmla="*/ 42 w 377"/>
                <a:gd name="T1" fmla="*/ 239 h 239"/>
                <a:gd name="T2" fmla="*/ 335 w 377"/>
                <a:gd name="T3" fmla="*/ 146 h 239"/>
                <a:gd name="T4" fmla="*/ 342 w 377"/>
                <a:gd name="T5" fmla="*/ 47 h 239"/>
                <a:gd name="T6" fmla="*/ 0 w 377"/>
                <a:gd name="T7" fmla="*/ 0 h 23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77" h="239">
                  <a:moveTo>
                    <a:pt x="42" y="239"/>
                  </a:moveTo>
                  <a:cubicBezTo>
                    <a:pt x="89" y="224"/>
                    <a:pt x="285" y="178"/>
                    <a:pt x="335" y="146"/>
                  </a:cubicBezTo>
                  <a:cubicBezTo>
                    <a:pt x="372" y="115"/>
                    <a:pt x="377" y="75"/>
                    <a:pt x="342" y="47"/>
                  </a:cubicBezTo>
                  <a:cubicBezTo>
                    <a:pt x="286" y="23"/>
                    <a:pt x="71" y="10"/>
                    <a:pt x="0" y="0"/>
                  </a:cubicBezTo>
                </a:path>
              </a:pathLst>
            </a:custGeom>
            <a:noFill/>
            <a:ln w="9525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43" name="Freeform 855">
              <a:extLst>
                <a:ext uri="{FF2B5EF4-FFF2-40B4-BE49-F238E27FC236}">
                  <a16:creationId xmlns:a16="http://schemas.microsoft.com/office/drawing/2014/main" id="{E9219FD5-AC73-0E49-9022-036371064B58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6" y="997"/>
              <a:ext cx="660" cy="336"/>
            </a:xfrm>
            <a:custGeom>
              <a:avLst/>
              <a:gdLst>
                <a:gd name="T0" fmla="*/ 390 w 646"/>
                <a:gd name="T1" fmla="*/ 592 h 300"/>
                <a:gd name="T2" fmla="*/ 555 w 646"/>
                <a:gd name="T3" fmla="*/ 501 h 300"/>
                <a:gd name="T4" fmla="*/ 690 w 646"/>
                <a:gd name="T5" fmla="*/ 377 h 300"/>
                <a:gd name="T6" fmla="*/ 713 w 646"/>
                <a:gd name="T7" fmla="*/ 211 h 300"/>
                <a:gd name="T8" fmla="*/ 522 w 646"/>
                <a:gd name="T9" fmla="*/ 119 h 300"/>
                <a:gd name="T10" fmla="*/ 0 w 646"/>
                <a:gd name="T11" fmla="*/ 0 h 3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46" h="300">
                  <a:moveTo>
                    <a:pt x="343" y="300"/>
                  </a:moveTo>
                  <a:cubicBezTo>
                    <a:pt x="367" y="292"/>
                    <a:pt x="443" y="272"/>
                    <a:pt x="487" y="254"/>
                  </a:cubicBezTo>
                  <a:cubicBezTo>
                    <a:pt x="531" y="236"/>
                    <a:pt x="584" y="216"/>
                    <a:pt x="607" y="191"/>
                  </a:cubicBezTo>
                  <a:cubicBezTo>
                    <a:pt x="628" y="173"/>
                    <a:pt x="646" y="125"/>
                    <a:pt x="627" y="107"/>
                  </a:cubicBezTo>
                  <a:cubicBezTo>
                    <a:pt x="603" y="85"/>
                    <a:pt x="563" y="79"/>
                    <a:pt x="459" y="61"/>
                  </a:cubicBezTo>
                  <a:cubicBezTo>
                    <a:pt x="355" y="43"/>
                    <a:pt x="76" y="10"/>
                    <a:pt x="0" y="0"/>
                  </a:cubicBezTo>
                </a:path>
              </a:pathLst>
            </a:custGeom>
            <a:noFill/>
            <a:ln w="9525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44" name="Freeform 856">
              <a:extLst>
                <a:ext uri="{FF2B5EF4-FFF2-40B4-BE49-F238E27FC236}">
                  <a16:creationId xmlns:a16="http://schemas.microsoft.com/office/drawing/2014/main" id="{FF2B6185-8996-9D4A-95D8-B325E76BC004}"/>
                </a:ext>
              </a:extLst>
            </p:cNvPr>
            <p:cNvSpPr>
              <a:spLocks/>
            </p:cNvSpPr>
            <p:nvPr/>
          </p:nvSpPr>
          <p:spPr bwMode="auto">
            <a:xfrm>
              <a:off x="4116" y="955"/>
              <a:ext cx="630" cy="397"/>
            </a:xfrm>
            <a:custGeom>
              <a:avLst/>
              <a:gdLst>
                <a:gd name="T0" fmla="*/ 320 w 630"/>
                <a:gd name="T1" fmla="*/ 397 h 397"/>
                <a:gd name="T2" fmla="*/ 468 w 630"/>
                <a:gd name="T3" fmla="*/ 345 h 397"/>
                <a:gd name="T4" fmla="*/ 590 w 630"/>
                <a:gd name="T5" fmla="*/ 275 h 397"/>
                <a:gd name="T6" fmla="*/ 611 w 630"/>
                <a:gd name="T7" fmla="*/ 181 h 397"/>
                <a:gd name="T8" fmla="*/ 439 w 630"/>
                <a:gd name="T9" fmla="*/ 129 h 397"/>
                <a:gd name="T10" fmla="*/ 0 w 630"/>
                <a:gd name="T11" fmla="*/ 0 h 39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30" h="397">
                  <a:moveTo>
                    <a:pt x="320" y="397"/>
                  </a:moveTo>
                  <a:cubicBezTo>
                    <a:pt x="345" y="388"/>
                    <a:pt x="423" y="366"/>
                    <a:pt x="468" y="345"/>
                  </a:cubicBezTo>
                  <a:cubicBezTo>
                    <a:pt x="513" y="325"/>
                    <a:pt x="567" y="303"/>
                    <a:pt x="590" y="275"/>
                  </a:cubicBezTo>
                  <a:cubicBezTo>
                    <a:pt x="612" y="255"/>
                    <a:pt x="630" y="201"/>
                    <a:pt x="611" y="181"/>
                  </a:cubicBezTo>
                  <a:cubicBezTo>
                    <a:pt x="586" y="156"/>
                    <a:pt x="541" y="159"/>
                    <a:pt x="439" y="129"/>
                  </a:cubicBezTo>
                  <a:cubicBezTo>
                    <a:pt x="337" y="99"/>
                    <a:pt x="91" y="27"/>
                    <a:pt x="0" y="0"/>
                  </a:cubicBezTo>
                </a:path>
              </a:pathLst>
            </a:custGeom>
            <a:noFill/>
            <a:ln w="9525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</p:grpSp>
      <p:grpSp>
        <p:nvGrpSpPr>
          <p:cNvPr id="645" name="Group 850">
            <a:extLst>
              <a:ext uri="{FF2B5EF4-FFF2-40B4-BE49-F238E27FC236}">
                <a16:creationId xmlns:a16="http://schemas.microsoft.com/office/drawing/2014/main" id="{C8198E09-7653-3F45-A431-F592CB853548}"/>
              </a:ext>
            </a:extLst>
          </p:cNvPr>
          <p:cNvGrpSpPr>
            <a:grpSpLocks/>
          </p:cNvGrpSpPr>
          <p:nvPr/>
        </p:nvGrpSpPr>
        <p:grpSpPr bwMode="auto">
          <a:xfrm>
            <a:off x="9245924" y="5476874"/>
            <a:ext cx="450526" cy="96315"/>
            <a:chOff x="2199" y="955"/>
            <a:chExt cx="2547" cy="506"/>
          </a:xfrm>
        </p:grpSpPr>
        <p:sp>
          <p:nvSpPr>
            <p:cNvPr id="646" name="Freeform 851">
              <a:extLst>
                <a:ext uri="{FF2B5EF4-FFF2-40B4-BE49-F238E27FC236}">
                  <a16:creationId xmlns:a16="http://schemas.microsoft.com/office/drawing/2014/main" id="{6E92E888-DA5C-8D45-96AD-D6A2E116446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9" y="1166"/>
              <a:ext cx="260" cy="281"/>
            </a:xfrm>
            <a:custGeom>
              <a:avLst/>
              <a:gdLst>
                <a:gd name="T0" fmla="*/ 260 w 260"/>
                <a:gd name="T1" fmla="*/ 0 h 281"/>
                <a:gd name="T2" fmla="*/ 42 w 260"/>
                <a:gd name="T3" fmla="*/ 112 h 281"/>
                <a:gd name="T4" fmla="*/ 35 w 260"/>
                <a:gd name="T5" fmla="*/ 211 h 281"/>
                <a:gd name="T6" fmla="*/ 253 w 260"/>
                <a:gd name="T7" fmla="*/ 281 h 28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60" h="281">
                  <a:moveTo>
                    <a:pt x="260" y="0"/>
                  </a:moveTo>
                  <a:cubicBezTo>
                    <a:pt x="224" y="19"/>
                    <a:pt x="79" y="77"/>
                    <a:pt x="42" y="112"/>
                  </a:cubicBezTo>
                  <a:cubicBezTo>
                    <a:pt x="5" y="143"/>
                    <a:pt x="0" y="183"/>
                    <a:pt x="35" y="211"/>
                  </a:cubicBezTo>
                  <a:cubicBezTo>
                    <a:pt x="70" y="239"/>
                    <a:pt x="208" y="266"/>
                    <a:pt x="253" y="281"/>
                  </a:cubicBezTo>
                </a:path>
              </a:pathLst>
            </a:custGeom>
            <a:noFill/>
            <a:ln w="12700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47" name="Freeform 852">
              <a:extLst>
                <a:ext uri="{FF2B5EF4-FFF2-40B4-BE49-F238E27FC236}">
                  <a16:creationId xmlns:a16="http://schemas.microsoft.com/office/drawing/2014/main" id="{2754A16A-D74F-2C40-93DA-A9EAC7806B6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82" y="1040"/>
              <a:ext cx="900" cy="421"/>
            </a:xfrm>
            <a:custGeom>
              <a:avLst/>
              <a:gdLst>
                <a:gd name="T0" fmla="*/ 531 w 900"/>
                <a:gd name="T1" fmla="*/ 0 h 421"/>
                <a:gd name="T2" fmla="*/ 279 w 900"/>
                <a:gd name="T3" fmla="*/ 77 h 421"/>
                <a:gd name="T4" fmla="*/ 68 w 900"/>
                <a:gd name="T5" fmla="*/ 182 h 421"/>
                <a:gd name="T6" fmla="*/ 33 w 900"/>
                <a:gd name="T7" fmla="*/ 323 h 421"/>
                <a:gd name="T8" fmla="*/ 328 w 900"/>
                <a:gd name="T9" fmla="*/ 400 h 421"/>
                <a:gd name="T10" fmla="*/ 812 w 900"/>
                <a:gd name="T11" fmla="*/ 421 h 421"/>
                <a:gd name="T12" fmla="*/ 855 w 900"/>
                <a:gd name="T13" fmla="*/ 400 h 42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900" h="421">
                  <a:moveTo>
                    <a:pt x="531" y="0"/>
                  </a:moveTo>
                  <a:cubicBezTo>
                    <a:pt x="489" y="13"/>
                    <a:pt x="356" y="47"/>
                    <a:pt x="279" y="77"/>
                  </a:cubicBezTo>
                  <a:cubicBezTo>
                    <a:pt x="202" y="107"/>
                    <a:pt x="109" y="141"/>
                    <a:pt x="68" y="182"/>
                  </a:cubicBezTo>
                  <a:cubicBezTo>
                    <a:pt x="31" y="213"/>
                    <a:pt x="0" y="292"/>
                    <a:pt x="33" y="323"/>
                  </a:cubicBezTo>
                  <a:cubicBezTo>
                    <a:pt x="76" y="359"/>
                    <a:pt x="198" y="384"/>
                    <a:pt x="328" y="400"/>
                  </a:cubicBezTo>
                  <a:cubicBezTo>
                    <a:pt x="458" y="416"/>
                    <a:pt x="724" y="421"/>
                    <a:pt x="812" y="421"/>
                  </a:cubicBezTo>
                  <a:cubicBezTo>
                    <a:pt x="900" y="421"/>
                    <a:pt x="846" y="404"/>
                    <a:pt x="855" y="400"/>
                  </a:cubicBezTo>
                </a:path>
              </a:pathLst>
            </a:custGeom>
            <a:noFill/>
            <a:ln w="12700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48" name="Freeform 853">
              <a:extLst>
                <a:ext uri="{FF2B5EF4-FFF2-40B4-BE49-F238E27FC236}">
                  <a16:creationId xmlns:a16="http://schemas.microsoft.com/office/drawing/2014/main" id="{B78947A0-D91C-E742-8A54-40B58A0EA739}"/>
                </a:ext>
              </a:extLst>
            </p:cNvPr>
            <p:cNvSpPr>
              <a:spLocks/>
            </p:cNvSpPr>
            <p:nvPr/>
          </p:nvSpPr>
          <p:spPr bwMode="auto">
            <a:xfrm>
              <a:off x="2782" y="1068"/>
              <a:ext cx="428" cy="269"/>
            </a:xfrm>
            <a:custGeom>
              <a:avLst/>
              <a:gdLst>
                <a:gd name="T0" fmla="*/ 428 w 428"/>
                <a:gd name="T1" fmla="*/ 0 h 269"/>
                <a:gd name="T2" fmla="*/ 217 w 428"/>
                <a:gd name="T3" fmla="*/ 35 h 269"/>
                <a:gd name="T4" fmla="*/ 21 w 428"/>
                <a:gd name="T5" fmla="*/ 140 h 269"/>
                <a:gd name="T6" fmla="*/ 91 w 428"/>
                <a:gd name="T7" fmla="*/ 246 h 269"/>
                <a:gd name="T8" fmla="*/ 231 w 428"/>
                <a:gd name="T9" fmla="*/ 267 h 269"/>
                <a:gd name="T10" fmla="*/ 414 w 428"/>
                <a:gd name="T11" fmla="*/ 260 h 26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28" h="269">
                  <a:moveTo>
                    <a:pt x="428" y="0"/>
                  </a:moveTo>
                  <a:cubicBezTo>
                    <a:pt x="428" y="0"/>
                    <a:pt x="217" y="35"/>
                    <a:pt x="217" y="35"/>
                  </a:cubicBezTo>
                  <a:cubicBezTo>
                    <a:pt x="217" y="35"/>
                    <a:pt x="42" y="105"/>
                    <a:pt x="21" y="140"/>
                  </a:cubicBezTo>
                  <a:cubicBezTo>
                    <a:pt x="0" y="175"/>
                    <a:pt x="14" y="217"/>
                    <a:pt x="91" y="246"/>
                  </a:cubicBezTo>
                  <a:cubicBezTo>
                    <a:pt x="126" y="267"/>
                    <a:pt x="177" y="265"/>
                    <a:pt x="231" y="267"/>
                  </a:cubicBezTo>
                  <a:cubicBezTo>
                    <a:pt x="285" y="269"/>
                    <a:pt x="376" y="262"/>
                    <a:pt x="414" y="260"/>
                  </a:cubicBezTo>
                </a:path>
              </a:pathLst>
            </a:custGeom>
            <a:noFill/>
            <a:ln w="12700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49" name="Freeform 854">
              <a:extLst>
                <a:ext uri="{FF2B5EF4-FFF2-40B4-BE49-F238E27FC236}">
                  <a16:creationId xmlns:a16="http://schemas.microsoft.com/office/drawing/2014/main" id="{A3BC268E-C50E-F64F-A6DD-8829085043E1}"/>
                </a:ext>
              </a:extLst>
            </p:cNvPr>
            <p:cNvSpPr>
              <a:spLocks/>
            </p:cNvSpPr>
            <p:nvPr/>
          </p:nvSpPr>
          <p:spPr bwMode="auto">
            <a:xfrm>
              <a:off x="3554" y="1075"/>
              <a:ext cx="377" cy="239"/>
            </a:xfrm>
            <a:custGeom>
              <a:avLst/>
              <a:gdLst>
                <a:gd name="T0" fmla="*/ 42 w 377"/>
                <a:gd name="T1" fmla="*/ 239 h 239"/>
                <a:gd name="T2" fmla="*/ 335 w 377"/>
                <a:gd name="T3" fmla="*/ 146 h 239"/>
                <a:gd name="T4" fmla="*/ 342 w 377"/>
                <a:gd name="T5" fmla="*/ 47 h 239"/>
                <a:gd name="T6" fmla="*/ 0 w 377"/>
                <a:gd name="T7" fmla="*/ 0 h 23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77" h="239">
                  <a:moveTo>
                    <a:pt x="42" y="239"/>
                  </a:moveTo>
                  <a:cubicBezTo>
                    <a:pt x="89" y="224"/>
                    <a:pt x="285" y="178"/>
                    <a:pt x="335" y="146"/>
                  </a:cubicBezTo>
                  <a:cubicBezTo>
                    <a:pt x="372" y="115"/>
                    <a:pt x="377" y="75"/>
                    <a:pt x="342" y="47"/>
                  </a:cubicBezTo>
                  <a:cubicBezTo>
                    <a:pt x="286" y="23"/>
                    <a:pt x="71" y="10"/>
                    <a:pt x="0" y="0"/>
                  </a:cubicBezTo>
                </a:path>
              </a:pathLst>
            </a:custGeom>
            <a:noFill/>
            <a:ln w="12700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50" name="Freeform 855">
              <a:extLst>
                <a:ext uri="{FF2B5EF4-FFF2-40B4-BE49-F238E27FC236}">
                  <a16:creationId xmlns:a16="http://schemas.microsoft.com/office/drawing/2014/main" id="{C609CF41-4A74-014E-A94A-F5C707D31506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6" y="997"/>
              <a:ext cx="660" cy="336"/>
            </a:xfrm>
            <a:custGeom>
              <a:avLst/>
              <a:gdLst>
                <a:gd name="T0" fmla="*/ 390 w 646"/>
                <a:gd name="T1" fmla="*/ 592 h 300"/>
                <a:gd name="T2" fmla="*/ 555 w 646"/>
                <a:gd name="T3" fmla="*/ 501 h 300"/>
                <a:gd name="T4" fmla="*/ 690 w 646"/>
                <a:gd name="T5" fmla="*/ 377 h 300"/>
                <a:gd name="T6" fmla="*/ 713 w 646"/>
                <a:gd name="T7" fmla="*/ 211 h 300"/>
                <a:gd name="T8" fmla="*/ 522 w 646"/>
                <a:gd name="T9" fmla="*/ 119 h 300"/>
                <a:gd name="T10" fmla="*/ 0 w 646"/>
                <a:gd name="T11" fmla="*/ 0 h 3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46" h="300">
                  <a:moveTo>
                    <a:pt x="343" y="300"/>
                  </a:moveTo>
                  <a:cubicBezTo>
                    <a:pt x="367" y="292"/>
                    <a:pt x="443" y="272"/>
                    <a:pt x="487" y="254"/>
                  </a:cubicBezTo>
                  <a:cubicBezTo>
                    <a:pt x="531" y="236"/>
                    <a:pt x="584" y="216"/>
                    <a:pt x="607" y="191"/>
                  </a:cubicBezTo>
                  <a:cubicBezTo>
                    <a:pt x="628" y="173"/>
                    <a:pt x="646" y="125"/>
                    <a:pt x="627" y="107"/>
                  </a:cubicBezTo>
                  <a:cubicBezTo>
                    <a:pt x="603" y="85"/>
                    <a:pt x="563" y="79"/>
                    <a:pt x="459" y="61"/>
                  </a:cubicBezTo>
                  <a:cubicBezTo>
                    <a:pt x="355" y="43"/>
                    <a:pt x="76" y="10"/>
                    <a:pt x="0" y="0"/>
                  </a:cubicBezTo>
                </a:path>
              </a:pathLst>
            </a:custGeom>
            <a:noFill/>
            <a:ln w="12700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51" name="Freeform 856">
              <a:extLst>
                <a:ext uri="{FF2B5EF4-FFF2-40B4-BE49-F238E27FC236}">
                  <a16:creationId xmlns:a16="http://schemas.microsoft.com/office/drawing/2014/main" id="{6E8FDB88-4766-E44A-8E83-FA0CEA8287AD}"/>
                </a:ext>
              </a:extLst>
            </p:cNvPr>
            <p:cNvSpPr>
              <a:spLocks/>
            </p:cNvSpPr>
            <p:nvPr/>
          </p:nvSpPr>
          <p:spPr bwMode="auto">
            <a:xfrm>
              <a:off x="4116" y="955"/>
              <a:ext cx="630" cy="397"/>
            </a:xfrm>
            <a:custGeom>
              <a:avLst/>
              <a:gdLst>
                <a:gd name="T0" fmla="*/ 320 w 630"/>
                <a:gd name="T1" fmla="*/ 397 h 397"/>
                <a:gd name="T2" fmla="*/ 468 w 630"/>
                <a:gd name="T3" fmla="*/ 345 h 397"/>
                <a:gd name="T4" fmla="*/ 590 w 630"/>
                <a:gd name="T5" fmla="*/ 275 h 397"/>
                <a:gd name="T6" fmla="*/ 611 w 630"/>
                <a:gd name="T7" fmla="*/ 181 h 397"/>
                <a:gd name="T8" fmla="*/ 439 w 630"/>
                <a:gd name="T9" fmla="*/ 129 h 397"/>
                <a:gd name="T10" fmla="*/ 0 w 630"/>
                <a:gd name="T11" fmla="*/ 0 h 39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30" h="397">
                  <a:moveTo>
                    <a:pt x="320" y="397"/>
                  </a:moveTo>
                  <a:cubicBezTo>
                    <a:pt x="345" y="388"/>
                    <a:pt x="423" y="366"/>
                    <a:pt x="468" y="345"/>
                  </a:cubicBezTo>
                  <a:cubicBezTo>
                    <a:pt x="513" y="325"/>
                    <a:pt x="567" y="303"/>
                    <a:pt x="590" y="275"/>
                  </a:cubicBezTo>
                  <a:cubicBezTo>
                    <a:pt x="612" y="255"/>
                    <a:pt x="630" y="201"/>
                    <a:pt x="611" y="181"/>
                  </a:cubicBezTo>
                  <a:cubicBezTo>
                    <a:pt x="586" y="156"/>
                    <a:pt x="541" y="159"/>
                    <a:pt x="439" y="129"/>
                  </a:cubicBezTo>
                  <a:cubicBezTo>
                    <a:pt x="337" y="99"/>
                    <a:pt x="91" y="27"/>
                    <a:pt x="0" y="0"/>
                  </a:cubicBezTo>
                </a:path>
              </a:pathLst>
            </a:custGeom>
            <a:noFill/>
            <a:ln w="12700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</p:grpSp>
      <p:grpSp>
        <p:nvGrpSpPr>
          <p:cNvPr id="652" name="Group 850">
            <a:extLst>
              <a:ext uri="{FF2B5EF4-FFF2-40B4-BE49-F238E27FC236}">
                <a16:creationId xmlns:a16="http://schemas.microsoft.com/office/drawing/2014/main" id="{D8195E5E-B336-324B-8B0B-ACC4CA2C6E80}"/>
              </a:ext>
            </a:extLst>
          </p:cNvPr>
          <p:cNvGrpSpPr>
            <a:grpSpLocks/>
          </p:cNvGrpSpPr>
          <p:nvPr/>
        </p:nvGrpSpPr>
        <p:grpSpPr bwMode="auto">
          <a:xfrm>
            <a:off x="9195602" y="5857875"/>
            <a:ext cx="230973" cy="45719"/>
            <a:chOff x="2199" y="955"/>
            <a:chExt cx="2547" cy="506"/>
          </a:xfrm>
        </p:grpSpPr>
        <p:sp>
          <p:nvSpPr>
            <p:cNvPr id="653" name="Freeform 851">
              <a:extLst>
                <a:ext uri="{FF2B5EF4-FFF2-40B4-BE49-F238E27FC236}">
                  <a16:creationId xmlns:a16="http://schemas.microsoft.com/office/drawing/2014/main" id="{D70C4FD5-7449-EB41-AE91-674A29E48082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9" y="1166"/>
              <a:ext cx="260" cy="281"/>
            </a:xfrm>
            <a:custGeom>
              <a:avLst/>
              <a:gdLst>
                <a:gd name="T0" fmla="*/ 260 w 260"/>
                <a:gd name="T1" fmla="*/ 0 h 281"/>
                <a:gd name="T2" fmla="*/ 42 w 260"/>
                <a:gd name="T3" fmla="*/ 112 h 281"/>
                <a:gd name="T4" fmla="*/ 35 w 260"/>
                <a:gd name="T5" fmla="*/ 211 h 281"/>
                <a:gd name="T6" fmla="*/ 253 w 260"/>
                <a:gd name="T7" fmla="*/ 281 h 28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60" h="281">
                  <a:moveTo>
                    <a:pt x="260" y="0"/>
                  </a:moveTo>
                  <a:cubicBezTo>
                    <a:pt x="224" y="19"/>
                    <a:pt x="79" y="77"/>
                    <a:pt x="42" y="112"/>
                  </a:cubicBezTo>
                  <a:cubicBezTo>
                    <a:pt x="5" y="143"/>
                    <a:pt x="0" y="183"/>
                    <a:pt x="35" y="211"/>
                  </a:cubicBezTo>
                  <a:cubicBezTo>
                    <a:pt x="70" y="239"/>
                    <a:pt x="208" y="266"/>
                    <a:pt x="253" y="281"/>
                  </a:cubicBezTo>
                </a:path>
              </a:pathLst>
            </a:custGeom>
            <a:noFill/>
            <a:ln w="6350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54" name="Freeform 852">
              <a:extLst>
                <a:ext uri="{FF2B5EF4-FFF2-40B4-BE49-F238E27FC236}">
                  <a16:creationId xmlns:a16="http://schemas.microsoft.com/office/drawing/2014/main" id="{A43D749A-E763-1A49-ABFC-3F8866DC1D6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82" y="1040"/>
              <a:ext cx="900" cy="421"/>
            </a:xfrm>
            <a:custGeom>
              <a:avLst/>
              <a:gdLst>
                <a:gd name="T0" fmla="*/ 531 w 900"/>
                <a:gd name="T1" fmla="*/ 0 h 421"/>
                <a:gd name="T2" fmla="*/ 279 w 900"/>
                <a:gd name="T3" fmla="*/ 77 h 421"/>
                <a:gd name="T4" fmla="*/ 68 w 900"/>
                <a:gd name="T5" fmla="*/ 182 h 421"/>
                <a:gd name="T6" fmla="*/ 33 w 900"/>
                <a:gd name="T7" fmla="*/ 323 h 421"/>
                <a:gd name="T8" fmla="*/ 328 w 900"/>
                <a:gd name="T9" fmla="*/ 400 h 421"/>
                <a:gd name="T10" fmla="*/ 812 w 900"/>
                <a:gd name="T11" fmla="*/ 421 h 421"/>
                <a:gd name="T12" fmla="*/ 855 w 900"/>
                <a:gd name="T13" fmla="*/ 400 h 42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900" h="421">
                  <a:moveTo>
                    <a:pt x="531" y="0"/>
                  </a:moveTo>
                  <a:cubicBezTo>
                    <a:pt x="489" y="13"/>
                    <a:pt x="356" y="47"/>
                    <a:pt x="279" y="77"/>
                  </a:cubicBezTo>
                  <a:cubicBezTo>
                    <a:pt x="202" y="107"/>
                    <a:pt x="109" y="141"/>
                    <a:pt x="68" y="182"/>
                  </a:cubicBezTo>
                  <a:cubicBezTo>
                    <a:pt x="31" y="213"/>
                    <a:pt x="0" y="292"/>
                    <a:pt x="33" y="323"/>
                  </a:cubicBezTo>
                  <a:cubicBezTo>
                    <a:pt x="76" y="359"/>
                    <a:pt x="198" y="384"/>
                    <a:pt x="328" y="400"/>
                  </a:cubicBezTo>
                  <a:cubicBezTo>
                    <a:pt x="458" y="416"/>
                    <a:pt x="724" y="421"/>
                    <a:pt x="812" y="421"/>
                  </a:cubicBezTo>
                  <a:cubicBezTo>
                    <a:pt x="900" y="421"/>
                    <a:pt x="846" y="404"/>
                    <a:pt x="855" y="400"/>
                  </a:cubicBezTo>
                </a:path>
              </a:pathLst>
            </a:custGeom>
            <a:noFill/>
            <a:ln w="6350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55" name="Freeform 853">
              <a:extLst>
                <a:ext uri="{FF2B5EF4-FFF2-40B4-BE49-F238E27FC236}">
                  <a16:creationId xmlns:a16="http://schemas.microsoft.com/office/drawing/2014/main" id="{1984E37F-68A6-AE44-9F93-DD410B4FBD8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82" y="1068"/>
              <a:ext cx="428" cy="269"/>
            </a:xfrm>
            <a:custGeom>
              <a:avLst/>
              <a:gdLst>
                <a:gd name="T0" fmla="*/ 428 w 428"/>
                <a:gd name="T1" fmla="*/ 0 h 269"/>
                <a:gd name="T2" fmla="*/ 217 w 428"/>
                <a:gd name="T3" fmla="*/ 35 h 269"/>
                <a:gd name="T4" fmla="*/ 21 w 428"/>
                <a:gd name="T5" fmla="*/ 140 h 269"/>
                <a:gd name="T6" fmla="*/ 91 w 428"/>
                <a:gd name="T7" fmla="*/ 246 h 269"/>
                <a:gd name="T8" fmla="*/ 231 w 428"/>
                <a:gd name="T9" fmla="*/ 267 h 269"/>
                <a:gd name="T10" fmla="*/ 414 w 428"/>
                <a:gd name="T11" fmla="*/ 260 h 26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28" h="269">
                  <a:moveTo>
                    <a:pt x="428" y="0"/>
                  </a:moveTo>
                  <a:cubicBezTo>
                    <a:pt x="428" y="0"/>
                    <a:pt x="217" y="35"/>
                    <a:pt x="217" y="35"/>
                  </a:cubicBezTo>
                  <a:cubicBezTo>
                    <a:pt x="217" y="35"/>
                    <a:pt x="42" y="105"/>
                    <a:pt x="21" y="140"/>
                  </a:cubicBezTo>
                  <a:cubicBezTo>
                    <a:pt x="0" y="175"/>
                    <a:pt x="14" y="217"/>
                    <a:pt x="91" y="246"/>
                  </a:cubicBezTo>
                  <a:cubicBezTo>
                    <a:pt x="126" y="267"/>
                    <a:pt x="177" y="265"/>
                    <a:pt x="231" y="267"/>
                  </a:cubicBezTo>
                  <a:cubicBezTo>
                    <a:pt x="285" y="269"/>
                    <a:pt x="376" y="262"/>
                    <a:pt x="414" y="260"/>
                  </a:cubicBezTo>
                </a:path>
              </a:pathLst>
            </a:custGeom>
            <a:noFill/>
            <a:ln w="6350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56" name="Freeform 854">
              <a:extLst>
                <a:ext uri="{FF2B5EF4-FFF2-40B4-BE49-F238E27FC236}">
                  <a16:creationId xmlns:a16="http://schemas.microsoft.com/office/drawing/2014/main" id="{F1E5C680-79A8-FE44-84E3-2153EA200052}"/>
                </a:ext>
              </a:extLst>
            </p:cNvPr>
            <p:cNvSpPr>
              <a:spLocks/>
            </p:cNvSpPr>
            <p:nvPr/>
          </p:nvSpPr>
          <p:spPr bwMode="auto">
            <a:xfrm>
              <a:off x="3554" y="1075"/>
              <a:ext cx="377" cy="239"/>
            </a:xfrm>
            <a:custGeom>
              <a:avLst/>
              <a:gdLst>
                <a:gd name="T0" fmla="*/ 42 w 377"/>
                <a:gd name="T1" fmla="*/ 239 h 239"/>
                <a:gd name="T2" fmla="*/ 335 w 377"/>
                <a:gd name="T3" fmla="*/ 146 h 239"/>
                <a:gd name="T4" fmla="*/ 342 w 377"/>
                <a:gd name="T5" fmla="*/ 47 h 239"/>
                <a:gd name="T6" fmla="*/ 0 w 377"/>
                <a:gd name="T7" fmla="*/ 0 h 23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77" h="239">
                  <a:moveTo>
                    <a:pt x="42" y="239"/>
                  </a:moveTo>
                  <a:cubicBezTo>
                    <a:pt x="89" y="224"/>
                    <a:pt x="285" y="178"/>
                    <a:pt x="335" y="146"/>
                  </a:cubicBezTo>
                  <a:cubicBezTo>
                    <a:pt x="372" y="115"/>
                    <a:pt x="377" y="75"/>
                    <a:pt x="342" y="47"/>
                  </a:cubicBezTo>
                  <a:cubicBezTo>
                    <a:pt x="286" y="23"/>
                    <a:pt x="71" y="10"/>
                    <a:pt x="0" y="0"/>
                  </a:cubicBezTo>
                </a:path>
              </a:pathLst>
            </a:custGeom>
            <a:noFill/>
            <a:ln w="6350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57" name="Freeform 855">
              <a:extLst>
                <a:ext uri="{FF2B5EF4-FFF2-40B4-BE49-F238E27FC236}">
                  <a16:creationId xmlns:a16="http://schemas.microsoft.com/office/drawing/2014/main" id="{10AB1C0F-439F-734D-9512-EB095894FAEE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6" y="997"/>
              <a:ext cx="660" cy="336"/>
            </a:xfrm>
            <a:custGeom>
              <a:avLst/>
              <a:gdLst>
                <a:gd name="T0" fmla="*/ 390 w 646"/>
                <a:gd name="T1" fmla="*/ 592 h 300"/>
                <a:gd name="T2" fmla="*/ 555 w 646"/>
                <a:gd name="T3" fmla="*/ 501 h 300"/>
                <a:gd name="T4" fmla="*/ 690 w 646"/>
                <a:gd name="T5" fmla="*/ 377 h 300"/>
                <a:gd name="T6" fmla="*/ 713 w 646"/>
                <a:gd name="T7" fmla="*/ 211 h 300"/>
                <a:gd name="T8" fmla="*/ 522 w 646"/>
                <a:gd name="T9" fmla="*/ 119 h 300"/>
                <a:gd name="T10" fmla="*/ 0 w 646"/>
                <a:gd name="T11" fmla="*/ 0 h 3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46" h="300">
                  <a:moveTo>
                    <a:pt x="343" y="300"/>
                  </a:moveTo>
                  <a:cubicBezTo>
                    <a:pt x="367" y="292"/>
                    <a:pt x="443" y="272"/>
                    <a:pt x="487" y="254"/>
                  </a:cubicBezTo>
                  <a:cubicBezTo>
                    <a:pt x="531" y="236"/>
                    <a:pt x="584" y="216"/>
                    <a:pt x="607" y="191"/>
                  </a:cubicBezTo>
                  <a:cubicBezTo>
                    <a:pt x="628" y="173"/>
                    <a:pt x="646" y="125"/>
                    <a:pt x="627" y="107"/>
                  </a:cubicBezTo>
                  <a:cubicBezTo>
                    <a:pt x="603" y="85"/>
                    <a:pt x="563" y="79"/>
                    <a:pt x="459" y="61"/>
                  </a:cubicBezTo>
                  <a:cubicBezTo>
                    <a:pt x="355" y="43"/>
                    <a:pt x="76" y="10"/>
                    <a:pt x="0" y="0"/>
                  </a:cubicBezTo>
                </a:path>
              </a:pathLst>
            </a:custGeom>
            <a:noFill/>
            <a:ln w="6350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58" name="Freeform 856">
              <a:extLst>
                <a:ext uri="{FF2B5EF4-FFF2-40B4-BE49-F238E27FC236}">
                  <a16:creationId xmlns:a16="http://schemas.microsoft.com/office/drawing/2014/main" id="{E674261C-9C74-1045-A006-34903B78C01F}"/>
                </a:ext>
              </a:extLst>
            </p:cNvPr>
            <p:cNvSpPr>
              <a:spLocks/>
            </p:cNvSpPr>
            <p:nvPr/>
          </p:nvSpPr>
          <p:spPr bwMode="auto">
            <a:xfrm>
              <a:off x="4116" y="955"/>
              <a:ext cx="630" cy="397"/>
            </a:xfrm>
            <a:custGeom>
              <a:avLst/>
              <a:gdLst>
                <a:gd name="T0" fmla="*/ 320 w 630"/>
                <a:gd name="T1" fmla="*/ 397 h 397"/>
                <a:gd name="T2" fmla="*/ 468 w 630"/>
                <a:gd name="T3" fmla="*/ 345 h 397"/>
                <a:gd name="T4" fmla="*/ 590 w 630"/>
                <a:gd name="T5" fmla="*/ 275 h 397"/>
                <a:gd name="T6" fmla="*/ 611 w 630"/>
                <a:gd name="T7" fmla="*/ 181 h 397"/>
                <a:gd name="T8" fmla="*/ 439 w 630"/>
                <a:gd name="T9" fmla="*/ 129 h 397"/>
                <a:gd name="T10" fmla="*/ 0 w 630"/>
                <a:gd name="T11" fmla="*/ 0 h 39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30" h="397">
                  <a:moveTo>
                    <a:pt x="320" y="397"/>
                  </a:moveTo>
                  <a:cubicBezTo>
                    <a:pt x="345" y="388"/>
                    <a:pt x="423" y="366"/>
                    <a:pt x="468" y="345"/>
                  </a:cubicBezTo>
                  <a:cubicBezTo>
                    <a:pt x="513" y="325"/>
                    <a:pt x="567" y="303"/>
                    <a:pt x="590" y="275"/>
                  </a:cubicBezTo>
                  <a:cubicBezTo>
                    <a:pt x="612" y="255"/>
                    <a:pt x="630" y="201"/>
                    <a:pt x="611" y="181"/>
                  </a:cubicBezTo>
                  <a:cubicBezTo>
                    <a:pt x="586" y="156"/>
                    <a:pt x="541" y="159"/>
                    <a:pt x="439" y="129"/>
                  </a:cubicBezTo>
                  <a:cubicBezTo>
                    <a:pt x="337" y="99"/>
                    <a:pt x="91" y="27"/>
                    <a:pt x="0" y="0"/>
                  </a:cubicBezTo>
                </a:path>
              </a:pathLst>
            </a:custGeom>
            <a:noFill/>
            <a:ln w="6350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</p:grpSp>
      <p:grpSp>
        <p:nvGrpSpPr>
          <p:cNvPr id="659" name="Group 850">
            <a:extLst>
              <a:ext uri="{FF2B5EF4-FFF2-40B4-BE49-F238E27FC236}">
                <a16:creationId xmlns:a16="http://schemas.microsoft.com/office/drawing/2014/main" id="{085C02C9-1A7F-0642-B79C-6EDB2FE9C908}"/>
              </a:ext>
            </a:extLst>
          </p:cNvPr>
          <p:cNvGrpSpPr>
            <a:grpSpLocks/>
          </p:cNvGrpSpPr>
          <p:nvPr/>
        </p:nvGrpSpPr>
        <p:grpSpPr bwMode="auto">
          <a:xfrm>
            <a:off x="9538502" y="5794375"/>
            <a:ext cx="230973" cy="45719"/>
            <a:chOff x="2199" y="955"/>
            <a:chExt cx="2547" cy="506"/>
          </a:xfrm>
        </p:grpSpPr>
        <p:sp>
          <p:nvSpPr>
            <p:cNvPr id="660" name="Freeform 851">
              <a:extLst>
                <a:ext uri="{FF2B5EF4-FFF2-40B4-BE49-F238E27FC236}">
                  <a16:creationId xmlns:a16="http://schemas.microsoft.com/office/drawing/2014/main" id="{9C005DC5-E020-664D-90A8-D62468BEA01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9" y="1166"/>
              <a:ext cx="260" cy="281"/>
            </a:xfrm>
            <a:custGeom>
              <a:avLst/>
              <a:gdLst>
                <a:gd name="T0" fmla="*/ 260 w 260"/>
                <a:gd name="T1" fmla="*/ 0 h 281"/>
                <a:gd name="T2" fmla="*/ 42 w 260"/>
                <a:gd name="T3" fmla="*/ 112 h 281"/>
                <a:gd name="T4" fmla="*/ 35 w 260"/>
                <a:gd name="T5" fmla="*/ 211 h 281"/>
                <a:gd name="T6" fmla="*/ 253 w 260"/>
                <a:gd name="T7" fmla="*/ 281 h 28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60" h="281">
                  <a:moveTo>
                    <a:pt x="260" y="0"/>
                  </a:moveTo>
                  <a:cubicBezTo>
                    <a:pt x="224" y="19"/>
                    <a:pt x="79" y="77"/>
                    <a:pt x="42" y="112"/>
                  </a:cubicBezTo>
                  <a:cubicBezTo>
                    <a:pt x="5" y="143"/>
                    <a:pt x="0" y="183"/>
                    <a:pt x="35" y="211"/>
                  </a:cubicBezTo>
                  <a:cubicBezTo>
                    <a:pt x="70" y="239"/>
                    <a:pt x="208" y="266"/>
                    <a:pt x="253" y="281"/>
                  </a:cubicBezTo>
                </a:path>
              </a:pathLst>
            </a:custGeom>
            <a:noFill/>
            <a:ln w="6350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61" name="Freeform 852">
              <a:extLst>
                <a:ext uri="{FF2B5EF4-FFF2-40B4-BE49-F238E27FC236}">
                  <a16:creationId xmlns:a16="http://schemas.microsoft.com/office/drawing/2014/main" id="{51687CFF-3135-3B4D-B333-BB62A87BF9BF}"/>
                </a:ext>
              </a:extLst>
            </p:cNvPr>
            <p:cNvSpPr>
              <a:spLocks/>
            </p:cNvSpPr>
            <p:nvPr/>
          </p:nvSpPr>
          <p:spPr bwMode="auto">
            <a:xfrm>
              <a:off x="2482" y="1040"/>
              <a:ext cx="900" cy="421"/>
            </a:xfrm>
            <a:custGeom>
              <a:avLst/>
              <a:gdLst>
                <a:gd name="T0" fmla="*/ 531 w 900"/>
                <a:gd name="T1" fmla="*/ 0 h 421"/>
                <a:gd name="T2" fmla="*/ 279 w 900"/>
                <a:gd name="T3" fmla="*/ 77 h 421"/>
                <a:gd name="T4" fmla="*/ 68 w 900"/>
                <a:gd name="T5" fmla="*/ 182 h 421"/>
                <a:gd name="T6" fmla="*/ 33 w 900"/>
                <a:gd name="T7" fmla="*/ 323 h 421"/>
                <a:gd name="T8" fmla="*/ 328 w 900"/>
                <a:gd name="T9" fmla="*/ 400 h 421"/>
                <a:gd name="T10" fmla="*/ 812 w 900"/>
                <a:gd name="T11" fmla="*/ 421 h 421"/>
                <a:gd name="T12" fmla="*/ 855 w 900"/>
                <a:gd name="T13" fmla="*/ 400 h 42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900" h="421">
                  <a:moveTo>
                    <a:pt x="531" y="0"/>
                  </a:moveTo>
                  <a:cubicBezTo>
                    <a:pt x="489" y="13"/>
                    <a:pt x="356" y="47"/>
                    <a:pt x="279" y="77"/>
                  </a:cubicBezTo>
                  <a:cubicBezTo>
                    <a:pt x="202" y="107"/>
                    <a:pt x="109" y="141"/>
                    <a:pt x="68" y="182"/>
                  </a:cubicBezTo>
                  <a:cubicBezTo>
                    <a:pt x="31" y="213"/>
                    <a:pt x="0" y="292"/>
                    <a:pt x="33" y="323"/>
                  </a:cubicBezTo>
                  <a:cubicBezTo>
                    <a:pt x="76" y="359"/>
                    <a:pt x="198" y="384"/>
                    <a:pt x="328" y="400"/>
                  </a:cubicBezTo>
                  <a:cubicBezTo>
                    <a:pt x="458" y="416"/>
                    <a:pt x="724" y="421"/>
                    <a:pt x="812" y="421"/>
                  </a:cubicBezTo>
                  <a:cubicBezTo>
                    <a:pt x="900" y="421"/>
                    <a:pt x="846" y="404"/>
                    <a:pt x="855" y="400"/>
                  </a:cubicBezTo>
                </a:path>
              </a:pathLst>
            </a:custGeom>
            <a:noFill/>
            <a:ln w="6350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62" name="Freeform 853">
              <a:extLst>
                <a:ext uri="{FF2B5EF4-FFF2-40B4-BE49-F238E27FC236}">
                  <a16:creationId xmlns:a16="http://schemas.microsoft.com/office/drawing/2014/main" id="{C7F3B199-2EBF-AE46-B38B-543EED8CFB1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82" y="1068"/>
              <a:ext cx="428" cy="269"/>
            </a:xfrm>
            <a:custGeom>
              <a:avLst/>
              <a:gdLst>
                <a:gd name="T0" fmla="*/ 428 w 428"/>
                <a:gd name="T1" fmla="*/ 0 h 269"/>
                <a:gd name="T2" fmla="*/ 217 w 428"/>
                <a:gd name="T3" fmla="*/ 35 h 269"/>
                <a:gd name="T4" fmla="*/ 21 w 428"/>
                <a:gd name="T5" fmla="*/ 140 h 269"/>
                <a:gd name="T6" fmla="*/ 91 w 428"/>
                <a:gd name="T7" fmla="*/ 246 h 269"/>
                <a:gd name="T8" fmla="*/ 231 w 428"/>
                <a:gd name="T9" fmla="*/ 267 h 269"/>
                <a:gd name="T10" fmla="*/ 414 w 428"/>
                <a:gd name="T11" fmla="*/ 260 h 26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28" h="269">
                  <a:moveTo>
                    <a:pt x="428" y="0"/>
                  </a:moveTo>
                  <a:cubicBezTo>
                    <a:pt x="428" y="0"/>
                    <a:pt x="217" y="35"/>
                    <a:pt x="217" y="35"/>
                  </a:cubicBezTo>
                  <a:cubicBezTo>
                    <a:pt x="217" y="35"/>
                    <a:pt x="42" y="105"/>
                    <a:pt x="21" y="140"/>
                  </a:cubicBezTo>
                  <a:cubicBezTo>
                    <a:pt x="0" y="175"/>
                    <a:pt x="14" y="217"/>
                    <a:pt x="91" y="246"/>
                  </a:cubicBezTo>
                  <a:cubicBezTo>
                    <a:pt x="126" y="267"/>
                    <a:pt x="177" y="265"/>
                    <a:pt x="231" y="267"/>
                  </a:cubicBezTo>
                  <a:cubicBezTo>
                    <a:pt x="285" y="269"/>
                    <a:pt x="376" y="262"/>
                    <a:pt x="414" y="260"/>
                  </a:cubicBezTo>
                </a:path>
              </a:pathLst>
            </a:custGeom>
            <a:noFill/>
            <a:ln w="6350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63" name="Freeform 854">
              <a:extLst>
                <a:ext uri="{FF2B5EF4-FFF2-40B4-BE49-F238E27FC236}">
                  <a16:creationId xmlns:a16="http://schemas.microsoft.com/office/drawing/2014/main" id="{1A13A5D2-6717-724F-9FA9-7AE0BB5F67D1}"/>
                </a:ext>
              </a:extLst>
            </p:cNvPr>
            <p:cNvSpPr>
              <a:spLocks/>
            </p:cNvSpPr>
            <p:nvPr/>
          </p:nvSpPr>
          <p:spPr bwMode="auto">
            <a:xfrm>
              <a:off x="3554" y="1075"/>
              <a:ext cx="377" cy="239"/>
            </a:xfrm>
            <a:custGeom>
              <a:avLst/>
              <a:gdLst>
                <a:gd name="T0" fmla="*/ 42 w 377"/>
                <a:gd name="T1" fmla="*/ 239 h 239"/>
                <a:gd name="T2" fmla="*/ 335 w 377"/>
                <a:gd name="T3" fmla="*/ 146 h 239"/>
                <a:gd name="T4" fmla="*/ 342 w 377"/>
                <a:gd name="T5" fmla="*/ 47 h 239"/>
                <a:gd name="T6" fmla="*/ 0 w 377"/>
                <a:gd name="T7" fmla="*/ 0 h 23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77" h="239">
                  <a:moveTo>
                    <a:pt x="42" y="239"/>
                  </a:moveTo>
                  <a:cubicBezTo>
                    <a:pt x="89" y="224"/>
                    <a:pt x="285" y="178"/>
                    <a:pt x="335" y="146"/>
                  </a:cubicBezTo>
                  <a:cubicBezTo>
                    <a:pt x="372" y="115"/>
                    <a:pt x="377" y="75"/>
                    <a:pt x="342" y="47"/>
                  </a:cubicBezTo>
                  <a:cubicBezTo>
                    <a:pt x="286" y="23"/>
                    <a:pt x="71" y="10"/>
                    <a:pt x="0" y="0"/>
                  </a:cubicBezTo>
                </a:path>
              </a:pathLst>
            </a:custGeom>
            <a:noFill/>
            <a:ln w="6350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64" name="Freeform 855">
              <a:extLst>
                <a:ext uri="{FF2B5EF4-FFF2-40B4-BE49-F238E27FC236}">
                  <a16:creationId xmlns:a16="http://schemas.microsoft.com/office/drawing/2014/main" id="{4E9B1CE6-94BA-CB4A-BAA3-20583CDAEF38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6" y="997"/>
              <a:ext cx="660" cy="336"/>
            </a:xfrm>
            <a:custGeom>
              <a:avLst/>
              <a:gdLst>
                <a:gd name="T0" fmla="*/ 390 w 646"/>
                <a:gd name="T1" fmla="*/ 592 h 300"/>
                <a:gd name="T2" fmla="*/ 555 w 646"/>
                <a:gd name="T3" fmla="*/ 501 h 300"/>
                <a:gd name="T4" fmla="*/ 690 w 646"/>
                <a:gd name="T5" fmla="*/ 377 h 300"/>
                <a:gd name="T6" fmla="*/ 713 w 646"/>
                <a:gd name="T7" fmla="*/ 211 h 300"/>
                <a:gd name="T8" fmla="*/ 522 w 646"/>
                <a:gd name="T9" fmla="*/ 119 h 300"/>
                <a:gd name="T10" fmla="*/ 0 w 646"/>
                <a:gd name="T11" fmla="*/ 0 h 3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46" h="300">
                  <a:moveTo>
                    <a:pt x="343" y="300"/>
                  </a:moveTo>
                  <a:cubicBezTo>
                    <a:pt x="367" y="292"/>
                    <a:pt x="443" y="272"/>
                    <a:pt x="487" y="254"/>
                  </a:cubicBezTo>
                  <a:cubicBezTo>
                    <a:pt x="531" y="236"/>
                    <a:pt x="584" y="216"/>
                    <a:pt x="607" y="191"/>
                  </a:cubicBezTo>
                  <a:cubicBezTo>
                    <a:pt x="628" y="173"/>
                    <a:pt x="646" y="125"/>
                    <a:pt x="627" y="107"/>
                  </a:cubicBezTo>
                  <a:cubicBezTo>
                    <a:pt x="603" y="85"/>
                    <a:pt x="563" y="79"/>
                    <a:pt x="459" y="61"/>
                  </a:cubicBezTo>
                  <a:cubicBezTo>
                    <a:pt x="355" y="43"/>
                    <a:pt x="76" y="10"/>
                    <a:pt x="0" y="0"/>
                  </a:cubicBezTo>
                </a:path>
              </a:pathLst>
            </a:custGeom>
            <a:noFill/>
            <a:ln w="6350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65" name="Freeform 856">
              <a:extLst>
                <a:ext uri="{FF2B5EF4-FFF2-40B4-BE49-F238E27FC236}">
                  <a16:creationId xmlns:a16="http://schemas.microsoft.com/office/drawing/2014/main" id="{F15D2A24-844D-7345-AF84-FEA40BD351A2}"/>
                </a:ext>
              </a:extLst>
            </p:cNvPr>
            <p:cNvSpPr>
              <a:spLocks/>
            </p:cNvSpPr>
            <p:nvPr/>
          </p:nvSpPr>
          <p:spPr bwMode="auto">
            <a:xfrm>
              <a:off x="4116" y="955"/>
              <a:ext cx="630" cy="397"/>
            </a:xfrm>
            <a:custGeom>
              <a:avLst/>
              <a:gdLst>
                <a:gd name="T0" fmla="*/ 320 w 630"/>
                <a:gd name="T1" fmla="*/ 397 h 397"/>
                <a:gd name="T2" fmla="*/ 468 w 630"/>
                <a:gd name="T3" fmla="*/ 345 h 397"/>
                <a:gd name="T4" fmla="*/ 590 w 630"/>
                <a:gd name="T5" fmla="*/ 275 h 397"/>
                <a:gd name="T6" fmla="*/ 611 w 630"/>
                <a:gd name="T7" fmla="*/ 181 h 397"/>
                <a:gd name="T8" fmla="*/ 439 w 630"/>
                <a:gd name="T9" fmla="*/ 129 h 397"/>
                <a:gd name="T10" fmla="*/ 0 w 630"/>
                <a:gd name="T11" fmla="*/ 0 h 39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30" h="397">
                  <a:moveTo>
                    <a:pt x="320" y="397"/>
                  </a:moveTo>
                  <a:cubicBezTo>
                    <a:pt x="345" y="388"/>
                    <a:pt x="423" y="366"/>
                    <a:pt x="468" y="345"/>
                  </a:cubicBezTo>
                  <a:cubicBezTo>
                    <a:pt x="513" y="325"/>
                    <a:pt x="567" y="303"/>
                    <a:pt x="590" y="275"/>
                  </a:cubicBezTo>
                  <a:cubicBezTo>
                    <a:pt x="612" y="255"/>
                    <a:pt x="630" y="201"/>
                    <a:pt x="611" y="181"/>
                  </a:cubicBezTo>
                  <a:cubicBezTo>
                    <a:pt x="586" y="156"/>
                    <a:pt x="541" y="159"/>
                    <a:pt x="439" y="129"/>
                  </a:cubicBezTo>
                  <a:cubicBezTo>
                    <a:pt x="337" y="99"/>
                    <a:pt x="91" y="27"/>
                    <a:pt x="0" y="0"/>
                  </a:cubicBezTo>
                </a:path>
              </a:pathLst>
            </a:custGeom>
            <a:noFill/>
            <a:ln w="6350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</p:grpSp>
      <p:grpSp>
        <p:nvGrpSpPr>
          <p:cNvPr id="666" name="Group 817">
            <a:extLst>
              <a:ext uri="{FF2B5EF4-FFF2-40B4-BE49-F238E27FC236}">
                <a16:creationId xmlns:a16="http://schemas.microsoft.com/office/drawing/2014/main" id="{5B996586-264C-3643-9E41-3632345BFB87}"/>
              </a:ext>
            </a:extLst>
          </p:cNvPr>
          <p:cNvGrpSpPr>
            <a:grpSpLocks/>
          </p:cNvGrpSpPr>
          <p:nvPr/>
        </p:nvGrpSpPr>
        <p:grpSpPr bwMode="auto">
          <a:xfrm>
            <a:off x="7975063" y="2094561"/>
            <a:ext cx="466245" cy="434369"/>
            <a:chOff x="2920" y="1424"/>
            <a:chExt cx="326" cy="320"/>
          </a:xfrm>
        </p:grpSpPr>
        <p:sp>
          <p:nvSpPr>
            <p:cNvPr id="667" name="Oval 818">
              <a:extLst>
                <a:ext uri="{FF2B5EF4-FFF2-40B4-BE49-F238E27FC236}">
                  <a16:creationId xmlns:a16="http://schemas.microsoft.com/office/drawing/2014/main" id="{AA4661F1-54B8-A146-BC66-9B5A3CD272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20" y="1445"/>
              <a:ext cx="326" cy="289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grpSp>
          <p:nvGrpSpPr>
            <p:cNvPr id="668" name="Group 819">
              <a:extLst>
                <a:ext uri="{FF2B5EF4-FFF2-40B4-BE49-F238E27FC236}">
                  <a16:creationId xmlns:a16="http://schemas.microsoft.com/office/drawing/2014/main" id="{1686DBB0-11C0-D34B-972B-2CCF69324CC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49" y="1424"/>
              <a:ext cx="265" cy="280"/>
              <a:chOff x="2949" y="1424"/>
              <a:chExt cx="265" cy="280"/>
            </a:xfrm>
          </p:grpSpPr>
          <p:sp>
            <p:nvSpPr>
              <p:cNvPr id="670" name="Oval 820">
                <a:extLst>
                  <a:ext uri="{FF2B5EF4-FFF2-40B4-BE49-F238E27FC236}">
                    <a16:creationId xmlns:a16="http://schemas.microsoft.com/office/drawing/2014/main" id="{65562299-A7B0-E748-8DA9-F125E00B96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30" y="1545"/>
                <a:ext cx="107" cy="92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671" name="Oval 821">
                <a:extLst>
                  <a:ext uri="{FF2B5EF4-FFF2-40B4-BE49-F238E27FC236}">
                    <a16:creationId xmlns:a16="http://schemas.microsoft.com/office/drawing/2014/main" id="{4C2D7ED2-03EA-DD40-B7CA-8CF81250D4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06" y="1525"/>
                <a:ext cx="154" cy="131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672" name="Oval 822">
                <a:extLst>
                  <a:ext uri="{FF2B5EF4-FFF2-40B4-BE49-F238E27FC236}">
                    <a16:creationId xmlns:a16="http://schemas.microsoft.com/office/drawing/2014/main" id="{52DEB089-EF3D-7E47-9DFD-BCE7FFF4F5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3" y="1501"/>
                <a:ext cx="203" cy="179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673" name="Oval 823">
                <a:extLst>
                  <a:ext uri="{FF2B5EF4-FFF2-40B4-BE49-F238E27FC236}">
                    <a16:creationId xmlns:a16="http://schemas.microsoft.com/office/drawing/2014/main" id="{27812B4C-C2A3-A34E-8C48-C8022BA5CC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49" y="1476"/>
                <a:ext cx="265" cy="228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674" name="Freeform 824">
                <a:extLst>
                  <a:ext uri="{FF2B5EF4-FFF2-40B4-BE49-F238E27FC236}">
                    <a16:creationId xmlns:a16="http://schemas.microsoft.com/office/drawing/2014/main" id="{A83A4BD2-C0FC-0243-9444-4BE1DEF5443B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2987" y="1424"/>
                <a:ext cx="205" cy="143"/>
              </a:xfrm>
              <a:custGeom>
                <a:avLst/>
                <a:gdLst>
                  <a:gd name="T0" fmla="*/ 0 w 1180"/>
                  <a:gd name="T1" fmla="*/ 0 h 956"/>
                  <a:gd name="T2" fmla="*/ 0 w 1180"/>
                  <a:gd name="T3" fmla="*/ 0 h 956"/>
                  <a:gd name="T4" fmla="*/ 0 w 1180"/>
                  <a:gd name="T5" fmla="*/ 0 h 956"/>
                  <a:gd name="T6" fmla="*/ 0 w 1180"/>
                  <a:gd name="T7" fmla="*/ 0 h 956"/>
                  <a:gd name="T8" fmla="*/ 0 w 1180"/>
                  <a:gd name="T9" fmla="*/ 0 h 956"/>
                  <a:gd name="T10" fmla="*/ 0 w 1180"/>
                  <a:gd name="T11" fmla="*/ 0 h 956"/>
                  <a:gd name="T12" fmla="*/ 0 w 1180"/>
                  <a:gd name="T13" fmla="*/ 0 h 956"/>
                  <a:gd name="T14" fmla="*/ 0 w 1180"/>
                  <a:gd name="T15" fmla="*/ 0 h 956"/>
                  <a:gd name="T16" fmla="*/ 0 w 1180"/>
                  <a:gd name="T17" fmla="*/ 0 h 956"/>
                  <a:gd name="T18" fmla="*/ 0 w 1180"/>
                  <a:gd name="T19" fmla="*/ 0 h 95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180" h="956">
                    <a:moveTo>
                      <a:pt x="499" y="7"/>
                    </a:moveTo>
                    <a:lnTo>
                      <a:pt x="0" y="780"/>
                    </a:lnTo>
                    <a:lnTo>
                      <a:pt x="134" y="885"/>
                    </a:lnTo>
                    <a:lnTo>
                      <a:pt x="366" y="920"/>
                    </a:lnTo>
                    <a:lnTo>
                      <a:pt x="534" y="956"/>
                    </a:lnTo>
                    <a:lnTo>
                      <a:pt x="829" y="949"/>
                    </a:lnTo>
                    <a:lnTo>
                      <a:pt x="1096" y="850"/>
                    </a:lnTo>
                    <a:lnTo>
                      <a:pt x="1180" y="801"/>
                    </a:lnTo>
                    <a:lnTo>
                      <a:pt x="668" y="0"/>
                    </a:lnTo>
                    <a:lnTo>
                      <a:pt x="499" y="7"/>
                    </a:lnTo>
                    <a:close/>
                  </a:path>
                </a:pathLst>
              </a:custGeom>
              <a:solidFill>
                <a:srgbClr val="9CE0FA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9050" cmpd="sng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669" name="Freeform 825">
              <a:extLst>
                <a:ext uri="{FF2B5EF4-FFF2-40B4-BE49-F238E27FC236}">
                  <a16:creationId xmlns:a16="http://schemas.microsoft.com/office/drawing/2014/main" id="{88940FE6-2121-E047-B5D1-709EEEA5D1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95" y="1615"/>
              <a:ext cx="178" cy="129"/>
            </a:xfrm>
            <a:custGeom>
              <a:avLst/>
              <a:gdLst>
                <a:gd name="T0" fmla="*/ 0 w 1180"/>
                <a:gd name="T1" fmla="*/ 0 h 956"/>
                <a:gd name="T2" fmla="*/ 0 w 1180"/>
                <a:gd name="T3" fmla="*/ 0 h 956"/>
                <a:gd name="T4" fmla="*/ 0 w 1180"/>
                <a:gd name="T5" fmla="*/ 0 h 956"/>
                <a:gd name="T6" fmla="*/ 0 w 1180"/>
                <a:gd name="T7" fmla="*/ 0 h 956"/>
                <a:gd name="T8" fmla="*/ 0 w 1180"/>
                <a:gd name="T9" fmla="*/ 0 h 956"/>
                <a:gd name="T10" fmla="*/ 0 w 1180"/>
                <a:gd name="T11" fmla="*/ 0 h 956"/>
                <a:gd name="T12" fmla="*/ 0 w 1180"/>
                <a:gd name="T13" fmla="*/ 0 h 956"/>
                <a:gd name="T14" fmla="*/ 0 w 1180"/>
                <a:gd name="T15" fmla="*/ 0 h 956"/>
                <a:gd name="T16" fmla="*/ 0 w 1180"/>
                <a:gd name="T17" fmla="*/ 0 h 956"/>
                <a:gd name="T18" fmla="*/ 0 w 1180"/>
                <a:gd name="T19" fmla="*/ 0 h 95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180" h="956">
                  <a:moveTo>
                    <a:pt x="499" y="7"/>
                  </a:moveTo>
                  <a:lnTo>
                    <a:pt x="0" y="780"/>
                  </a:lnTo>
                  <a:lnTo>
                    <a:pt x="134" y="885"/>
                  </a:lnTo>
                  <a:lnTo>
                    <a:pt x="366" y="920"/>
                  </a:lnTo>
                  <a:lnTo>
                    <a:pt x="534" y="956"/>
                  </a:lnTo>
                  <a:lnTo>
                    <a:pt x="829" y="949"/>
                  </a:lnTo>
                  <a:lnTo>
                    <a:pt x="1096" y="850"/>
                  </a:lnTo>
                  <a:lnTo>
                    <a:pt x="1180" y="801"/>
                  </a:lnTo>
                  <a:lnTo>
                    <a:pt x="668" y="0"/>
                  </a:lnTo>
                  <a:lnTo>
                    <a:pt x="499" y="7"/>
                  </a:lnTo>
                  <a:close/>
                </a:path>
              </a:pathLst>
            </a:custGeom>
            <a:solidFill>
              <a:srgbClr val="9CE0FA"/>
            </a:solidFill>
            <a:ln w="19050" cmpd="sng">
              <a:noFill/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</p:grpSp>
      <p:grpSp>
        <p:nvGrpSpPr>
          <p:cNvPr id="87" name="Group 783">
            <a:extLst>
              <a:ext uri="{FF2B5EF4-FFF2-40B4-BE49-F238E27FC236}">
                <a16:creationId xmlns:a16="http://schemas.microsoft.com/office/drawing/2014/main" id="{D14ED3CD-0929-5445-B9CD-FC1AEB08F0F0}"/>
              </a:ext>
            </a:extLst>
          </p:cNvPr>
          <p:cNvGrpSpPr>
            <a:grpSpLocks/>
          </p:cNvGrpSpPr>
          <p:nvPr/>
        </p:nvGrpSpPr>
        <p:grpSpPr bwMode="auto">
          <a:xfrm>
            <a:off x="8050698" y="2309376"/>
            <a:ext cx="298450" cy="464008"/>
            <a:chOff x="3130" y="3288"/>
            <a:chExt cx="410" cy="742"/>
          </a:xfrm>
        </p:grpSpPr>
        <p:sp>
          <p:nvSpPr>
            <p:cNvPr id="88" name="Line 270">
              <a:extLst>
                <a:ext uri="{FF2B5EF4-FFF2-40B4-BE49-F238E27FC236}">
                  <a16:creationId xmlns:a16="http://schemas.microsoft.com/office/drawing/2014/main" id="{7ABD4004-114C-724F-BAC3-6F9DA6DE1F0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130" y="3288"/>
              <a:ext cx="205" cy="67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9" name="Line 271">
              <a:extLst>
                <a:ext uri="{FF2B5EF4-FFF2-40B4-BE49-F238E27FC236}">
                  <a16:creationId xmlns:a16="http://schemas.microsoft.com/office/drawing/2014/main" id="{1A244344-E514-B64F-9963-6369BD9BE1B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35" y="3288"/>
              <a:ext cx="205" cy="669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0" name="Line 272">
              <a:extLst>
                <a:ext uri="{FF2B5EF4-FFF2-40B4-BE49-F238E27FC236}">
                  <a16:creationId xmlns:a16="http://schemas.microsoft.com/office/drawing/2014/main" id="{EB3A4111-A6F1-154E-9274-6BFFCDBAB6A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30" y="3957"/>
              <a:ext cx="205" cy="73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1" name="Line 273">
              <a:extLst>
                <a:ext uri="{FF2B5EF4-FFF2-40B4-BE49-F238E27FC236}">
                  <a16:creationId xmlns:a16="http://schemas.microsoft.com/office/drawing/2014/main" id="{714583CC-4366-B448-8BCD-BEB3688ECA7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335" y="3957"/>
              <a:ext cx="205" cy="73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2" name="Line 274">
              <a:extLst>
                <a:ext uri="{FF2B5EF4-FFF2-40B4-BE49-F238E27FC236}">
                  <a16:creationId xmlns:a16="http://schemas.microsoft.com/office/drawing/2014/main" id="{06696B02-1354-964A-892D-7D1A072DD37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35" y="3303"/>
              <a:ext cx="0" cy="72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3" name="Line 275">
              <a:extLst>
                <a:ext uri="{FF2B5EF4-FFF2-40B4-BE49-F238E27FC236}">
                  <a16:creationId xmlns:a16="http://schemas.microsoft.com/office/drawing/2014/main" id="{C744D6E3-66B2-4349-A4C7-A96CCC72720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130" y="3888"/>
              <a:ext cx="205" cy="7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4" name="Line 276">
              <a:extLst>
                <a:ext uri="{FF2B5EF4-FFF2-40B4-BE49-F238E27FC236}">
                  <a16:creationId xmlns:a16="http://schemas.microsoft.com/office/drawing/2014/main" id="{9AD49573-21B8-594C-A124-75FF6787F57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335" y="3888"/>
              <a:ext cx="205" cy="69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5" name="Line 277">
              <a:extLst>
                <a:ext uri="{FF2B5EF4-FFF2-40B4-BE49-F238E27FC236}">
                  <a16:creationId xmlns:a16="http://schemas.microsoft.com/office/drawing/2014/main" id="{F5B9977B-7FCA-934E-8672-B6E02820BAA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17" y="3668"/>
              <a:ext cx="118" cy="5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6" name="Line 278">
              <a:extLst>
                <a:ext uri="{FF2B5EF4-FFF2-40B4-BE49-F238E27FC236}">
                  <a16:creationId xmlns:a16="http://schemas.microsoft.com/office/drawing/2014/main" id="{90BBE456-8113-E140-9697-13DE1099C42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5" y="3668"/>
              <a:ext cx="124" cy="5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7" name="Line 279">
              <a:extLst>
                <a:ext uri="{FF2B5EF4-FFF2-40B4-BE49-F238E27FC236}">
                  <a16:creationId xmlns:a16="http://schemas.microsoft.com/office/drawing/2014/main" id="{8B179862-B59B-0340-81D5-D6460EDA625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78" y="3766"/>
              <a:ext cx="152" cy="7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8" name="Line 280">
              <a:extLst>
                <a:ext uri="{FF2B5EF4-FFF2-40B4-BE49-F238E27FC236}">
                  <a16:creationId xmlns:a16="http://schemas.microsoft.com/office/drawing/2014/main" id="{5E3E4AF0-3A1E-634F-B106-0E1BAE93263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5" y="3781"/>
              <a:ext cx="153" cy="6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9" name="Line 281">
              <a:extLst>
                <a:ext uri="{FF2B5EF4-FFF2-40B4-BE49-F238E27FC236}">
                  <a16:creationId xmlns:a16="http://schemas.microsoft.com/office/drawing/2014/main" id="{51EBD3A2-D943-F443-A868-FD6059B0D77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5" y="3567"/>
              <a:ext cx="78" cy="2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0" name="Line 282">
              <a:extLst>
                <a:ext uri="{FF2B5EF4-FFF2-40B4-BE49-F238E27FC236}">
                  <a16:creationId xmlns:a16="http://schemas.microsoft.com/office/drawing/2014/main" id="{CE35DACD-3834-3A4F-BF5D-05FD16494C1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5" y="3428"/>
              <a:ext cx="49" cy="2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1" name="Line 283">
              <a:extLst>
                <a:ext uri="{FF2B5EF4-FFF2-40B4-BE49-F238E27FC236}">
                  <a16:creationId xmlns:a16="http://schemas.microsoft.com/office/drawing/2014/main" id="{F225C514-F00F-374D-A3A6-0E00BBF2ABD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47" y="3558"/>
              <a:ext cx="95" cy="3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2" name="Line 284">
              <a:extLst>
                <a:ext uri="{FF2B5EF4-FFF2-40B4-BE49-F238E27FC236}">
                  <a16:creationId xmlns:a16="http://schemas.microsoft.com/office/drawing/2014/main" id="{5AB5EE34-E853-4349-982D-7BA8A0223AA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89" y="3422"/>
              <a:ext cx="55" cy="3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675" name="Group 674">
            <a:extLst>
              <a:ext uri="{FF2B5EF4-FFF2-40B4-BE49-F238E27FC236}">
                <a16:creationId xmlns:a16="http://schemas.microsoft.com/office/drawing/2014/main" id="{CAA0DAAC-D388-5E4E-8B1F-AA359B358F91}"/>
              </a:ext>
            </a:extLst>
          </p:cNvPr>
          <p:cNvGrpSpPr/>
          <p:nvPr/>
        </p:nvGrpSpPr>
        <p:grpSpPr>
          <a:xfrm>
            <a:off x="9885167" y="5352639"/>
            <a:ext cx="309187" cy="167750"/>
            <a:chOff x="3668110" y="2448910"/>
            <a:chExt cx="3794234" cy="2165130"/>
          </a:xfrm>
        </p:grpSpPr>
        <p:sp>
          <p:nvSpPr>
            <p:cNvPr id="676" name="Rectangle 675">
              <a:extLst>
                <a:ext uri="{FF2B5EF4-FFF2-40B4-BE49-F238E27FC236}">
                  <a16:creationId xmlns:a16="http://schemas.microsoft.com/office/drawing/2014/main" id="{46F75940-BD62-504A-8C73-FDDA0A3399AF}"/>
                </a:ext>
              </a:extLst>
            </p:cNvPr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rgbClr val="E4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77" name="Freeform 676">
              <a:extLst>
                <a:ext uri="{FF2B5EF4-FFF2-40B4-BE49-F238E27FC236}">
                  <a16:creationId xmlns:a16="http://schemas.microsoft.com/office/drawing/2014/main" id="{B68551CE-211F-A242-AF0E-8E6622E334DD}"/>
                </a:ext>
              </a:extLst>
            </p:cNvPr>
            <p:cNvSpPr/>
            <p:nvPr/>
          </p:nvSpPr>
          <p:spPr>
            <a:xfrm>
              <a:off x="3678620" y="2448910"/>
              <a:ext cx="3783724" cy="1324303"/>
            </a:xfrm>
            <a:custGeom>
              <a:avLst/>
              <a:gdLst>
                <a:gd name="connsiteX0" fmla="*/ 0 w 3783724"/>
                <a:gd name="connsiteY0" fmla="*/ 1313793 h 1324303"/>
                <a:gd name="connsiteX1" fmla="*/ 0 w 3783724"/>
                <a:gd name="connsiteY1" fmla="*/ 1313793 h 1324303"/>
                <a:gd name="connsiteX2" fmla="*/ 252248 w 3783724"/>
                <a:gd name="connsiteY2" fmla="*/ 0 h 1324303"/>
                <a:gd name="connsiteX3" fmla="*/ 3415862 w 3783724"/>
                <a:gd name="connsiteY3" fmla="*/ 21020 h 1324303"/>
                <a:gd name="connsiteX4" fmla="*/ 3783724 w 3783724"/>
                <a:gd name="connsiteY4" fmla="*/ 1324303 h 1324303"/>
                <a:gd name="connsiteX5" fmla="*/ 0 w 3783724"/>
                <a:gd name="connsiteY5" fmla="*/ 1313793 h 13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678" name="Group 677">
              <a:extLst>
                <a:ext uri="{FF2B5EF4-FFF2-40B4-BE49-F238E27FC236}">
                  <a16:creationId xmlns:a16="http://schemas.microsoft.com/office/drawing/2014/main" id="{074BFC43-A3A5-964D-8135-081414E76B2E}"/>
                </a:ext>
              </a:extLst>
            </p:cNvPr>
            <p:cNvGrpSpPr/>
            <p:nvPr/>
          </p:nvGrpSpPr>
          <p:grpSpPr>
            <a:xfrm>
              <a:off x="3941378" y="2603243"/>
              <a:ext cx="3202061" cy="1066110"/>
              <a:chOff x="7939341" y="3037317"/>
              <a:chExt cx="897649" cy="353919"/>
            </a:xfrm>
          </p:grpSpPr>
          <p:sp>
            <p:nvSpPr>
              <p:cNvPr id="679" name="Freeform 678">
                <a:extLst>
                  <a:ext uri="{FF2B5EF4-FFF2-40B4-BE49-F238E27FC236}">
                    <a16:creationId xmlns:a16="http://schemas.microsoft.com/office/drawing/2014/main" id="{1EEBCE37-5065-464B-A991-2B6D4416248C}"/>
                  </a:ext>
                </a:extLst>
              </p:cNvPr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C00000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80" name="Freeform 679">
                <a:extLst>
                  <a:ext uri="{FF2B5EF4-FFF2-40B4-BE49-F238E27FC236}">
                    <a16:creationId xmlns:a16="http://schemas.microsoft.com/office/drawing/2014/main" id="{1119C91B-532D-914D-A174-D49B02868A27}"/>
                  </a:ext>
                </a:extLst>
              </p:cNvPr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C00000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81" name="Freeform 680">
                <a:extLst>
                  <a:ext uri="{FF2B5EF4-FFF2-40B4-BE49-F238E27FC236}">
                    <a16:creationId xmlns:a16="http://schemas.microsoft.com/office/drawing/2014/main" id="{201345D5-2C2E-D144-AAB9-B54FD240A64A}"/>
                  </a:ext>
                </a:extLst>
              </p:cNvPr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C00000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82" name="Freeform 681">
                <a:extLst>
                  <a:ext uri="{FF2B5EF4-FFF2-40B4-BE49-F238E27FC236}">
                    <a16:creationId xmlns:a16="http://schemas.microsoft.com/office/drawing/2014/main" id="{6040CCAF-188D-9140-80B6-CA6A424D689D}"/>
                  </a:ext>
                </a:extLst>
              </p:cNvPr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EC86A6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684" name="Slide Number Placeholder 4">
            <a:extLst>
              <a:ext uri="{FF2B5EF4-FFF2-40B4-BE49-F238E27FC236}">
                <a16:creationId xmlns:a16="http://schemas.microsoft.com/office/drawing/2014/main" id="{B8D7466E-52C9-2747-A341-DA3B16D5D0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Link Layer: 6-</a:t>
            </a:r>
            <a:fld id="{C4204591-24BD-A542-B9D5-F8D8A88D2FEE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1CF0694-E18D-1342-9E2F-D6E156A15B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 Layer Intro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454EC42-5ADE-CE48-9C75-AD01AE63A6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08/30/2021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E792803-ABCA-2941-A20C-6D10777664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2520: Lecture 1</a:t>
            </a:r>
          </a:p>
        </p:txBody>
      </p:sp>
    </p:spTree>
    <p:extLst>
      <p:ext uri="{BB962C8B-B14F-4D97-AF65-F5344CB8AC3E}">
        <p14:creationId xmlns:p14="http://schemas.microsoft.com/office/powerpoint/2010/main" val="358414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B73BB2-769A-AF43-8135-F4602DF8EF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Introductions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0725DC-30F6-F74D-AC2D-B9EAF10CC2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099" y="1282700"/>
            <a:ext cx="7792413" cy="5181601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Instructor: Amy </a:t>
            </a:r>
            <a:r>
              <a:rPr lang="en-US" dirty="0" err="1"/>
              <a:t>Babay</a:t>
            </a:r>
            <a:endParaRPr lang="en-US" dirty="0"/>
          </a:p>
          <a:p>
            <a:pPr lvl="1">
              <a:spcBef>
                <a:spcPts val="1224"/>
              </a:spcBef>
            </a:pPr>
            <a:r>
              <a:rPr lang="en-US" dirty="0">
                <a:solidFill>
                  <a:srgbClr val="0713FF"/>
                </a:solidFill>
              </a:rPr>
              <a:t>PhD from Johns Hopkins University in 2018</a:t>
            </a:r>
          </a:p>
          <a:p>
            <a:pPr lvl="2"/>
            <a:r>
              <a:rPr lang="en-US" u="sng" dirty="0"/>
              <a:t>“Timely, Reliable, and Cost-Effective Internet Transport using Structured Overlay Networks”</a:t>
            </a:r>
            <a:r>
              <a:rPr lang="en-US" dirty="0"/>
              <a:t>: how can we provide the </a:t>
            </a:r>
            <a:r>
              <a:rPr lang="en-US" b="1" dirty="0"/>
              <a:t>network performance </a:t>
            </a:r>
            <a:r>
              <a:rPr lang="en-US" dirty="0"/>
              <a:t>needed for highly interactive applications?</a:t>
            </a:r>
          </a:p>
          <a:p>
            <a:pPr lvl="2">
              <a:spcBef>
                <a:spcPts val="624"/>
              </a:spcBef>
            </a:pPr>
            <a:r>
              <a:rPr lang="en-US" u="sng" dirty="0"/>
              <a:t>Intrusion-tolerant SCADA for the power grid</a:t>
            </a:r>
            <a:r>
              <a:rPr lang="en-US" dirty="0"/>
              <a:t>: how can we build computer systems that continue to work correctly despite compromises and </a:t>
            </a:r>
            <a:r>
              <a:rPr lang="en-US" b="1" dirty="0"/>
              <a:t>network attacks</a:t>
            </a:r>
            <a:r>
              <a:rPr lang="en-US" dirty="0"/>
              <a:t>?</a:t>
            </a:r>
          </a:p>
          <a:p>
            <a:pPr lvl="1">
              <a:spcBef>
                <a:spcPts val="1224"/>
              </a:spcBef>
            </a:pPr>
            <a:r>
              <a:rPr lang="en-US" dirty="0">
                <a:solidFill>
                  <a:srgbClr val="0713FF"/>
                </a:solidFill>
              </a:rPr>
              <a:t>Brief time in industry</a:t>
            </a:r>
          </a:p>
          <a:p>
            <a:pPr lvl="2"/>
            <a:r>
              <a:rPr lang="en-US" dirty="0"/>
              <a:t>Exploring commercial applications of PhD work</a:t>
            </a:r>
          </a:p>
          <a:p>
            <a:pPr lvl="2">
              <a:spcBef>
                <a:spcPts val="624"/>
              </a:spcBef>
            </a:pPr>
            <a:r>
              <a:rPr lang="en-US" dirty="0"/>
              <a:t>Infrastructure to simplify management of global overlay networks</a:t>
            </a:r>
          </a:p>
          <a:p>
            <a:pPr lvl="1">
              <a:spcBef>
                <a:spcPts val="1224"/>
              </a:spcBef>
            </a:pPr>
            <a:r>
              <a:rPr lang="en-US" dirty="0">
                <a:solidFill>
                  <a:srgbClr val="0713FF"/>
                </a:solidFill>
              </a:rPr>
              <a:t>Joined Pitt SCI in August 2019</a:t>
            </a:r>
          </a:p>
          <a:p>
            <a:pPr lvl="2"/>
            <a:r>
              <a:rPr lang="en-US" dirty="0"/>
              <a:t>Continue research on how to support a new generation of Internet services</a:t>
            </a:r>
          </a:p>
          <a:p>
            <a:pPr lvl="2">
              <a:spcBef>
                <a:spcPts val="624"/>
              </a:spcBef>
            </a:pPr>
            <a:r>
              <a:rPr lang="en-US" dirty="0"/>
              <a:t>Work with awesome students!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67868E-ADD0-CB42-9513-F934611E17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08/30/2021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9CB276-7990-9A42-AEF2-78369810A7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2520: Lecture 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26B934-C19F-B14F-B772-2013EF8D6D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35706-A2A8-FF4D-B41A-31F05D88FDC1}" type="slidenum">
              <a:rPr lang="en-US" smtClean="0"/>
              <a:t>3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73770C9-2657-0846-B5B3-727B83BCAF3A}"/>
              </a:ext>
            </a:extLst>
          </p:cNvPr>
          <p:cNvGrpSpPr>
            <a:grpSpLocks noChangeAspect="1"/>
          </p:cNvGrpSpPr>
          <p:nvPr/>
        </p:nvGrpSpPr>
        <p:grpSpPr>
          <a:xfrm>
            <a:off x="7957513" y="2154880"/>
            <a:ext cx="4069388" cy="3799193"/>
            <a:chOff x="7465280" y="1776107"/>
            <a:chExt cx="4516879" cy="421697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E7469AA-8FB7-6F40-8342-A66B5DE591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465280" y="1780911"/>
              <a:ext cx="4516879" cy="4212168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7AA20776-6E2E-7B48-8DDD-6B28E954B6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987424" y="1776107"/>
              <a:ext cx="152721" cy="267931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21C8A191-C8C6-6D48-850C-F7B2DBDA0F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232087" y="5128330"/>
              <a:ext cx="152721" cy="267931"/>
            </a:xfrm>
            <a:prstGeom prst="rect">
              <a:avLst/>
            </a:prstGeom>
          </p:spPr>
        </p:pic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8EA9EEC8-6B68-2A44-9E30-DA618E4269EC}"/>
                </a:ext>
              </a:extLst>
            </p:cNvPr>
            <p:cNvCxnSpPr/>
            <p:nvPr/>
          </p:nvCxnSpPr>
          <p:spPr>
            <a:xfrm>
              <a:off x="8140145" y="2044038"/>
              <a:ext cx="3091942" cy="3240884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FD26C379-D3CA-4943-A6AC-F18AD127361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140145" y="4045058"/>
              <a:ext cx="2941143" cy="1239864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549451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Logical communication</a:t>
            </a:r>
          </a:p>
        </p:txBody>
      </p:sp>
      <p:sp>
        <p:nvSpPr>
          <p:cNvPr id="44" name="Content Placeholder 4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layer interacts with its peers corresponding layer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/>
            <a:fld id="{9507A418-0CEB-9E4A-BA45-3B7D3D133EB9}" type="slidenum">
              <a:rPr lang="en-US">
                <a:solidFill>
                  <a:srgbClr val="000000"/>
                </a:solidFill>
                <a:latin typeface="Calibri" panose="020F0502020204030204"/>
              </a:rPr>
              <a:pPr defTabSz="914400"/>
              <a:t>30</a:t>
            </a:fld>
            <a:endParaRPr lang="en-US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45" name="Rectangle 4"/>
          <p:cNvSpPr>
            <a:spLocks noChangeArrowheads="1"/>
          </p:cNvSpPr>
          <p:nvPr/>
        </p:nvSpPr>
        <p:spPr bwMode="auto">
          <a:xfrm>
            <a:off x="2590800" y="3822700"/>
            <a:ext cx="1703388" cy="381000"/>
          </a:xfrm>
          <a:prstGeom prst="rect">
            <a:avLst/>
          </a:prstGeom>
          <a:solidFill>
            <a:schemeClr val="accent5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91425" tIns="45713" rIns="91425" bIns="45713" anchor="ctr"/>
          <a:lstStyle/>
          <a:p>
            <a:pPr defTabSz="914400"/>
            <a:endParaRPr lang="en-US" sz="1800">
              <a:solidFill>
                <a:srgbClr val="FFFFFF"/>
              </a:solidFill>
              <a:latin typeface="Calibri" panose="020F0502020204030204"/>
              <a:ea typeface="Arial" charset="0"/>
              <a:cs typeface="Arial" charset="0"/>
            </a:endParaRPr>
          </a:p>
        </p:txBody>
      </p:sp>
      <p:sp>
        <p:nvSpPr>
          <p:cNvPr id="46" name="Text Box 5"/>
          <p:cNvSpPr txBox="1">
            <a:spLocks noChangeArrowheads="1"/>
          </p:cNvSpPr>
          <p:nvPr/>
        </p:nvSpPr>
        <p:spPr bwMode="auto">
          <a:xfrm>
            <a:off x="2757489" y="3806826"/>
            <a:ext cx="1367955" cy="400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16" tIns="45709" rIns="91416" bIns="45709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defTabSz="914400"/>
            <a:r>
              <a:rPr lang="en-US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rPr>
              <a:t>Transport</a:t>
            </a:r>
          </a:p>
        </p:txBody>
      </p:sp>
      <p:sp>
        <p:nvSpPr>
          <p:cNvPr id="47" name="Rectangle 6"/>
          <p:cNvSpPr>
            <a:spLocks noChangeArrowheads="1"/>
          </p:cNvSpPr>
          <p:nvPr/>
        </p:nvSpPr>
        <p:spPr bwMode="auto">
          <a:xfrm>
            <a:off x="2590800" y="4203700"/>
            <a:ext cx="1703388" cy="381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91425" tIns="45713" rIns="91425" bIns="45713" anchor="ctr"/>
          <a:lstStyle/>
          <a:p>
            <a:pPr defTabSz="914400"/>
            <a:endParaRPr lang="en-US" sz="1800">
              <a:solidFill>
                <a:srgbClr val="000000"/>
              </a:solidFill>
              <a:latin typeface="Calibri" panose="020F0502020204030204"/>
              <a:ea typeface="Arial" charset="0"/>
              <a:cs typeface="Arial" charset="0"/>
            </a:endParaRPr>
          </a:p>
        </p:txBody>
      </p:sp>
      <p:sp>
        <p:nvSpPr>
          <p:cNvPr id="48" name="Text Box 7"/>
          <p:cNvSpPr txBox="1">
            <a:spLocks noChangeArrowheads="1"/>
          </p:cNvSpPr>
          <p:nvPr/>
        </p:nvSpPr>
        <p:spPr bwMode="auto">
          <a:xfrm>
            <a:off x="2849564" y="4187826"/>
            <a:ext cx="1196113" cy="400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16" tIns="45709" rIns="91416" bIns="45709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defTabSz="914400"/>
            <a:r>
              <a:rPr lang="en-US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Network</a:t>
            </a:r>
          </a:p>
        </p:txBody>
      </p:sp>
      <p:sp>
        <p:nvSpPr>
          <p:cNvPr id="49" name="Rectangle 8"/>
          <p:cNvSpPr>
            <a:spLocks noChangeArrowheads="1"/>
          </p:cNvSpPr>
          <p:nvPr/>
        </p:nvSpPr>
        <p:spPr bwMode="auto">
          <a:xfrm>
            <a:off x="2590800" y="4584700"/>
            <a:ext cx="1703388" cy="381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91425" tIns="45713" rIns="91425" bIns="45713" anchor="ctr"/>
          <a:lstStyle/>
          <a:p>
            <a:pPr defTabSz="914400"/>
            <a:endParaRPr lang="en-US" sz="1800">
              <a:solidFill>
                <a:srgbClr val="000000"/>
              </a:solidFill>
              <a:latin typeface="Calibri" panose="020F0502020204030204"/>
              <a:ea typeface="Arial" charset="0"/>
              <a:cs typeface="Arial" charset="0"/>
            </a:endParaRPr>
          </a:p>
        </p:txBody>
      </p:sp>
      <p:sp>
        <p:nvSpPr>
          <p:cNvPr id="50" name="Text Box 9"/>
          <p:cNvSpPr txBox="1">
            <a:spLocks noChangeArrowheads="1"/>
          </p:cNvSpPr>
          <p:nvPr/>
        </p:nvSpPr>
        <p:spPr bwMode="auto">
          <a:xfrm>
            <a:off x="2855914" y="4568826"/>
            <a:ext cx="1181685" cy="400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16" tIns="45709" rIns="91416" bIns="45709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defTabSz="914400"/>
            <a:r>
              <a:rPr lang="en-US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Datalink</a:t>
            </a:r>
          </a:p>
        </p:txBody>
      </p:sp>
      <p:sp>
        <p:nvSpPr>
          <p:cNvPr id="51" name="Rectangle 10"/>
          <p:cNvSpPr>
            <a:spLocks noChangeArrowheads="1"/>
          </p:cNvSpPr>
          <p:nvPr/>
        </p:nvSpPr>
        <p:spPr bwMode="auto">
          <a:xfrm>
            <a:off x="2590800" y="4965700"/>
            <a:ext cx="1703388" cy="381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91425" tIns="45713" rIns="91425" bIns="45713" anchor="ctr"/>
          <a:lstStyle/>
          <a:p>
            <a:pPr defTabSz="914400"/>
            <a:endParaRPr lang="en-US" sz="1800">
              <a:solidFill>
                <a:srgbClr val="000000"/>
              </a:solidFill>
              <a:latin typeface="Calibri" panose="020F0502020204030204"/>
              <a:ea typeface="Arial" charset="0"/>
              <a:cs typeface="Arial" charset="0"/>
            </a:endParaRPr>
          </a:p>
        </p:txBody>
      </p:sp>
      <p:sp>
        <p:nvSpPr>
          <p:cNvPr id="52" name="Text Box 11"/>
          <p:cNvSpPr txBox="1">
            <a:spLocks noChangeArrowheads="1"/>
          </p:cNvSpPr>
          <p:nvPr/>
        </p:nvSpPr>
        <p:spPr bwMode="auto">
          <a:xfrm>
            <a:off x="2835276" y="4949826"/>
            <a:ext cx="1224967" cy="400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16" tIns="45709" rIns="91416" bIns="45709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defTabSz="914400"/>
            <a:r>
              <a:rPr lang="en-US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Physical</a:t>
            </a:r>
          </a:p>
        </p:txBody>
      </p:sp>
      <p:sp>
        <p:nvSpPr>
          <p:cNvPr id="53" name="Rectangle 12"/>
          <p:cNvSpPr>
            <a:spLocks noChangeArrowheads="1"/>
          </p:cNvSpPr>
          <p:nvPr/>
        </p:nvSpPr>
        <p:spPr bwMode="auto">
          <a:xfrm>
            <a:off x="8001000" y="3822700"/>
            <a:ext cx="1703388" cy="381000"/>
          </a:xfrm>
          <a:prstGeom prst="rect">
            <a:avLst/>
          </a:prstGeom>
          <a:solidFill>
            <a:schemeClr val="accent5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91425" tIns="45713" rIns="91425" bIns="45713" anchor="ctr"/>
          <a:lstStyle/>
          <a:p>
            <a:pPr defTabSz="914400"/>
            <a:endParaRPr lang="en-US" sz="1800">
              <a:solidFill>
                <a:srgbClr val="FFFFFF"/>
              </a:solidFill>
              <a:latin typeface="Calibri" panose="020F0502020204030204"/>
              <a:ea typeface="Arial" charset="0"/>
              <a:cs typeface="Arial" charset="0"/>
            </a:endParaRPr>
          </a:p>
        </p:txBody>
      </p:sp>
      <p:sp>
        <p:nvSpPr>
          <p:cNvPr id="54" name="Text Box 13"/>
          <p:cNvSpPr txBox="1">
            <a:spLocks noChangeArrowheads="1"/>
          </p:cNvSpPr>
          <p:nvPr/>
        </p:nvSpPr>
        <p:spPr bwMode="auto">
          <a:xfrm>
            <a:off x="8167689" y="3806826"/>
            <a:ext cx="1367955" cy="400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16" tIns="45709" rIns="91416" bIns="45709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defTabSz="914400"/>
            <a:r>
              <a:rPr lang="en-US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rPr>
              <a:t>Transport</a:t>
            </a:r>
          </a:p>
        </p:txBody>
      </p:sp>
      <p:sp>
        <p:nvSpPr>
          <p:cNvPr id="55" name="Rectangle 14"/>
          <p:cNvSpPr>
            <a:spLocks noChangeArrowheads="1"/>
          </p:cNvSpPr>
          <p:nvPr/>
        </p:nvSpPr>
        <p:spPr bwMode="auto">
          <a:xfrm>
            <a:off x="8001000" y="4203700"/>
            <a:ext cx="1703388" cy="381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91425" tIns="45713" rIns="91425" bIns="45713" anchor="ctr"/>
          <a:lstStyle/>
          <a:p>
            <a:pPr defTabSz="914400"/>
            <a:endParaRPr lang="en-US" sz="1800">
              <a:solidFill>
                <a:srgbClr val="000000"/>
              </a:solidFill>
              <a:latin typeface="Calibri" panose="020F0502020204030204"/>
              <a:ea typeface="Arial" charset="0"/>
              <a:cs typeface="Arial" charset="0"/>
            </a:endParaRPr>
          </a:p>
        </p:txBody>
      </p:sp>
      <p:sp>
        <p:nvSpPr>
          <p:cNvPr id="56" name="Text Box 15"/>
          <p:cNvSpPr txBox="1">
            <a:spLocks noChangeArrowheads="1"/>
          </p:cNvSpPr>
          <p:nvPr/>
        </p:nvSpPr>
        <p:spPr bwMode="auto">
          <a:xfrm>
            <a:off x="8259764" y="4187826"/>
            <a:ext cx="1196113" cy="400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16" tIns="45709" rIns="91416" bIns="45709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defTabSz="914400"/>
            <a:r>
              <a:rPr lang="en-US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Network</a:t>
            </a:r>
          </a:p>
        </p:txBody>
      </p:sp>
      <p:sp>
        <p:nvSpPr>
          <p:cNvPr id="57" name="Rectangle 16"/>
          <p:cNvSpPr>
            <a:spLocks noChangeArrowheads="1"/>
          </p:cNvSpPr>
          <p:nvPr/>
        </p:nvSpPr>
        <p:spPr bwMode="auto">
          <a:xfrm>
            <a:off x="8001000" y="4584700"/>
            <a:ext cx="1703388" cy="381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91425" tIns="45713" rIns="91425" bIns="45713" anchor="ctr"/>
          <a:lstStyle/>
          <a:p>
            <a:pPr defTabSz="914400"/>
            <a:endParaRPr lang="en-US" sz="1800">
              <a:solidFill>
                <a:srgbClr val="000000"/>
              </a:solidFill>
              <a:latin typeface="Calibri" panose="020F0502020204030204"/>
              <a:ea typeface="Arial" charset="0"/>
              <a:cs typeface="Arial" charset="0"/>
            </a:endParaRPr>
          </a:p>
        </p:txBody>
      </p:sp>
      <p:sp>
        <p:nvSpPr>
          <p:cNvPr id="58" name="Text Box 17"/>
          <p:cNvSpPr txBox="1">
            <a:spLocks noChangeArrowheads="1"/>
          </p:cNvSpPr>
          <p:nvPr/>
        </p:nvSpPr>
        <p:spPr bwMode="auto">
          <a:xfrm>
            <a:off x="8266114" y="4568826"/>
            <a:ext cx="1181685" cy="400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16" tIns="45709" rIns="91416" bIns="45709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defTabSz="914400"/>
            <a:r>
              <a:rPr lang="en-US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Datalink</a:t>
            </a:r>
          </a:p>
        </p:txBody>
      </p:sp>
      <p:sp>
        <p:nvSpPr>
          <p:cNvPr id="59" name="Rectangle 18"/>
          <p:cNvSpPr>
            <a:spLocks noChangeArrowheads="1"/>
          </p:cNvSpPr>
          <p:nvPr/>
        </p:nvSpPr>
        <p:spPr bwMode="auto">
          <a:xfrm>
            <a:off x="8001000" y="4965700"/>
            <a:ext cx="1703388" cy="381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91425" tIns="45713" rIns="91425" bIns="45713" anchor="ctr"/>
          <a:lstStyle/>
          <a:p>
            <a:pPr defTabSz="914400"/>
            <a:endParaRPr lang="en-US" sz="1800">
              <a:solidFill>
                <a:srgbClr val="000000"/>
              </a:solidFill>
              <a:latin typeface="Calibri" panose="020F0502020204030204"/>
              <a:ea typeface="Arial" charset="0"/>
              <a:cs typeface="Arial" charset="0"/>
            </a:endParaRPr>
          </a:p>
        </p:txBody>
      </p:sp>
      <p:sp>
        <p:nvSpPr>
          <p:cNvPr id="60" name="Text Box 19"/>
          <p:cNvSpPr txBox="1">
            <a:spLocks noChangeArrowheads="1"/>
          </p:cNvSpPr>
          <p:nvPr/>
        </p:nvSpPr>
        <p:spPr bwMode="auto">
          <a:xfrm>
            <a:off x="8245476" y="4949826"/>
            <a:ext cx="1224967" cy="400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16" tIns="45709" rIns="91416" bIns="45709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defTabSz="914400"/>
            <a:r>
              <a:rPr lang="en-US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Physical</a:t>
            </a:r>
          </a:p>
        </p:txBody>
      </p:sp>
      <p:sp>
        <p:nvSpPr>
          <p:cNvPr id="61" name="Rectangle 20"/>
          <p:cNvSpPr>
            <a:spLocks noChangeArrowheads="1"/>
          </p:cNvSpPr>
          <p:nvPr/>
        </p:nvSpPr>
        <p:spPr bwMode="auto">
          <a:xfrm>
            <a:off x="5230814" y="4203700"/>
            <a:ext cx="1703387" cy="381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91425" tIns="45713" rIns="91425" bIns="45713" anchor="ctr"/>
          <a:lstStyle/>
          <a:p>
            <a:pPr defTabSz="914400"/>
            <a:endParaRPr lang="en-US" sz="1800">
              <a:solidFill>
                <a:srgbClr val="000000"/>
              </a:solidFill>
              <a:latin typeface="Calibri" panose="020F0502020204030204"/>
              <a:ea typeface="Arial" charset="0"/>
              <a:cs typeface="Arial" charset="0"/>
            </a:endParaRPr>
          </a:p>
        </p:txBody>
      </p:sp>
      <p:sp>
        <p:nvSpPr>
          <p:cNvPr id="62" name="Text Box 21"/>
          <p:cNvSpPr txBox="1">
            <a:spLocks noChangeArrowheads="1"/>
          </p:cNvSpPr>
          <p:nvPr/>
        </p:nvSpPr>
        <p:spPr bwMode="auto">
          <a:xfrm>
            <a:off x="5489576" y="4187826"/>
            <a:ext cx="1196113" cy="400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16" tIns="45709" rIns="91416" bIns="45709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defTabSz="914400"/>
            <a:r>
              <a:rPr lang="en-US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Network</a:t>
            </a:r>
          </a:p>
        </p:txBody>
      </p:sp>
      <p:sp>
        <p:nvSpPr>
          <p:cNvPr id="63" name="Rectangle 22"/>
          <p:cNvSpPr>
            <a:spLocks noChangeArrowheads="1"/>
          </p:cNvSpPr>
          <p:nvPr/>
        </p:nvSpPr>
        <p:spPr bwMode="auto">
          <a:xfrm>
            <a:off x="5230814" y="4584700"/>
            <a:ext cx="1703387" cy="381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91425" tIns="45713" rIns="91425" bIns="45713" anchor="ctr"/>
          <a:lstStyle/>
          <a:p>
            <a:pPr defTabSz="914400"/>
            <a:endParaRPr lang="en-US" sz="1800">
              <a:solidFill>
                <a:srgbClr val="000000"/>
              </a:solidFill>
              <a:latin typeface="Calibri" panose="020F0502020204030204"/>
              <a:ea typeface="Arial" charset="0"/>
              <a:cs typeface="Arial" charset="0"/>
            </a:endParaRPr>
          </a:p>
        </p:txBody>
      </p:sp>
      <p:sp>
        <p:nvSpPr>
          <p:cNvPr id="64" name="Text Box 23"/>
          <p:cNvSpPr txBox="1">
            <a:spLocks noChangeArrowheads="1"/>
          </p:cNvSpPr>
          <p:nvPr/>
        </p:nvSpPr>
        <p:spPr bwMode="auto">
          <a:xfrm>
            <a:off x="5495926" y="4568826"/>
            <a:ext cx="1181685" cy="400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16" tIns="45709" rIns="91416" bIns="45709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defTabSz="914400"/>
            <a:r>
              <a:rPr lang="en-US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Datalink</a:t>
            </a:r>
          </a:p>
        </p:txBody>
      </p:sp>
      <p:sp>
        <p:nvSpPr>
          <p:cNvPr id="65" name="Rectangle 24"/>
          <p:cNvSpPr>
            <a:spLocks noChangeArrowheads="1"/>
          </p:cNvSpPr>
          <p:nvPr/>
        </p:nvSpPr>
        <p:spPr bwMode="auto">
          <a:xfrm>
            <a:off x="5230814" y="4965700"/>
            <a:ext cx="1703387" cy="381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91425" tIns="45713" rIns="91425" bIns="45713" anchor="ctr"/>
          <a:lstStyle/>
          <a:p>
            <a:pPr defTabSz="914400"/>
            <a:endParaRPr lang="en-US" sz="1800">
              <a:solidFill>
                <a:srgbClr val="000000"/>
              </a:solidFill>
              <a:latin typeface="Calibri" panose="020F0502020204030204"/>
              <a:ea typeface="Arial" charset="0"/>
              <a:cs typeface="Arial" charset="0"/>
            </a:endParaRPr>
          </a:p>
        </p:txBody>
      </p:sp>
      <p:sp>
        <p:nvSpPr>
          <p:cNvPr id="66" name="Text Box 25"/>
          <p:cNvSpPr txBox="1">
            <a:spLocks noChangeArrowheads="1"/>
          </p:cNvSpPr>
          <p:nvPr/>
        </p:nvSpPr>
        <p:spPr bwMode="auto">
          <a:xfrm>
            <a:off x="5475289" y="4949826"/>
            <a:ext cx="1224967" cy="400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16" tIns="45709" rIns="91416" bIns="45709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defTabSz="914400"/>
            <a:r>
              <a:rPr lang="en-US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Physical</a:t>
            </a:r>
          </a:p>
        </p:txBody>
      </p:sp>
      <p:cxnSp>
        <p:nvCxnSpPr>
          <p:cNvPr id="67" name="AutoShape 26"/>
          <p:cNvCxnSpPr>
            <a:cxnSpLocks noChangeShapeType="1"/>
          </p:cNvCxnSpPr>
          <p:nvPr/>
        </p:nvCxnSpPr>
        <p:spPr bwMode="auto">
          <a:xfrm>
            <a:off x="4306889" y="5156200"/>
            <a:ext cx="911225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prstDash val="sysDot"/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68" name="AutoShape 27"/>
          <p:cNvCxnSpPr>
            <a:cxnSpLocks noChangeShapeType="1"/>
          </p:cNvCxnSpPr>
          <p:nvPr/>
        </p:nvCxnSpPr>
        <p:spPr bwMode="auto">
          <a:xfrm>
            <a:off x="4306889" y="4775200"/>
            <a:ext cx="911225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prstDash val="sysDot"/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69" name="AutoShape 28"/>
          <p:cNvCxnSpPr>
            <a:cxnSpLocks noChangeShapeType="1"/>
          </p:cNvCxnSpPr>
          <p:nvPr/>
        </p:nvCxnSpPr>
        <p:spPr bwMode="auto">
          <a:xfrm>
            <a:off x="4306889" y="4394200"/>
            <a:ext cx="911225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prstDash val="sysDot"/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70" name="AutoShape 29"/>
          <p:cNvCxnSpPr>
            <a:cxnSpLocks noChangeShapeType="1"/>
          </p:cNvCxnSpPr>
          <p:nvPr/>
        </p:nvCxnSpPr>
        <p:spPr bwMode="auto">
          <a:xfrm>
            <a:off x="6946900" y="5156200"/>
            <a:ext cx="1041400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prstDash val="sysDot"/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71" name="AutoShape 30"/>
          <p:cNvCxnSpPr>
            <a:cxnSpLocks noChangeShapeType="1"/>
          </p:cNvCxnSpPr>
          <p:nvPr/>
        </p:nvCxnSpPr>
        <p:spPr bwMode="auto">
          <a:xfrm>
            <a:off x="6946900" y="4775200"/>
            <a:ext cx="1041400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prstDash val="sysDot"/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72" name="AutoShape 31"/>
          <p:cNvCxnSpPr>
            <a:cxnSpLocks noChangeShapeType="1"/>
          </p:cNvCxnSpPr>
          <p:nvPr/>
        </p:nvCxnSpPr>
        <p:spPr bwMode="auto">
          <a:xfrm>
            <a:off x="6946900" y="4394200"/>
            <a:ext cx="1041400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prstDash val="sysDot"/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73" name="AutoShape 32"/>
          <p:cNvCxnSpPr>
            <a:cxnSpLocks noChangeShapeType="1"/>
          </p:cNvCxnSpPr>
          <p:nvPr/>
        </p:nvCxnSpPr>
        <p:spPr bwMode="auto">
          <a:xfrm>
            <a:off x="4306888" y="4013200"/>
            <a:ext cx="3681412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prstDash val="sysDot"/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grpSp>
        <p:nvGrpSpPr>
          <p:cNvPr id="74" name="Group 33"/>
          <p:cNvGrpSpPr>
            <a:grpSpLocks/>
          </p:cNvGrpSpPr>
          <p:nvPr/>
        </p:nvGrpSpPr>
        <p:grpSpPr bwMode="auto">
          <a:xfrm>
            <a:off x="2590800" y="3441700"/>
            <a:ext cx="7113588" cy="400050"/>
            <a:chOff x="647" y="2280"/>
            <a:chExt cx="4481" cy="252"/>
          </a:xfrm>
        </p:grpSpPr>
        <p:sp>
          <p:nvSpPr>
            <p:cNvPr id="75" name="Rectangle 34"/>
            <p:cNvSpPr>
              <a:spLocks noChangeArrowheads="1"/>
            </p:cNvSpPr>
            <p:nvPr/>
          </p:nvSpPr>
          <p:spPr bwMode="auto">
            <a:xfrm>
              <a:off x="647" y="2280"/>
              <a:ext cx="1073" cy="240"/>
            </a:xfrm>
            <a:prstGeom prst="rect">
              <a:avLst/>
            </a:prstGeom>
            <a:solidFill>
              <a:schemeClr val="accent5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defTabSz="914400"/>
              <a:endParaRPr lang="en-US" sz="1800">
                <a:solidFill>
                  <a:srgbClr val="FFFFFF"/>
                </a:solidFill>
                <a:latin typeface="Calibri" panose="020F0502020204030204"/>
                <a:ea typeface="Arial" charset="0"/>
                <a:cs typeface="Arial" charset="0"/>
              </a:endParaRPr>
            </a:p>
          </p:txBody>
        </p:sp>
        <p:sp>
          <p:nvSpPr>
            <p:cNvPr id="76" name="Text Box 35"/>
            <p:cNvSpPr txBox="1">
              <a:spLocks noChangeArrowheads="1"/>
            </p:cNvSpPr>
            <p:nvPr/>
          </p:nvSpPr>
          <p:spPr bwMode="auto">
            <a:xfrm>
              <a:off x="695" y="2280"/>
              <a:ext cx="996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30" tIns="45716" rIns="91430" bIns="45716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2pPr>
              <a:lvl3pPr marL="11430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3pPr>
              <a:lvl4pPr marL="16002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4pPr>
              <a:lvl5pPr marL="20574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9pPr>
            </a:lstStyle>
            <a:p>
              <a:pPr defTabSz="914400"/>
              <a:r>
                <a:rPr lang="en-US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Application</a:t>
              </a:r>
            </a:p>
          </p:txBody>
        </p:sp>
        <p:sp>
          <p:nvSpPr>
            <p:cNvPr id="77" name="Rectangle 36"/>
            <p:cNvSpPr>
              <a:spLocks noChangeArrowheads="1"/>
            </p:cNvSpPr>
            <p:nvPr/>
          </p:nvSpPr>
          <p:spPr bwMode="auto">
            <a:xfrm>
              <a:off x="4055" y="2280"/>
              <a:ext cx="1073" cy="240"/>
            </a:xfrm>
            <a:prstGeom prst="rect">
              <a:avLst/>
            </a:prstGeom>
            <a:solidFill>
              <a:schemeClr val="accent5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defTabSz="914400"/>
              <a:endParaRPr lang="en-US" sz="1800">
                <a:solidFill>
                  <a:srgbClr val="FFFFFF"/>
                </a:solidFill>
                <a:latin typeface="Calibri" panose="020F0502020204030204"/>
                <a:ea typeface="Arial" charset="0"/>
                <a:cs typeface="Arial" charset="0"/>
              </a:endParaRPr>
            </a:p>
          </p:txBody>
        </p:sp>
        <p:sp>
          <p:nvSpPr>
            <p:cNvPr id="78" name="Text Box 37"/>
            <p:cNvSpPr txBox="1">
              <a:spLocks noChangeArrowheads="1"/>
            </p:cNvSpPr>
            <p:nvPr/>
          </p:nvSpPr>
          <p:spPr bwMode="auto">
            <a:xfrm>
              <a:off x="4076" y="2280"/>
              <a:ext cx="996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30" tIns="45716" rIns="91430" bIns="45716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2pPr>
              <a:lvl3pPr marL="11430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3pPr>
              <a:lvl4pPr marL="16002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4pPr>
              <a:lvl5pPr marL="20574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9pPr>
            </a:lstStyle>
            <a:p>
              <a:pPr defTabSz="914400"/>
              <a:r>
                <a:rPr lang="en-US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Application</a:t>
              </a:r>
            </a:p>
          </p:txBody>
        </p:sp>
        <p:cxnSp>
          <p:nvCxnSpPr>
            <p:cNvPr id="79" name="AutoShape 38"/>
            <p:cNvCxnSpPr>
              <a:cxnSpLocks noChangeShapeType="1"/>
            </p:cNvCxnSpPr>
            <p:nvPr/>
          </p:nvCxnSpPr>
          <p:spPr bwMode="auto">
            <a:xfrm>
              <a:off x="1720" y="2400"/>
              <a:ext cx="2356" cy="6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prstDash val="sysDot"/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80" name="Text Box 39"/>
          <p:cNvSpPr txBox="1">
            <a:spLocks noChangeArrowheads="1"/>
          </p:cNvSpPr>
          <p:nvPr/>
        </p:nvSpPr>
        <p:spPr bwMode="auto">
          <a:xfrm>
            <a:off x="2341400" y="5499100"/>
            <a:ext cx="2200603" cy="52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329" tIns="44373" rIns="90329" bIns="44373">
            <a:spAutoFit/>
          </a:bodyPr>
          <a:lstStyle>
            <a:lvl1pPr defTabSz="91281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defTabSz="91281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defTabSz="91281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defTabSz="91281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defTabSz="91281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defTabSz="91281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defTabSz="91281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defTabSz="91281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defTabSz="91281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ctr"/>
            <a:r>
              <a:rPr lang="en-US" sz="2800" dirty="0">
                <a:solidFill>
                  <a:srgbClr val="4472C4"/>
                </a:solidFill>
                <a:latin typeface="Arial" charset="0"/>
                <a:ea typeface="Arial" charset="0"/>
                <a:cs typeface="Arial" charset="0"/>
              </a:rPr>
              <a:t>End system</a:t>
            </a:r>
          </a:p>
        </p:txBody>
      </p:sp>
      <p:sp>
        <p:nvSpPr>
          <p:cNvPr id="81" name="Text Box 40"/>
          <p:cNvSpPr txBox="1">
            <a:spLocks noChangeArrowheads="1"/>
          </p:cNvSpPr>
          <p:nvPr/>
        </p:nvSpPr>
        <p:spPr bwMode="auto">
          <a:xfrm>
            <a:off x="7753188" y="5499100"/>
            <a:ext cx="2200603" cy="52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329" tIns="44373" rIns="90329" bIns="44373">
            <a:spAutoFit/>
          </a:bodyPr>
          <a:lstStyle>
            <a:lvl1pPr defTabSz="91281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defTabSz="91281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defTabSz="91281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defTabSz="91281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defTabSz="91281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defTabSz="91281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defTabSz="91281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defTabSz="91281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defTabSz="91281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ctr"/>
            <a:r>
              <a:rPr lang="en-US" sz="2800">
                <a:solidFill>
                  <a:srgbClr val="4472C4"/>
                </a:solidFill>
                <a:latin typeface="Arial" charset="0"/>
                <a:ea typeface="Arial" charset="0"/>
                <a:cs typeface="Arial" charset="0"/>
              </a:rPr>
              <a:t>End system</a:t>
            </a:r>
          </a:p>
        </p:txBody>
      </p:sp>
      <p:sp>
        <p:nvSpPr>
          <p:cNvPr id="82" name="Text Box 41"/>
          <p:cNvSpPr txBox="1">
            <a:spLocks noChangeArrowheads="1"/>
          </p:cNvSpPr>
          <p:nvPr/>
        </p:nvSpPr>
        <p:spPr bwMode="auto">
          <a:xfrm>
            <a:off x="5411018" y="5499100"/>
            <a:ext cx="1341394" cy="52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329" tIns="44373" rIns="90329" bIns="44373">
            <a:spAutoFit/>
          </a:bodyPr>
          <a:lstStyle>
            <a:lvl1pPr defTabSz="91281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defTabSz="91281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defTabSz="91281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defTabSz="91281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defTabSz="91281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defTabSz="91281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defTabSz="91281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defTabSz="91281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defTabSz="91281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ctr"/>
            <a:r>
              <a:rPr lang="en-US" sz="2800" dirty="0">
                <a:solidFill>
                  <a:srgbClr val="4472C4"/>
                </a:solidFill>
                <a:latin typeface="Arial" charset="0"/>
                <a:ea typeface="Arial" charset="0"/>
                <a:cs typeface="Arial" charset="0"/>
              </a:rPr>
              <a:t>Router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57600B-5D61-5D40-AC92-8E3BA2EF5C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08/30/2021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345BC5-3C52-8547-B7F7-146C85735C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2520: Lecture 1</a:t>
            </a:r>
          </a:p>
        </p:txBody>
      </p:sp>
    </p:spTree>
    <p:extLst>
      <p:ext uri="{BB962C8B-B14F-4D97-AF65-F5344CB8AC3E}">
        <p14:creationId xmlns:p14="http://schemas.microsoft.com/office/powerpoint/2010/main" val="19438289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Physical communication</a:t>
            </a:r>
          </a:p>
        </p:txBody>
      </p:sp>
      <p:sp>
        <p:nvSpPr>
          <p:cNvPr id="44" name="Content Placeholder 4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Communication goes down to physical network</a:t>
            </a:r>
          </a:p>
          <a:p>
            <a:r>
              <a:rPr lang="en-US" dirty="0"/>
              <a:t>Then up to relevant layer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/>
            <a:fld id="{9507A418-0CEB-9E4A-BA45-3B7D3D133EB9}" type="slidenum">
              <a:rPr lang="en-US">
                <a:solidFill>
                  <a:srgbClr val="000000"/>
                </a:solidFill>
                <a:latin typeface="Calibri" panose="020F0502020204030204"/>
              </a:rPr>
              <a:pPr defTabSz="914400"/>
              <a:t>31</a:t>
            </a:fld>
            <a:endParaRPr lang="en-US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46" name="Rectangle 4"/>
          <p:cNvSpPr>
            <a:spLocks noChangeArrowheads="1"/>
          </p:cNvSpPr>
          <p:nvPr/>
        </p:nvSpPr>
        <p:spPr bwMode="auto">
          <a:xfrm>
            <a:off x="2590800" y="3822700"/>
            <a:ext cx="1703388" cy="381000"/>
          </a:xfrm>
          <a:prstGeom prst="rect">
            <a:avLst/>
          </a:prstGeom>
          <a:solidFill>
            <a:schemeClr val="accent5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91425" tIns="45713" rIns="91425" bIns="45713" anchor="ctr"/>
          <a:lstStyle/>
          <a:p>
            <a:pPr defTabSz="914400"/>
            <a:endParaRPr lang="en-US" sz="1800">
              <a:solidFill>
                <a:srgbClr val="FFFFFF"/>
              </a:solidFill>
              <a:latin typeface="Calibri" panose="020F0502020204030204"/>
              <a:ea typeface="Arial" charset="0"/>
              <a:cs typeface="Arial" charset="0"/>
            </a:endParaRPr>
          </a:p>
        </p:txBody>
      </p:sp>
      <p:sp>
        <p:nvSpPr>
          <p:cNvPr id="47" name="Text Box 5"/>
          <p:cNvSpPr txBox="1">
            <a:spLocks noChangeArrowheads="1"/>
          </p:cNvSpPr>
          <p:nvPr/>
        </p:nvSpPr>
        <p:spPr bwMode="auto">
          <a:xfrm>
            <a:off x="2757489" y="3806826"/>
            <a:ext cx="1367955" cy="400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16" tIns="45709" rIns="91416" bIns="45709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defTabSz="914400"/>
            <a:r>
              <a:rPr lang="en-US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rPr>
              <a:t>Transport</a:t>
            </a:r>
          </a:p>
        </p:txBody>
      </p:sp>
      <p:sp>
        <p:nvSpPr>
          <p:cNvPr id="48" name="Rectangle 6"/>
          <p:cNvSpPr>
            <a:spLocks noChangeArrowheads="1"/>
          </p:cNvSpPr>
          <p:nvPr/>
        </p:nvSpPr>
        <p:spPr bwMode="auto">
          <a:xfrm>
            <a:off x="2590800" y="4203700"/>
            <a:ext cx="1703388" cy="381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91425" tIns="45713" rIns="91425" bIns="45713" anchor="ctr"/>
          <a:lstStyle/>
          <a:p>
            <a:pPr defTabSz="914400"/>
            <a:endParaRPr lang="en-US" sz="1800">
              <a:solidFill>
                <a:srgbClr val="000000"/>
              </a:solidFill>
              <a:latin typeface="Calibri" panose="020F0502020204030204"/>
              <a:ea typeface="Arial" charset="0"/>
              <a:cs typeface="Arial" charset="0"/>
            </a:endParaRPr>
          </a:p>
        </p:txBody>
      </p:sp>
      <p:sp>
        <p:nvSpPr>
          <p:cNvPr id="49" name="Text Box 7"/>
          <p:cNvSpPr txBox="1">
            <a:spLocks noChangeArrowheads="1"/>
          </p:cNvSpPr>
          <p:nvPr/>
        </p:nvSpPr>
        <p:spPr bwMode="auto">
          <a:xfrm>
            <a:off x="2849564" y="4187826"/>
            <a:ext cx="1196113" cy="400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16" tIns="45709" rIns="91416" bIns="45709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defTabSz="914400"/>
            <a:r>
              <a:rPr lang="en-US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Network</a:t>
            </a:r>
          </a:p>
        </p:txBody>
      </p:sp>
      <p:sp>
        <p:nvSpPr>
          <p:cNvPr id="50" name="Rectangle 8"/>
          <p:cNvSpPr>
            <a:spLocks noChangeArrowheads="1"/>
          </p:cNvSpPr>
          <p:nvPr/>
        </p:nvSpPr>
        <p:spPr bwMode="auto">
          <a:xfrm>
            <a:off x="2590800" y="4584700"/>
            <a:ext cx="1703388" cy="381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91425" tIns="45713" rIns="91425" bIns="45713" anchor="ctr"/>
          <a:lstStyle/>
          <a:p>
            <a:pPr defTabSz="914400"/>
            <a:endParaRPr lang="en-US" sz="1800">
              <a:solidFill>
                <a:srgbClr val="000000"/>
              </a:solidFill>
              <a:latin typeface="Calibri" panose="020F0502020204030204"/>
              <a:ea typeface="Arial" charset="0"/>
              <a:cs typeface="Arial" charset="0"/>
            </a:endParaRPr>
          </a:p>
        </p:txBody>
      </p:sp>
      <p:sp>
        <p:nvSpPr>
          <p:cNvPr id="51" name="Text Box 9"/>
          <p:cNvSpPr txBox="1">
            <a:spLocks noChangeArrowheads="1"/>
          </p:cNvSpPr>
          <p:nvPr/>
        </p:nvSpPr>
        <p:spPr bwMode="auto">
          <a:xfrm>
            <a:off x="2855914" y="4568826"/>
            <a:ext cx="1181685" cy="400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16" tIns="45709" rIns="91416" bIns="45709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defTabSz="914400"/>
            <a:r>
              <a:rPr lang="en-US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Datalink</a:t>
            </a:r>
          </a:p>
        </p:txBody>
      </p:sp>
      <p:sp>
        <p:nvSpPr>
          <p:cNvPr id="52" name="Rectangle 10"/>
          <p:cNvSpPr>
            <a:spLocks noChangeArrowheads="1"/>
          </p:cNvSpPr>
          <p:nvPr/>
        </p:nvSpPr>
        <p:spPr bwMode="auto">
          <a:xfrm>
            <a:off x="2590800" y="4965700"/>
            <a:ext cx="1703388" cy="381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91425" tIns="45713" rIns="91425" bIns="45713" anchor="ctr"/>
          <a:lstStyle/>
          <a:p>
            <a:pPr defTabSz="914400"/>
            <a:endParaRPr lang="en-US" sz="1800">
              <a:solidFill>
                <a:srgbClr val="000000"/>
              </a:solidFill>
              <a:latin typeface="Calibri" panose="020F0502020204030204"/>
              <a:ea typeface="Arial" charset="0"/>
              <a:cs typeface="Arial" charset="0"/>
            </a:endParaRPr>
          </a:p>
        </p:txBody>
      </p:sp>
      <p:sp>
        <p:nvSpPr>
          <p:cNvPr id="53" name="Text Box 11"/>
          <p:cNvSpPr txBox="1">
            <a:spLocks noChangeArrowheads="1"/>
          </p:cNvSpPr>
          <p:nvPr/>
        </p:nvSpPr>
        <p:spPr bwMode="auto">
          <a:xfrm>
            <a:off x="2835276" y="4949826"/>
            <a:ext cx="1224967" cy="400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16" tIns="45709" rIns="91416" bIns="45709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defTabSz="914400"/>
            <a:r>
              <a:rPr lang="en-US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Physical</a:t>
            </a:r>
          </a:p>
        </p:txBody>
      </p:sp>
      <p:sp>
        <p:nvSpPr>
          <p:cNvPr id="54" name="Rectangle 12"/>
          <p:cNvSpPr>
            <a:spLocks noChangeArrowheads="1"/>
          </p:cNvSpPr>
          <p:nvPr/>
        </p:nvSpPr>
        <p:spPr bwMode="auto">
          <a:xfrm>
            <a:off x="8001000" y="3822700"/>
            <a:ext cx="1703388" cy="381000"/>
          </a:xfrm>
          <a:prstGeom prst="rect">
            <a:avLst/>
          </a:prstGeom>
          <a:solidFill>
            <a:schemeClr val="accent5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91425" tIns="45713" rIns="91425" bIns="45713" anchor="ctr"/>
          <a:lstStyle/>
          <a:p>
            <a:pPr defTabSz="914400"/>
            <a:endParaRPr lang="en-US" sz="1800">
              <a:solidFill>
                <a:srgbClr val="FFFFFF"/>
              </a:solidFill>
              <a:latin typeface="Calibri" panose="020F0502020204030204"/>
              <a:ea typeface="Arial" charset="0"/>
              <a:cs typeface="Arial" charset="0"/>
            </a:endParaRPr>
          </a:p>
        </p:txBody>
      </p:sp>
      <p:sp>
        <p:nvSpPr>
          <p:cNvPr id="55" name="Text Box 13"/>
          <p:cNvSpPr txBox="1">
            <a:spLocks noChangeArrowheads="1"/>
          </p:cNvSpPr>
          <p:nvPr/>
        </p:nvSpPr>
        <p:spPr bwMode="auto">
          <a:xfrm>
            <a:off x="8167689" y="3806826"/>
            <a:ext cx="1367955" cy="400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16" tIns="45709" rIns="91416" bIns="45709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defTabSz="914400"/>
            <a:r>
              <a:rPr lang="en-US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rPr>
              <a:t>Transport</a:t>
            </a:r>
          </a:p>
        </p:txBody>
      </p:sp>
      <p:sp>
        <p:nvSpPr>
          <p:cNvPr id="56" name="Rectangle 14"/>
          <p:cNvSpPr>
            <a:spLocks noChangeArrowheads="1"/>
          </p:cNvSpPr>
          <p:nvPr/>
        </p:nvSpPr>
        <p:spPr bwMode="auto">
          <a:xfrm>
            <a:off x="8001000" y="4203700"/>
            <a:ext cx="1703388" cy="381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91425" tIns="45713" rIns="91425" bIns="45713" anchor="ctr"/>
          <a:lstStyle/>
          <a:p>
            <a:pPr defTabSz="914400"/>
            <a:endParaRPr lang="en-US" sz="1800">
              <a:solidFill>
                <a:srgbClr val="000000"/>
              </a:solidFill>
              <a:latin typeface="Calibri" panose="020F0502020204030204"/>
              <a:ea typeface="Arial" charset="0"/>
              <a:cs typeface="Arial" charset="0"/>
            </a:endParaRPr>
          </a:p>
        </p:txBody>
      </p:sp>
      <p:sp>
        <p:nvSpPr>
          <p:cNvPr id="57" name="Text Box 15"/>
          <p:cNvSpPr txBox="1">
            <a:spLocks noChangeArrowheads="1"/>
          </p:cNvSpPr>
          <p:nvPr/>
        </p:nvSpPr>
        <p:spPr bwMode="auto">
          <a:xfrm>
            <a:off x="8259764" y="4187826"/>
            <a:ext cx="1196113" cy="400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16" tIns="45709" rIns="91416" bIns="45709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defTabSz="914400"/>
            <a:r>
              <a:rPr lang="en-US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Network</a:t>
            </a:r>
          </a:p>
        </p:txBody>
      </p:sp>
      <p:sp>
        <p:nvSpPr>
          <p:cNvPr id="58" name="Rectangle 16"/>
          <p:cNvSpPr>
            <a:spLocks noChangeArrowheads="1"/>
          </p:cNvSpPr>
          <p:nvPr/>
        </p:nvSpPr>
        <p:spPr bwMode="auto">
          <a:xfrm>
            <a:off x="8001000" y="4584700"/>
            <a:ext cx="1703388" cy="381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91425" tIns="45713" rIns="91425" bIns="45713" anchor="ctr"/>
          <a:lstStyle/>
          <a:p>
            <a:pPr defTabSz="914400"/>
            <a:endParaRPr lang="en-US" sz="1800">
              <a:solidFill>
                <a:srgbClr val="000000"/>
              </a:solidFill>
              <a:latin typeface="Calibri" panose="020F0502020204030204"/>
              <a:ea typeface="Arial" charset="0"/>
              <a:cs typeface="Arial" charset="0"/>
            </a:endParaRPr>
          </a:p>
        </p:txBody>
      </p:sp>
      <p:sp>
        <p:nvSpPr>
          <p:cNvPr id="59" name="Text Box 17"/>
          <p:cNvSpPr txBox="1">
            <a:spLocks noChangeArrowheads="1"/>
          </p:cNvSpPr>
          <p:nvPr/>
        </p:nvSpPr>
        <p:spPr bwMode="auto">
          <a:xfrm>
            <a:off x="8266114" y="4568826"/>
            <a:ext cx="1181685" cy="400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16" tIns="45709" rIns="91416" bIns="45709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defTabSz="914400"/>
            <a:r>
              <a:rPr lang="en-US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Datalink</a:t>
            </a:r>
          </a:p>
        </p:txBody>
      </p:sp>
      <p:sp>
        <p:nvSpPr>
          <p:cNvPr id="60" name="Rectangle 18"/>
          <p:cNvSpPr>
            <a:spLocks noChangeArrowheads="1"/>
          </p:cNvSpPr>
          <p:nvPr/>
        </p:nvSpPr>
        <p:spPr bwMode="auto">
          <a:xfrm>
            <a:off x="8001000" y="4965700"/>
            <a:ext cx="1703388" cy="381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91425" tIns="45713" rIns="91425" bIns="45713" anchor="ctr"/>
          <a:lstStyle/>
          <a:p>
            <a:pPr defTabSz="914400"/>
            <a:endParaRPr lang="en-US" sz="1800">
              <a:solidFill>
                <a:srgbClr val="000000"/>
              </a:solidFill>
              <a:latin typeface="Calibri" panose="020F0502020204030204"/>
              <a:ea typeface="Arial" charset="0"/>
              <a:cs typeface="Arial" charset="0"/>
            </a:endParaRPr>
          </a:p>
        </p:txBody>
      </p:sp>
      <p:sp>
        <p:nvSpPr>
          <p:cNvPr id="61" name="Text Box 19"/>
          <p:cNvSpPr txBox="1">
            <a:spLocks noChangeArrowheads="1"/>
          </p:cNvSpPr>
          <p:nvPr/>
        </p:nvSpPr>
        <p:spPr bwMode="auto">
          <a:xfrm>
            <a:off x="8245476" y="4949826"/>
            <a:ext cx="1224967" cy="400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16" tIns="45709" rIns="91416" bIns="45709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defTabSz="914400"/>
            <a:r>
              <a:rPr lang="en-US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Physical</a:t>
            </a:r>
          </a:p>
        </p:txBody>
      </p:sp>
      <p:sp>
        <p:nvSpPr>
          <p:cNvPr id="62" name="Rectangle 20"/>
          <p:cNvSpPr>
            <a:spLocks noChangeArrowheads="1"/>
          </p:cNvSpPr>
          <p:nvPr/>
        </p:nvSpPr>
        <p:spPr bwMode="auto">
          <a:xfrm>
            <a:off x="5230814" y="4203700"/>
            <a:ext cx="1703387" cy="381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91425" tIns="45713" rIns="91425" bIns="45713" anchor="ctr"/>
          <a:lstStyle/>
          <a:p>
            <a:pPr defTabSz="914400"/>
            <a:endParaRPr lang="en-US" sz="1800">
              <a:solidFill>
                <a:srgbClr val="000000"/>
              </a:solidFill>
              <a:latin typeface="Calibri" panose="020F0502020204030204"/>
              <a:ea typeface="Arial" charset="0"/>
              <a:cs typeface="Arial" charset="0"/>
            </a:endParaRPr>
          </a:p>
        </p:txBody>
      </p:sp>
      <p:sp>
        <p:nvSpPr>
          <p:cNvPr id="63" name="Text Box 21"/>
          <p:cNvSpPr txBox="1">
            <a:spLocks noChangeArrowheads="1"/>
          </p:cNvSpPr>
          <p:nvPr/>
        </p:nvSpPr>
        <p:spPr bwMode="auto">
          <a:xfrm>
            <a:off x="5489576" y="4187826"/>
            <a:ext cx="1196113" cy="400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16" tIns="45709" rIns="91416" bIns="45709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defTabSz="914400"/>
            <a:r>
              <a:rPr lang="en-US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Network</a:t>
            </a:r>
          </a:p>
        </p:txBody>
      </p:sp>
      <p:sp>
        <p:nvSpPr>
          <p:cNvPr id="64" name="Rectangle 22"/>
          <p:cNvSpPr>
            <a:spLocks noChangeArrowheads="1"/>
          </p:cNvSpPr>
          <p:nvPr/>
        </p:nvSpPr>
        <p:spPr bwMode="auto">
          <a:xfrm>
            <a:off x="5230814" y="4584700"/>
            <a:ext cx="1703387" cy="381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91425" tIns="45713" rIns="91425" bIns="45713" anchor="ctr"/>
          <a:lstStyle/>
          <a:p>
            <a:pPr defTabSz="914400"/>
            <a:endParaRPr lang="en-US" sz="1800">
              <a:solidFill>
                <a:srgbClr val="000000"/>
              </a:solidFill>
              <a:latin typeface="Calibri" panose="020F0502020204030204"/>
              <a:ea typeface="Arial" charset="0"/>
              <a:cs typeface="Arial" charset="0"/>
            </a:endParaRPr>
          </a:p>
        </p:txBody>
      </p:sp>
      <p:sp>
        <p:nvSpPr>
          <p:cNvPr id="65" name="Text Box 23"/>
          <p:cNvSpPr txBox="1">
            <a:spLocks noChangeArrowheads="1"/>
          </p:cNvSpPr>
          <p:nvPr/>
        </p:nvSpPr>
        <p:spPr bwMode="auto">
          <a:xfrm>
            <a:off x="5495926" y="4568826"/>
            <a:ext cx="1181685" cy="400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16" tIns="45709" rIns="91416" bIns="45709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defTabSz="914400"/>
            <a:r>
              <a:rPr lang="en-US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Datalink</a:t>
            </a:r>
          </a:p>
        </p:txBody>
      </p:sp>
      <p:sp>
        <p:nvSpPr>
          <p:cNvPr id="66" name="Rectangle 24"/>
          <p:cNvSpPr>
            <a:spLocks noChangeArrowheads="1"/>
          </p:cNvSpPr>
          <p:nvPr/>
        </p:nvSpPr>
        <p:spPr bwMode="auto">
          <a:xfrm>
            <a:off x="5230814" y="4965700"/>
            <a:ext cx="1703387" cy="381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91425" tIns="45713" rIns="91425" bIns="45713" anchor="ctr"/>
          <a:lstStyle/>
          <a:p>
            <a:pPr defTabSz="914400"/>
            <a:endParaRPr lang="en-US" sz="1800">
              <a:solidFill>
                <a:srgbClr val="000000"/>
              </a:solidFill>
              <a:latin typeface="Calibri" panose="020F0502020204030204"/>
              <a:ea typeface="Arial" charset="0"/>
              <a:cs typeface="Arial" charset="0"/>
            </a:endParaRPr>
          </a:p>
        </p:txBody>
      </p:sp>
      <p:sp>
        <p:nvSpPr>
          <p:cNvPr id="67" name="Text Box 25"/>
          <p:cNvSpPr txBox="1">
            <a:spLocks noChangeArrowheads="1"/>
          </p:cNvSpPr>
          <p:nvPr/>
        </p:nvSpPr>
        <p:spPr bwMode="auto">
          <a:xfrm>
            <a:off x="5475289" y="4949826"/>
            <a:ext cx="1224967" cy="400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16" tIns="45709" rIns="91416" bIns="45709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defTabSz="914400"/>
            <a:r>
              <a:rPr lang="en-US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Physical</a:t>
            </a:r>
          </a:p>
        </p:txBody>
      </p:sp>
      <p:cxnSp>
        <p:nvCxnSpPr>
          <p:cNvPr id="68" name="AutoShape 26"/>
          <p:cNvCxnSpPr>
            <a:cxnSpLocks noChangeShapeType="1"/>
          </p:cNvCxnSpPr>
          <p:nvPr/>
        </p:nvCxnSpPr>
        <p:spPr bwMode="auto">
          <a:xfrm>
            <a:off x="4306889" y="5156200"/>
            <a:ext cx="911225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prstDash val="sysDot"/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69" name="AutoShape 27"/>
          <p:cNvCxnSpPr>
            <a:cxnSpLocks noChangeShapeType="1"/>
          </p:cNvCxnSpPr>
          <p:nvPr/>
        </p:nvCxnSpPr>
        <p:spPr bwMode="auto">
          <a:xfrm>
            <a:off x="4306889" y="4775200"/>
            <a:ext cx="911225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prstDash val="sysDot"/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70" name="AutoShape 28"/>
          <p:cNvCxnSpPr>
            <a:cxnSpLocks noChangeShapeType="1"/>
          </p:cNvCxnSpPr>
          <p:nvPr/>
        </p:nvCxnSpPr>
        <p:spPr bwMode="auto">
          <a:xfrm>
            <a:off x="4306889" y="4394200"/>
            <a:ext cx="911225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prstDash val="sysDot"/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71" name="AutoShape 29"/>
          <p:cNvCxnSpPr>
            <a:cxnSpLocks noChangeShapeType="1"/>
          </p:cNvCxnSpPr>
          <p:nvPr/>
        </p:nvCxnSpPr>
        <p:spPr bwMode="auto">
          <a:xfrm>
            <a:off x="6946900" y="5156200"/>
            <a:ext cx="1041400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prstDash val="sysDot"/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72" name="AutoShape 30"/>
          <p:cNvCxnSpPr>
            <a:cxnSpLocks noChangeShapeType="1"/>
          </p:cNvCxnSpPr>
          <p:nvPr/>
        </p:nvCxnSpPr>
        <p:spPr bwMode="auto">
          <a:xfrm>
            <a:off x="6946900" y="4775200"/>
            <a:ext cx="1041400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prstDash val="sysDot"/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73" name="AutoShape 31"/>
          <p:cNvCxnSpPr>
            <a:cxnSpLocks noChangeShapeType="1"/>
          </p:cNvCxnSpPr>
          <p:nvPr/>
        </p:nvCxnSpPr>
        <p:spPr bwMode="auto">
          <a:xfrm>
            <a:off x="6946900" y="4394200"/>
            <a:ext cx="1041400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prstDash val="sysDot"/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74" name="AutoShape 32"/>
          <p:cNvCxnSpPr>
            <a:cxnSpLocks noChangeShapeType="1"/>
          </p:cNvCxnSpPr>
          <p:nvPr/>
        </p:nvCxnSpPr>
        <p:spPr bwMode="auto">
          <a:xfrm>
            <a:off x="4306888" y="4013200"/>
            <a:ext cx="3681412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prstDash val="sysDot"/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grpSp>
        <p:nvGrpSpPr>
          <p:cNvPr id="75" name="Group 33"/>
          <p:cNvGrpSpPr>
            <a:grpSpLocks/>
          </p:cNvGrpSpPr>
          <p:nvPr/>
        </p:nvGrpSpPr>
        <p:grpSpPr bwMode="auto">
          <a:xfrm>
            <a:off x="2590800" y="3441700"/>
            <a:ext cx="7113588" cy="400050"/>
            <a:chOff x="647" y="2280"/>
            <a:chExt cx="4481" cy="252"/>
          </a:xfrm>
        </p:grpSpPr>
        <p:sp>
          <p:nvSpPr>
            <p:cNvPr id="76" name="Rectangle 34"/>
            <p:cNvSpPr>
              <a:spLocks noChangeArrowheads="1"/>
            </p:cNvSpPr>
            <p:nvPr/>
          </p:nvSpPr>
          <p:spPr bwMode="auto">
            <a:xfrm>
              <a:off x="647" y="2280"/>
              <a:ext cx="1073" cy="240"/>
            </a:xfrm>
            <a:prstGeom prst="rect">
              <a:avLst/>
            </a:prstGeom>
            <a:solidFill>
              <a:schemeClr val="accent5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defTabSz="914400"/>
              <a:endParaRPr lang="en-US" sz="1800">
                <a:solidFill>
                  <a:srgbClr val="FFFFFF"/>
                </a:solidFill>
                <a:latin typeface="Calibri" panose="020F0502020204030204"/>
                <a:ea typeface="Arial" charset="0"/>
                <a:cs typeface="Arial" charset="0"/>
              </a:endParaRPr>
            </a:p>
          </p:txBody>
        </p:sp>
        <p:sp>
          <p:nvSpPr>
            <p:cNvPr id="77" name="Text Box 35"/>
            <p:cNvSpPr txBox="1">
              <a:spLocks noChangeArrowheads="1"/>
            </p:cNvSpPr>
            <p:nvPr/>
          </p:nvSpPr>
          <p:spPr bwMode="auto">
            <a:xfrm>
              <a:off x="695" y="2280"/>
              <a:ext cx="996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30" tIns="45716" rIns="91430" bIns="45716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2pPr>
              <a:lvl3pPr marL="11430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3pPr>
              <a:lvl4pPr marL="16002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4pPr>
              <a:lvl5pPr marL="20574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9pPr>
            </a:lstStyle>
            <a:p>
              <a:pPr defTabSz="914400"/>
              <a:r>
                <a:rPr lang="en-US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Application</a:t>
              </a:r>
            </a:p>
          </p:txBody>
        </p:sp>
        <p:sp>
          <p:nvSpPr>
            <p:cNvPr id="78" name="Rectangle 36"/>
            <p:cNvSpPr>
              <a:spLocks noChangeArrowheads="1"/>
            </p:cNvSpPr>
            <p:nvPr/>
          </p:nvSpPr>
          <p:spPr bwMode="auto">
            <a:xfrm>
              <a:off x="4055" y="2280"/>
              <a:ext cx="1073" cy="240"/>
            </a:xfrm>
            <a:prstGeom prst="rect">
              <a:avLst/>
            </a:prstGeom>
            <a:solidFill>
              <a:schemeClr val="accent5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defTabSz="914400"/>
              <a:endParaRPr lang="en-US" sz="1800">
                <a:solidFill>
                  <a:srgbClr val="FFFFFF"/>
                </a:solidFill>
                <a:latin typeface="Calibri" panose="020F0502020204030204"/>
                <a:ea typeface="Arial" charset="0"/>
                <a:cs typeface="Arial" charset="0"/>
              </a:endParaRPr>
            </a:p>
          </p:txBody>
        </p:sp>
        <p:sp>
          <p:nvSpPr>
            <p:cNvPr id="79" name="Text Box 37"/>
            <p:cNvSpPr txBox="1">
              <a:spLocks noChangeArrowheads="1"/>
            </p:cNvSpPr>
            <p:nvPr/>
          </p:nvSpPr>
          <p:spPr bwMode="auto">
            <a:xfrm>
              <a:off x="4076" y="2280"/>
              <a:ext cx="996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30" tIns="45716" rIns="91430" bIns="45716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2pPr>
              <a:lvl3pPr marL="11430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3pPr>
              <a:lvl4pPr marL="16002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4pPr>
              <a:lvl5pPr marL="20574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9pPr>
            </a:lstStyle>
            <a:p>
              <a:pPr defTabSz="914400"/>
              <a:r>
                <a:rPr lang="en-US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Application</a:t>
              </a:r>
            </a:p>
          </p:txBody>
        </p:sp>
        <p:cxnSp>
          <p:nvCxnSpPr>
            <p:cNvPr id="80" name="AutoShape 38"/>
            <p:cNvCxnSpPr>
              <a:cxnSpLocks noChangeShapeType="1"/>
            </p:cNvCxnSpPr>
            <p:nvPr/>
          </p:nvCxnSpPr>
          <p:spPr bwMode="auto">
            <a:xfrm>
              <a:off x="1720" y="2400"/>
              <a:ext cx="2356" cy="6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prstDash val="sysDot"/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81" name="Text Box 39"/>
          <p:cNvSpPr txBox="1">
            <a:spLocks noChangeArrowheads="1"/>
          </p:cNvSpPr>
          <p:nvPr/>
        </p:nvSpPr>
        <p:spPr bwMode="auto">
          <a:xfrm>
            <a:off x="2341400" y="5499100"/>
            <a:ext cx="2200603" cy="52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329" tIns="44373" rIns="90329" bIns="44373">
            <a:spAutoFit/>
          </a:bodyPr>
          <a:lstStyle>
            <a:lvl1pPr defTabSz="91281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defTabSz="91281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defTabSz="91281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defTabSz="91281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defTabSz="91281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defTabSz="91281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defTabSz="91281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defTabSz="91281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defTabSz="91281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ctr"/>
            <a:r>
              <a:rPr lang="en-US" sz="2800" dirty="0">
                <a:solidFill>
                  <a:srgbClr val="4472C4"/>
                </a:solidFill>
                <a:latin typeface="Arial" charset="0"/>
                <a:ea typeface="Arial" charset="0"/>
                <a:cs typeface="Arial" charset="0"/>
              </a:rPr>
              <a:t>End system</a:t>
            </a:r>
          </a:p>
        </p:txBody>
      </p:sp>
      <p:sp>
        <p:nvSpPr>
          <p:cNvPr id="82" name="Text Box 40"/>
          <p:cNvSpPr txBox="1">
            <a:spLocks noChangeArrowheads="1"/>
          </p:cNvSpPr>
          <p:nvPr/>
        </p:nvSpPr>
        <p:spPr bwMode="auto">
          <a:xfrm>
            <a:off x="7753188" y="5499100"/>
            <a:ext cx="2200603" cy="52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329" tIns="44373" rIns="90329" bIns="44373">
            <a:spAutoFit/>
          </a:bodyPr>
          <a:lstStyle>
            <a:lvl1pPr defTabSz="91281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defTabSz="91281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defTabSz="91281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defTabSz="91281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defTabSz="91281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defTabSz="91281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defTabSz="91281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defTabSz="91281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defTabSz="91281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ctr"/>
            <a:r>
              <a:rPr lang="en-US" sz="2800">
                <a:solidFill>
                  <a:srgbClr val="4472C4"/>
                </a:solidFill>
                <a:latin typeface="Arial" charset="0"/>
                <a:ea typeface="Arial" charset="0"/>
                <a:cs typeface="Arial" charset="0"/>
              </a:rPr>
              <a:t>End system</a:t>
            </a:r>
          </a:p>
        </p:txBody>
      </p:sp>
      <p:sp>
        <p:nvSpPr>
          <p:cNvPr id="83" name="Text Box 41"/>
          <p:cNvSpPr txBox="1">
            <a:spLocks noChangeArrowheads="1"/>
          </p:cNvSpPr>
          <p:nvPr/>
        </p:nvSpPr>
        <p:spPr bwMode="auto">
          <a:xfrm>
            <a:off x="5411018" y="5499100"/>
            <a:ext cx="1341394" cy="52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329" tIns="44373" rIns="90329" bIns="44373">
            <a:spAutoFit/>
          </a:bodyPr>
          <a:lstStyle>
            <a:lvl1pPr defTabSz="91281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defTabSz="91281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defTabSz="91281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defTabSz="91281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defTabSz="91281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defTabSz="91281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defTabSz="91281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defTabSz="91281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defTabSz="91281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ctr"/>
            <a:r>
              <a:rPr lang="en-US" sz="2800" dirty="0">
                <a:solidFill>
                  <a:srgbClr val="4472C4"/>
                </a:solidFill>
                <a:latin typeface="Arial" charset="0"/>
                <a:ea typeface="Arial" charset="0"/>
                <a:cs typeface="Arial" charset="0"/>
              </a:rPr>
              <a:t>Router</a:t>
            </a:r>
          </a:p>
        </p:txBody>
      </p:sp>
      <p:sp>
        <p:nvSpPr>
          <p:cNvPr id="84" name="Freeform 42"/>
          <p:cNvSpPr>
            <a:spLocks/>
          </p:cNvSpPr>
          <p:nvPr/>
        </p:nvSpPr>
        <p:spPr bwMode="auto">
          <a:xfrm>
            <a:off x="4191000" y="3457612"/>
            <a:ext cx="3866424" cy="1723988"/>
          </a:xfrm>
          <a:custGeom>
            <a:avLst/>
            <a:gdLst>
              <a:gd name="T0" fmla="*/ 0 w 2352"/>
              <a:gd name="T1" fmla="*/ 0 h 1968"/>
              <a:gd name="T2" fmla="*/ 0 w 2352"/>
              <a:gd name="T3" fmla="*/ 2147483647 h 1968"/>
              <a:gd name="T4" fmla="*/ 2147483647 w 2352"/>
              <a:gd name="T5" fmla="*/ 2147483647 h 1968"/>
              <a:gd name="T6" fmla="*/ 2147483647 w 2352"/>
              <a:gd name="T7" fmla="*/ 2147483647 h 1968"/>
              <a:gd name="T8" fmla="*/ 2147483647 w 2352"/>
              <a:gd name="T9" fmla="*/ 2147483647 h 1968"/>
              <a:gd name="T10" fmla="*/ 2147483647 w 2352"/>
              <a:gd name="T11" fmla="*/ 2147483647 h 1968"/>
              <a:gd name="T12" fmla="*/ 2147483647 w 2352"/>
              <a:gd name="T13" fmla="*/ 2147483647 h 1968"/>
              <a:gd name="T14" fmla="*/ 2147483647 w 2352"/>
              <a:gd name="T15" fmla="*/ 2147483647 h 1968"/>
              <a:gd name="T16" fmla="*/ 2147483647 w 2352"/>
              <a:gd name="T17" fmla="*/ 2147483647 h 1968"/>
              <a:gd name="T18" fmla="*/ 2147483647 w 2352"/>
              <a:gd name="T19" fmla="*/ 0 h 1968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2352"/>
              <a:gd name="T31" fmla="*/ 0 h 1968"/>
              <a:gd name="T32" fmla="*/ 2352 w 2352"/>
              <a:gd name="T33" fmla="*/ 1968 h 1968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2352" h="1968">
                <a:moveTo>
                  <a:pt x="0" y="0"/>
                </a:moveTo>
                <a:lnTo>
                  <a:pt x="0" y="1824"/>
                </a:lnTo>
                <a:lnTo>
                  <a:pt x="96" y="1968"/>
                </a:lnTo>
                <a:lnTo>
                  <a:pt x="864" y="1968"/>
                </a:lnTo>
                <a:lnTo>
                  <a:pt x="864" y="1200"/>
                </a:lnTo>
                <a:lnTo>
                  <a:pt x="1488" y="1200"/>
                </a:lnTo>
                <a:lnTo>
                  <a:pt x="1488" y="1968"/>
                </a:lnTo>
                <a:lnTo>
                  <a:pt x="2256" y="1968"/>
                </a:lnTo>
                <a:lnTo>
                  <a:pt x="2352" y="1824"/>
                </a:lnTo>
                <a:lnTo>
                  <a:pt x="2352" y="0"/>
                </a:lnTo>
              </a:path>
            </a:pathLst>
          </a:custGeom>
          <a:noFill/>
          <a:ln w="50800">
            <a:solidFill>
              <a:schemeClr val="accent4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474" tIns="44444" rIns="90474" bIns="44444"/>
          <a:lstStyle/>
          <a:p>
            <a:pPr defTabSz="914400"/>
            <a:endParaRPr lang="en-US" sz="1800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66B1B7B-A263-EE42-BDE0-CFF6260901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08/30/2021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8B5AF7-06DC-7643-B6FB-9DFCE59DBE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2520: Lecture 1</a:t>
            </a:r>
          </a:p>
        </p:txBody>
      </p:sp>
    </p:spTree>
    <p:extLst>
      <p:ext uri="{BB962C8B-B14F-4D97-AF65-F5344CB8AC3E}">
        <p14:creationId xmlns:p14="http://schemas.microsoft.com/office/powerpoint/2010/main" val="6377830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Layer encapsulation: Protocol headers</a:t>
            </a:r>
          </a:p>
        </p:txBody>
      </p:sp>
      <p:sp>
        <p:nvSpPr>
          <p:cNvPr id="27690" name="Line 4"/>
          <p:cNvSpPr>
            <a:spLocks noChangeShapeType="1"/>
          </p:cNvSpPr>
          <p:nvPr/>
        </p:nvSpPr>
        <p:spPr bwMode="auto">
          <a:xfrm>
            <a:off x="3124200" y="2438400"/>
            <a:ext cx="0" cy="3124200"/>
          </a:xfrm>
          <a:prstGeom prst="line">
            <a:avLst/>
          </a:prstGeom>
          <a:noFill/>
          <a:ln w="28575">
            <a:solidFill>
              <a:schemeClr val="accent4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defTabSz="914400"/>
            <a:endParaRPr lang="en-US" sz="1800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27691" name="Line 5"/>
          <p:cNvSpPr>
            <a:spLocks noChangeShapeType="1"/>
          </p:cNvSpPr>
          <p:nvPr/>
        </p:nvSpPr>
        <p:spPr bwMode="auto">
          <a:xfrm flipV="1">
            <a:off x="8915400" y="2438400"/>
            <a:ext cx="0" cy="3124200"/>
          </a:xfrm>
          <a:prstGeom prst="line">
            <a:avLst/>
          </a:prstGeom>
          <a:noFill/>
          <a:ln w="28575">
            <a:solidFill>
              <a:schemeClr val="accent4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defTabSz="914400"/>
            <a:endParaRPr lang="en-US" sz="1800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27693" name="Line 7"/>
          <p:cNvSpPr>
            <a:spLocks noChangeShapeType="1"/>
          </p:cNvSpPr>
          <p:nvPr/>
        </p:nvSpPr>
        <p:spPr bwMode="auto">
          <a:xfrm>
            <a:off x="3124200" y="5562600"/>
            <a:ext cx="5791200" cy="0"/>
          </a:xfrm>
          <a:prstGeom prst="line">
            <a:avLst/>
          </a:prstGeom>
          <a:noFill/>
          <a:ln w="28575">
            <a:solidFill>
              <a:schemeClr val="accent4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defTabSz="914400"/>
            <a:endParaRPr lang="en-US" sz="1800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27683" name="Rectangle 11"/>
          <p:cNvSpPr>
            <a:spLocks noChangeArrowheads="1"/>
          </p:cNvSpPr>
          <p:nvPr/>
        </p:nvSpPr>
        <p:spPr bwMode="auto">
          <a:xfrm rot="10800000">
            <a:off x="4265613" y="3733800"/>
            <a:ext cx="609600" cy="3048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defTabSz="914400"/>
            <a:endParaRPr lang="en-US" sz="1800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27684" name="Rectangle 12"/>
          <p:cNvSpPr>
            <a:spLocks noChangeArrowheads="1"/>
          </p:cNvSpPr>
          <p:nvPr/>
        </p:nvSpPr>
        <p:spPr bwMode="auto">
          <a:xfrm rot="10800000">
            <a:off x="4113213" y="3733800"/>
            <a:ext cx="228600" cy="3048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defTabSz="914400"/>
            <a:endParaRPr lang="en-US" sz="1800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27685" name="Rectangle 13"/>
          <p:cNvSpPr>
            <a:spLocks noChangeArrowheads="1"/>
          </p:cNvSpPr>
          <p:nvPr/>
        </p:nvSpPr>
        <p:spPr bwMode="auto">
          <a:xfrm>
            <a:off x="2438400" y="3429000"/>
            <a:ext cx="1447800" cy="8382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defTabSz="914400"/>
            <a:endParaRPr lang="en-US" sz="1800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27686" name="Rectangle 14"/>
          <p:cNvSpPr>
            <a:spLocks noChangeArrowheads="1"/>
          </p:cNvSpPr>
          <p:nvPr/>
        </p:nvSpPr>
        <p:spPr bwMode="auto">
          <a:xfrm>
            <a:off x="8153400" y="3429000"/>
            <a:ext cx="1447800" cy="8382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defTabSz="914400"/>
            <a:endParaRPr lang="en-US" sz="1800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27687" name="Rectangle 15"/>
          <p:cNvSpPr>
            <a:spLocks noChangeArrowheads="1"/>
          </p:cNvSpPr>
          <p:nvPr/>
        </p:nvSpPr>
        <p:spPr bwMode="auto">
          <a:xfrm rot="10800000">
            <a:off x="7389813" y="3733800"/>
            <a:ext cx="609600" cy="3048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defTabSz="914400"/>
            <a:endParaRPr lang="en-US" sz="1800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27688" name="Rectangle 16"/>
          <p:cNvSpPr>
            <a:spLocks noChangeArrowheads="1"/>
          </p:cNvSpPr>
          <p:nvPr/>
        </p:nvSpPr>
        <p:spPr bwMode="auto">
          <a:xfrm rot="10800000">
            <a:off x="7237413" y="3733800"/>
            <a:ext cx="228600" cy="3048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defTabSz="914400"/>
            <a:endParaRPr lang="en-US" sz="1800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27689" name="Text Box 17"/>
          <p:cNvSpPr txBox="1">
            <a:spLocks noChangeArrowheads="1"/>
          </p:cNvSpPr>
          <p:nvPr/>
        </p:nvSpPr>
        <p:spPr bwMode="auto">
          <a:xfrm>
            <a:off x="5276850" y="3657600"/>
            <a:ext cx="160813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0" tIns="45712" rIns="91420" bIns="45712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defTabSz="914400"/>
            <a:r>
              <a:rPr lang="en-US" b="0" dirty="0">
                <a:solidFill>
                  <a:srgbClr val="000000"/>
                </a:solidFill>
                <a:latin typeface="Arial" charset="0"/>
              </a:rPr>
              <a:t>TCP header</a:t>
            </a:r>
          </a:p>
        </p:txBody>
      </p:sp>
      <p:sp>
        <p:nvSpPr>
          <p:cNvPr id="27674" name="Rectangle 19"/>
          <p:cNvSpPr>
            <a:spLocks noChangeArrowheads="1"/>
          </p:cNvSpPr>
          <p:nvPr/>
        </p:nvSpPr>
        <p:spPr bwMode="auto">
          <a:xfrm rot="10800000">
            <a:off x="4419600" y="4343400"/>
            <a:ext cx="609600" cy="3048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defTabSz="914400"/>
            <a:endParaRPr lang="en-US" sz="1800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27675" name="Rectangle 20"/>
          <p:cNvSpPr>
            <a:spLocks noChangeArrowheads="1"/>
          </p:cNvSpPr>
          <p:nvPr/>
        </p:nvSpPr>
        <p:spPr bwMode="auto">
          <a:xfrm rot="10800000">
            <a:off x="4191000" y="4343400"/>
            <a:ext cx="304800" cy="3048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defTabSz="914400"/>
            <a:endParaRPr lang="en-US" sz="1800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27676" name="Rectangle 21"/>
          <p:cNvSpPr>
            <a:spLocks noChangeArrowheads="1"/>
          </p:cNvSpPr>
          <p:nvPr/>
        </p:nvSpPr>
        <p:spPr bwMode="auto">
          <a:xfrm rot="10800000">
            <a:off x="4114800" y="4343400"/>
            <a:ext cx="152400" cy="3048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defTabSz="914400"/>
            <a:endParaRPr lang="en-US" sz="1800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27677" name="Rectangle 22"/>
          <p:cNvSpPr>
            <a:spLocks noChangeArrowheads="1"/>
          </p:cNvSpPr>
          <p:nvPr/>
        </p:nvSpPr>
        <p:spPr bwMode="auto">
          <a:xfrm>
            <a:off x="2438400" y="4267200"/>
            <a:ext cx="1447800" cy="4572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defTabSz="914400"/>
            <a:endParaRPr lang="en-US" sz="1800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27678" name="Rectangle 23"/>
          <p:cNvSpPr>
            <a:spLocks noChangeArrowheads="1"/>
          </p:cNvSpPr>
          <p:nvPr/>
        </p:nvSpPr>
        <p:spPr bwMode="auto">
          <a:xfrm>
            <a:off x="8153400" y="4267200"/>
            <a:ext cx="1447800" cy="4572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defTabSz="914400"/>
            <a:endParaRPr lang="en-US" sz="1800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27679" name="Rectangle 24"/>
          <p:cNvSpPr>
            <a:spLocks noChangeArrowheads="1"/>
          </p:cNvSpPr>
          <p:nvPr/>
        </p:nvSpPr>
        <p:spPr bwMode="auto">
          <a:xfrm rot="10800000">
            <a:off x="7389813" y="4343400"/>
            <a:ext cx="609600" cy="3048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defTabSz="914400"/>
            <a:endParaRPr lang="en-US" sz="1800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27680" name="Rectangle 25"/>
          <p:cNvSpPr>
            <a:spLocks noChangeArrowheads="1"/>
          </p:cNvSpPr>
          <p:nvPr/>
        </p:nvSpPr>
        <p:spPr bwMode="auto">
          <a:xfrm rot="10800000">
            <a:off x="7161213" y="4343400"/>
            <a:ext cx="304800" cy="3048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defTabSz="914400"/>
            <a:endParaRPr lang="en-US" sz="1800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27681" name="Rectangle 26"/>
          <p:cNvSpPr>
            <a:spLocks noChangeArrowheads="1"/>
          </p:cNvSpPr>
          <p:nvPr/>
        </p:nvSpPr>
        <p:spPr bwMode="auto">
          <a:xfrm rot="10800000">
            <a:off x="7085013" y="4343400"/>
            <a:ext cx="152400" cy="3048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defTabSz="914400"/>
            <a:endParaRPr lang="en-US" sz="1800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27682" name="Text Box 27"/>
          <p:cNvSpPr txBox="1">
            <a:spLocks noChangeArrowheads="1"/>
          </p:cNvSpPr>
          <p:nvPr/>
        </p:nvSpPr>
        <p:spPr bwMode="auto">
          <a:xfrm>
            <a:off x="5160962" y="4267200"/>
            <a:ext cx="162083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0" tIns="45712" rIns="91420" bIns="45712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ctr" defTabSz="914400"/>
            <a:r>
              <a:rPr lang="en-US" b="0" dirty="0">
                <a:solidFill>
                  <a:srgbClr val="000000"/>
                </a:solidFill>
                <a:latin typeface="Arial" charset="0"/>
              </a:rPr>
              <a:t>    IP header</a:t>
            </a:r>
          </a:p>
        </p:txBody>
      </p:sp>
      <p:sp>
        <p:nvSpPr>
          <p:cNvPr id="27663" name="Rectangle 29"/>
          <p:cNvSpPr>
            <a:spLocks noChangeArrowheads="1"/>
          </p:cNvSpPr>
          <p:nvPr/>
        </p:nvSpPr>
        <p:spPr bwMode="auto">
          <a:xfrm rot="10800000">
            <a:off x="4648200" y="4800600"/>
            <a:ext cx="609600" cy="3048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defTabSz="914400"/>
            <a:endParaRPr lang="en-US" sz="1800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27664" name="Rectangle 30"/>
          <p:cNvSpPr>
            <a:spLocks noChangeArrowheads="1"/>
          </p:cNvSpPr>
          <p:nvPr/>
        </p:nvSpPr>
        <p:spPr bwMode="auto">
          <a:xfrm rot="10800000">
            <a:off x="4419600" y="4800600"/>
            <a:ext cx="304800" cy="3048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defTabSz="914400"/>
            <a:endParaRPr lang="en-US" sz="1800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27665" name="Rectangle 31"/>
          <p:cNvSpPr>
            <a:spLocks noChangeArrowheads="1"/>
          </p:cNvSpPr>
          <p:nvPr/>
        </p:nvSpPr>
        <p:spPr bwMode="auto">
          <a:xfrm rot="10800000">
            <a:off x="4191000" y="4800600"/>
            <a:ext cx="304800" cy="3048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defTabSz="914400"/>
            <a:endParaRPr lang="en-US" sz="1800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27666" name="Rectangle 32"/>
          <p:cNvSpPr>
            <a:spLocks noChangeArrowheads="1"/>
          </p:cNvSpPr>
          <p:nvPr/>
        </p:nvSpPr>
        <p:spPr bwMode="auto">
          <a:xfrm rot="10800000">
            <a:off x="4114800" y="4800600"/>
            <a:ext cx="228600" cy="3048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defTabSz="914400"/>
            <a:endParaRPr lang="en-US" sz="1800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27667" name="Rectangle 33"/>
          <p:cNvSpPr>
            <a:spLocks noChangeArrowheads="1"/>
          </p:cNvSpPr>
          <p:nvPr/>
        </p:nvSpPr>
        <p:spPr bwMode="auto">
          <a:xfrm>
            <a:off x="2438400" y="4724400"/>
            <a:ext cx="1447800" cy="4572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defTabSz="914400"/>
            <a:endParaRPr lang="en-US" sz="1800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27668" name="Rectangle 34"/>
          <p:cNvSpPr>
            <a:spLocks noChangeArrowheads="1"/>
          </p:cNvSpPr>
          <p:nvPr/>
        </p:nvSpPr>
        <p:spPr bwMode="auto">
          <a:xfrm>
            <a:off x="8153400" y="4724400"/>
            <a:ext cx="1447800" cy="4572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defTabSz="914400"/>
            <a:endParaRPr lang="en-US" sz="1800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27669" name="Rectangle 35"/>
          <p:cNvSpPr>
            <a:spLocks noChangeArrowheads="1"/>
          </p:cNvSpPr>
          <p:nvPr/>
        </p:nvSpPr>
        <p:spPr bwMode="auto">
          <a:xfrm rot="10800000">
            <a:off x="7389813" y="4800600"/>
            <a:ext cx="609600" cy="3048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defTabSz="914400"/>
            <a:endParaRPr lang="en-US" sz="1800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27670" name="Rectangle 36"/>
          <p:cNvSpPr>
            <a:spLocks noChangeArrowheads="1"/>
          </p:cNvSpPr>
          <p:nvPr/>
        </p:nvSpPr>
        <p:spPr bwMode="auto">
          <a:xfrm rot="10800000">
            <a:off x="7161213" y="4800600"/>
            <a:ext cx="304800" cy="3048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defTabSz="914400"/>
            <a:endParaRPr lang="en-US" sz="1800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27671" name="Rectangle 37"/>
          <p:cNvSpPr>
            <a:spLocks noChangeArrowheads="1"/>
          </p:cNvSpPr>
          <p:nvPr/>
        </p:nvSpPr>
        <p:spPr bwMode="auto">
          <a:xfrm rot="10800000">
            <a:off x="6932613" y="4800600"/>
            <a:ext cx="304800" cy="3048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defTabSz="914400"/>
            <a:endParaRPr lang="en-US" sz="1800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27672" name="Rectangle 38"/>
          <p:cNvSpPr>
            <a:spLocks noChangeArrowheads="1"/>
          </p:cNvSpPr>
          <p:nvPr/>
        </p:nvSpPr>
        <p:spPr bwMode="auto">
          <a:xfrm rot="10800000">
            <a:off x="6856413" y="4800600"/>
            <a:ext cx="228600" cy="3048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defTabSz="914400"/>
            <a:endParaRPr lang="en-US" sz="1800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27673" name="Text Box 39"/>
          <p:cNvSpPr txBox="1">
            <a:spLocks noChangeArrowheads="1"/>
          </p:cNvSpPr>
          <p:nvPr/>
        </p:nvSpPr>
        <p:spPr bwMode="auto">
          <a:xfrm>
            <a:off x="5504658" y="4724401"/>
            <a:ext cx="1152525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0" tIns="45712" rIns="91420" bIns="45712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ctr" defTabSz="914400"/>
            <a:r>
              <a:rPr lang="en-US" b="0" dirty="0">
                <a:solidFill>
                  <a:srgbClr val="000000"/>
                </a:solidFill>
                <a:latin typeface="Arial" charset="0"/>
              </a:rPr>
              <a:t>Ethernet</a:t>
            </a:r>
          </a:p>
          <a:p>
            <a:pPr algn="ctr" defTabSz="914400"/>
            <a:r>
              <a:rPr lang="en-US" b="0" dirty="0">
                <a:solidFill>
                  <a:srgbClr val="000000"/>
                </a:solidFill>
                <a:latin typeface="Arial" charset="0"/>
              </a:rPr>
              <a:t>header</a:t>
            </a:r>
          </a:p>
        </p:txBody>
      </p:sp>
      <p:sp>
        <p:nvSpPr>
          <p:cNvPr id="27656" name="Rectangle 41"/>
          <p:cNvSpPr>
            <a:spLocks noChangeArrowheads="1"/>
          </p:cNvSpPr>
          <p:nvPr/>
        </p:nvSpPr>
        <p:spPr bwMode="auto">
          <a:xfrm>
            <a:off x="4114800" y="2971800"/>
            <a:ext cx="609600" cy="3048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defTabSz="914400"/>
            <a:endParaRPr lang="en-US" sz="1800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27657" name="Rectangle 42"/>
          <p:cNvSpPr>
            <a:spLocks noChangeArrowheads="1"/>
          </p:cNvSpPr>
          <p:nvPr/>
        </p:nvSpPr>
        <p:spPr bwMode="auto">
          <a:xfrm>
            <a:off x="2438400" y="2743200"/>
            <a:ext cx="1447800" cy="6858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defTabSz="914400"/>
            <a:endParaRPr lang="en-US" sz="1800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27658" name="Rectangle 43"/>
          <p:cNvSpPr>
            <a:spLocks noChangeArrowheads="1"/>
          </p:cNvSpPr>
          <p:nvPr/>
        </p:nvSpPr>
        <p:spPr bwMode="auto">
          <a:xfrm>
            <a:off x="8153400" y="2743200"/>
            <a:ext cx="1447800" cy="6858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defTabSz="914400"/>
            <a:endParaRPr lang="en-US" sz="1800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27659" name="Rectangle 44"/>
          <p:cNvSpPr>
            <a:spLocks noChangeArrowheads="1"/>
          </p:cNvSpPr>
          <p:nvPr/>
        </p:nvSpPr>
        <p:spPr bwMode="auto">
          <a:xfrm>
            <a:off x="7315200" y="2971800"/>
            <a:ext cx="609600" cy="3048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defTabSz="914400"/>
            <a:endParaRPr lang="en-US" sz="1800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27660" name="Text Box 45"/>
          <p:cNvSpPr txBox="1">
            <a:spLocks noChangeArrowheads="1"/>
          </p:cNvSpPr>
          <p:nvPr/>
        </p:nvSpPr>
        <p:spPr bwMode="auto">
          <a:xfrm>
            <a:off x="4999039" y="2743201"/>
            <a:ext cx="2163763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0" tIns="45712" rIns="91420" bIns="45712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ctr" defTabSz="914400"/>
            <a:r>
              <a:rPr lang="en-US" b="0" dirty="0">
                <a:solidFill>
                  <a:srgbClr val="000000"/>
                </a:solidFill>
                <a:latin typeface="Arial" charset="0"/>
              </a:rPr>
              <a:t>HTTP</a:t>
            </a:r>
          </a:p>
          <a:p>
            <a:pPr algn="ctr" defTabSz="914400"/>
            <a:r>
              <a:rPr lang="en-US" b="0" dirty="0">
                <a:solidFill>
                  <a:srgbClr val="000000"/>
                </a:solidFill>
                <a:latin typeface="Arial" charset="0"/>
              </a:rPr>
              <a:t>request/response</a:t>
            </a:r>
          </a:p>
        </p:txBody>
      </p:sp>
      <p:sp>
        <p:nvSpPr>
          <p:cNvPr id="27661" name="Text Box 46"/>
          <p:cNvSpPr txBox="1">
            <a:spLocks noChangeArrowheads="1"/>
          </p:cNvSpPr>
          <p:nvPr/>
        </p:nvSpPr>
        <p:spPr bwMode="auto">
          <a:xfrm>
            <a:off x="2590801" y="2057401"/>
            <a:ext cx="11080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0" tIns="45712" rIns="91420" bIns="45712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defTabSz="914400"/>
            <a:r>
              <a:rPr lang="en-US" sz="2400" b="0">
                <a:solidFill>
                  <a:srgbClr val="D9615F"/>
                </a:solidFill>
                <a:latin typeface="Arial" charset="0"/>
              </a:rPr>
              <a:t>User A</a:t>
            </a:r>
          </a:p>
        </p:txBody>
      </p:sp>
      <p:sp>
        <p:nvSpPr>
          <p:cNvPr id="27662" name="Text Box 47"/>
          <p:cNvSpPr txBox="1">
            <a:spLocks noChangeArrowheads="1"/>
          </p:cNvSpPr>
          <p:nvPr/>
        </p:nvSpPr>
        <p:spPr bwMode="auto">
          <a:xfrm>
            <a:off x="8408988" y="2057401"/>
            <a:ext cx="11255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0" tIns="45712" rIns="91420" bIns="45712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defTabSz="914400"/>
            <a:r>
              <a:rPr lang="en-US" sz="2400" b="0">
                <a:solidFill>
                  <a:srgbClr val="D9615F"/>
                </a:solidFill>
                <a:latin typeface="Arial" charset="0"/>
              </a:rPr>
              <a:t>User B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/>
            <a:fld id="{9507A418-0CEB-9E4A-BA45-3B7D3D133EB9}" type="slidenum">
              <a:rPr lang="en-US">
                <a:solidFill>
                  <a:srgbClr val="000000"/>
                </a:solidFill>
                <a:latin typeface="Calibri" panose="020F0502020204030204"/>
              </a:rPr>
              <a:pPr defTabSz="914400"/>
              <a:t>32</a:t>
            </a:fld>
            <a:endParaRPr lang="en-US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57A2CCB-7E73-9249-8088-7EAA065EB7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08/30/2021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8B34D5-4BFA-554E-BA1E-AB6DB575E1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2520: Lecture 1</a:t>
            </a:r>
          </a:p>
        </p:txBody>
      </p:sp>
    </p:spTree>
    <p:extLst>
      <p:ext uri="{BB962C8B-B14F-4D97-AF65-F5344CB8AC3E}">
        <p14:creationId xmlns:p14="http://schemas.microsoft.com/office/powerpoint/2010/main" val="1619706152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690" grpId="0" animBg="1"/>
      <p:bldP spid="27691" grpId="0" animBg="1"/>
      <p:bldP spid="27693" grpId="0" animBg="1"/>
      <p:bldP spid="27683" grpId="0" animBg="1"/>
      <p:bldP spid="27684" grpId="0" animBg="1"/>
      <p:bldP spid="27685" grpId="0" animBg="1"/>
      <p:bldP spid="27686" grpId="0" animBg="1"/>
      <p:bldP spid="27687" grpId="0" animBg="1"/>
      <p:bldP spid="27688" grpId="0" animBg="1"/>
      <p:bldP spid="27689" grpId="0"/>
      <p:bldP spid="27674" grpId="0" animBg="1"/>
      <p:bldP spid="27675" grpId="0" animBg="1"/>
      <p:bldP spid="27676" grpId="0" animBg="1"/>
      <p:bldP spid="27677" grpId="0" animBg="1"/>
      <p:bldP spid="27678" grpId="0" animBg="1"/>
      <p:bldP spid="27679" grpId="0" animBg="1"/>
      <p:bldP spid="27680" grpId="0" animBg="1"/>
      <p:bldP spid="27681" grpId="0" animBg="1"/>
      <p:bldP spid="27682" grpId="0"/>
      <p:bldP spid="27663" grpId="0" animBg="1"/>
      <p:bldP spid="27664" grpId="0" animBg="1"/>
      <p:bldP spid="27665" grpId="0" animBg="1"/>
      <p:bldP spid="27666" grpId="0" animBg="1"/>
      <p:bldP spid="27667" grpId="0" animBg="1"/>
      <p:bldP spid="27668" grpId="0" animBg="1"/>
      <p:bldP spid="27669" grpId="0" animBg="1"/>
      <p:bldP spid="27670" grpId="0" animBg="1"/>
      <p:bldP spid="27671" grpId="0" animBg="1"/>
      <p:bldP spid="27672" grpId="0" animBg="1"/>
      <p:bldP spid="27673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F52148-8F02-BE4E-B7B8-5C1EA36F2A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Roadmap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551E50-6184-9743-9C56-ECBE026E6D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46201"/>
            <a:ext cx="10972800" cy="501015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Today:</a:t>
            </a:r>
          </a:p>
          <a:p>
            <a:pPr lvl="1"/>
            <a:r>
              <a:rPr lang="en-US" dirty="0"/>
              <a:t>Setup context and vocabulary</a:t>
            </a:r>
          </a:p>
          <a:p>
            <a:pPr lvl="1"/>
            <a:r>
              <a:rPr lang="en-US" dirty="0"/>
              <a:t>A bit more on Internet structure</a:t>
            </a:r>
          </a:p>
          <a:p>
            <a:r>
              <a:rPr lang="en-US" dirty="0"/>
              <a:t>Main part: (Roughly) Moving down the protocol stack</a:t>
            </a:r>
          </a:p>
          <a:p>
            <a:pPr lvl="1"/>
            <a:r>
              <a:rPr lang="en-US" b="1" dirty="0"/>
              <a:t>Transport layer</a:t>
            </a:r>
          </a:p>
          <a:p>
            <a:pPr lvl="1"/>
            <a:r>
              <a:rPr lang="en-US" b="1" dirty="0"/>
              <a:t>Network layer</a:t>
            </a:r>
          </a:p>
          <a:p>
            <a:pPr lvl="1"/>
            <a:r>
              <a:rPr lang="en-US" dirty="0"/>
              <a:t>Link layer</a:t>
            </a:r>
          </a:p>
          <a:p>
            <a:r>
              <a:rPr lang="en-US" b="1" dirty="0"/>
              <a:t>Internet Services</a:t>
            </a:r>
            <a:r>
              <a:rPr lang="en-US" dirty="0"/>
              <a:t>: Going back to the application layer</a:t>
            </a:r>
          </a:p>
          <a:p>
            <a:pPr lvl="1"/>
            <a:r>
              <a:rPr lang="en-US" dirty="0"/>
              <a:t>Based on what we’ve learned about the internet, we’ll investigate challenges and strategies for building reliable and scalable networked systems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044228-BAE8-CE4F-8485-E6885E44C8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08/30/2021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AB6DDB-EB84-B14E-A20B-96E0854512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2520: Lecture 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F506A3-99CD-A443-A982-1319235B0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35706-A2A8-FF4D-B41A-31F05D88FDC1}" type="slidenum">
              <a:rPr lang="en-US" smtClean="0"/>
              <a:t>33</a:t>
            </a:fld>
            <a:endParaRPr lang="en-US"/>
          </a:p>
        </p:txBody>
      </p:sp>
      <p:pic>
        <p:nvPicPr>
          <p:cNvPr id="10" name="Graphic 9" descr="Checkmark">
            <a:extLst>
              <a:ext uri="{FF2B5EF4-FFF2-40B4-BE49-F238E27FC236}">
                <a16:creationId xmlns:a16="http://schemas.microsoft.com/office/drawing/2014/main" id="{B65AB244-49E7-8245-933F-0504D15ACE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70413" y="1845128"/>
            <a:ext cx="282964" cy="282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1241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526D7-9715-334C-B1F7-083730143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27C4CA-CCFC-EC40-8851-E9AD1B0335C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9451" y="1394847"/>
            <a:ext cx="11251769" cy="4850970"/>
          </a:xfrm>
        </p:spPr>
        <p:txBody>
          <a:bodyPr>
            <a:normAutofit fontScale="92500"/>
          </a:bodyPr>
          <a:lstStyle/>
          <a:p>
            <a:r>
              <a:rPr lang="en-US" dirty="0"/>
              <a:t>You should now:</a:t>
            </a:r>
          </a:p>
          <a:p>
            <a:pPr lvl="1"/>
            <a:r>
              <a:rPr lang="en-US" dirty="0"/>
              <a:t>Understand what to expect from this course (and what I’ll expect from you)</a:t>
            </a:r>
          </a:p>
          <a:p>
            <a:pPr lvl="1"/>
            <a:r>
              <a:rPr lang="en-US" dirty="0"/>
              <a:t>Understand why we’re studying computer networks in general and the Internet in particular</a:t>
            </a:r>
          </a:p>
          <a:p>
            <a:pPr lvl="1"/>
            <a:r>
              <a:rPr lang="en-US" dirty="0"/>
              <a:t>Understand concepts of interfaces, layering, and protocols</a:t>
            </a:r>
          </a:p>
          <a:p>
            <a:pPr lvl="1"/>
            <a:r>
              <a:rPr lang="en-US" dirty="0"/>
              <a:t>Have a mental model of what the Internet looks like (i.e. the pieces it is made up of)</a:t>
            </a:r>
          </a:p>
          <a:p>
            <a:pPr lvl="2"/>
            <a:r>
              <a:rPr lang="en-US" dirty="0"/>
              <a:t>Hosts/end systems, packet switches (switches &amp; routers), communication links</a:t>
            </a:r>
          </a:p>
          <a:p>
            <a:pPr lvl="2"/>
            <a:r>
              <a:rPr lang="en-US" dirty="0"/>
              <a:t>End systems (possibly part of home or enterprise networks), connect to access ISPs</a:t>
            </a:r>
          </a:p>
          <a:p>
            <a:r>
              <a:rPr lang="en-US" dirty="0">
                <a:solidFill>
                  <a:srgbClr val="0713FF"/>
                </a:solidFill>
              </a:rPr>
              <a:t>For next class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Join the </a:t>
            </a:r>
            <a:r>
              <a:rPr lang="en-US" dirty="0">
                <a:solidFill>
                  <a:srgbClr val="FC0080"/>
                </a:solidFill>
              </a:rPr>
              <a:t>Slack</a:t>
            </a:r>
            <a:r>
              <a:rPr lang="en-US" dirty="0"/>
              <a:t> group</a:t>
            </a:r>
          </a:p>
          <a:p>
            <a:pPr lvl="1"/>
            <a:r>
              <a:rPr lang="en-US" dirty="0"/>
              <a:t>Join the </a:t>
            </a:r>
            <a:r>
              <a:rPr lang="en-US" dirty="0">
                <a:solidFill>
                  <a:srgbClr val="FC0080"/>
                </a:solidFill>
              </a:rPr>
              <a:t>GENI</a:t>
            </a:r>
            <a:r>
              <a:rPr lang="en-US" dirty="0"/>
              <a:t> project</a:t>
            </a:r>
          </a:p>
          <a:p>
            <a:pPr lvl="1"/>
            <a:r>
              <a:rPr lang="en-US" dirty="0"/>
              <a:t>Start </a:t>
            </a:r>
            <a:r>
              <a:rPr lang="en-US" dirty="0">
                <a:solidFill>
                  <a:srgbClr val="FC0080"/>
                </a:solidFill>
              </a:rPr>
              <a:t>forming pairs for Project 1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53B3B4-8751-0E48-BEB3-467BE00962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08/30/2021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64C085-14B9-834A-BBB2-19BD14F75B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2520: Lecture 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C003F5-24D3-3747-A6CD-763FE6F1AE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35706-A2A8-FF4D-B41A-31F05D88FDC1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4050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B73BB2-769A-AF43-8135-F4602DF8EF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Introductions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0725DC-30F6-F74D-AC2D-B9EAF10CC2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099" y="1282700"/>
            <a:ext cx="7792413" cy="5181601"/>
          </a:xfrm>
        </p:spPr>
        <p:txBody>
          <a:bodyPr>
            <a:normAutofit/>
          </a:bodyPr>
          <a:lstStyle/>
          <a:p>
            <a:r>
              <a:rPr lang="en-US" dirty="0"/>
              <a:t>Instructor: Amy </a:t>
            </a:r>
            <a:r>
              <a:rPr lang="en-US" dirty="0" err="1"/>
              <a:t>Babay</a:t>
            </a:r>
            <a:endParaRPr lang="en-US" dirty="0"/>
          </a:p>
          <a:p>
            <a:pPr lvl="1">
              <a:spcBef>
                <a:spcPts val="1224"/>
              </a:spcBef>
            </a:pPr>
            <a:r>
              <a:rPr lang="en-US" dirty="0"/>
              <a:t>Contact: </a:t>
            </a:r>
            <a:r>
              <a:rPr lang="en-US" b="1" dirty="0"/>
              <a:t>Slack</a:t>
            </a:r>
            <a:r>
              <a:rPr lang="en-US" dirty="0"/>
              <a:t> is best for quick response, or email </a:t>
            </a:r>
            <a:r>
              <a:rPr lang="en-US" dirty="0">
                <a:hlinkClick r:id="rId2"/>
              </a:rPr>
              <a:t>babay@pitt.edu</a:t>
            </a:r>
            <a:endParaRPr lang="en-US" dirty="0"/>
          </a:p>
          <a:p>
            <a:pPr lvl="1">
              <a:spcBef>
                <a:spcPts val="1224"/>
              </a:spcBef>
            </a:pPr>
            <a:r>
              <a:rPr lang="en-US" dirty="0"/>
              <a:t>Office hours: 3:30-4:30pm Tuesdays, or by appointment (I’m usually pretty flexible and happy to meet).</a:t>
            </a:r>
          </a:p>
          <a:p>
            <a:pPr>
              <a:spcBef>
                <a:spcPts val="1224"/>
              </a:spcBef>
            </a:pPr>
            <a:r>
              <a:rPr lang="en-US" dirty="0"/>
              <a:t>TA: TBD</a:t>
            </a:r>
          </a:p>
          <a:p>
            <a:pPr lvl="1">
              <a:spcBef>
                <a:spcPts val="1224"/>
              </a:spcBef>
            </a:pPr>
            <a:r>
              <a:rPr lang="en-US" dirty="0"/>
              <a:t>Contact: Slack or email TBD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67868E-ADD0-CB42-9513-F934611E17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08/30/2021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9CB276-7990-9A42-AEF2-78369810A7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2520: Lecture 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26B934-C19F-B14F-B772-2013EF8D6D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35706-A2A8-FF4D-B41A-31F05D88FDC1}" type="slidenum">
              <a:rPr lang="en-US" smtClean="0"/>
              <a:t>4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ACF3154-0F60-C843-A412-422EA2333A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7512" y="1193800"/>
            <a:ext cx="4109412" cy="3082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7503BD7-84FD-8C41-B37D-BEEA0A91276B}"/>
              </a:ext>
            </a:extLst>
          </p:cNvPr>
          <p:cNvSpPr txBox="1"/>
          <p:nvPr/>
        </p:nvSpPr>
        <p:spPr>
          <a:xfrm>
            <a:off x="8008312" y="4203700"/>
            <a:ext cx="406938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My office: 701B IS Building</a:t>
            </a:r>
          </a:p>
        </p:txBody>
      </p:sp>
    </p:spTree>
    <p:extLst>
      <p:ext uri="{BB962C8B-B14F-4D97-AF65-F5344CB8AC3E}">
        <p14:creationId xmlns:p14="http://schemas.microsoft.com/office/powerpoint/2010/main" val="30470778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8A33C9-D6E2-A642-9278-E8B87E1D8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2F3087-08DF-A14B-B79C-248468A455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46200"/>
            <a:ext cx="10972800" cy="4902199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>
                <a:solidFill>
                  <a:srgbClr val="0713FF"/>
                </a:solidFill>
              </a:rPr>
              <a:t>Course Meetings</a:t>
            </a:r>
            <a:r>
              <a:rPr lang="en-US" dirty="0"/>
              <a:t>:</a:t>
            </a:r>
          </a:p>
          <a:p>
            <a:pPr lvl="1"/>
            <a:r>
              <a:rPr lang="en-US" b="1" dirty="0"/>
              <a:t>4:30 – 5:45pm Mondays and Wednesdays, 5313 </a:t>
            </a:r>
            <a:r>
              <a:rPr lang="en-US" b="1" dirty="0" err="1"/>
              <a:t>Sennott</a:t>
            </a:r>
            <a:r>
              <a:rPr lang="en-US" b="1" dirty="0"/>
              <a:t> Square</a:t>
            </a:r>
          </a:p>
          <a:p>
            <a:pPr lvl="1"/>
            <a:r>
              <a:rPr lang="en-US" dirty="0"/>
              <a:t>Lectures, paper discussions, a few in-class labs (bring a laptop! Lab dates will be announced in advance)</a:t>
            </a:r>
          </a:p>
          <a:p>
            <a:pPr lvl="1"/>
            <a:r>
              <a:rPr lang="en-US" dirty="0"/>
              <a:t>Plan is for in-person meetings unless Pitt announces major changes</a:t>
            </a:r>
          </a:p>
          <a:p>
            <a:r>
              <a:rPr lang="en-US" b="1" dirty="0">
                <a:solidFill>
                  <a:srgbClr val="0713FF"/>
                </a:solidFill>
              </a:rPr>
              <a:t>Canvas</a:t>
            </a:r>
            <a:r>
              <a:rPr lang="en-US" dirty="0"/>
              <a:t>: slides, major announcements, assignments &amp; submission</a:t>
            </a:r>
          </a:p>
          <a:p>
            <a:pPr lvl="1"/>
            <a:r>
              <a:rPr lang="en-US" dirty="0"/>
              <a:t>Schedule on Canvas is </a:t>
            </a:r>
            <a:r>
              <a:rPr lang="en-US" b="1" dirty="0"/>
              <a:t>tentative</a:t>
            </a:r>
            <a:endParaRPr lang="en-US" dirty="0"/>
          </a:p>
          <a:p>
            <a:r>
              <a:rPr lang="en-US" b="1" dirty="0">
                <a:solidFill>
                  <a:srgbClr val="0713FF"/>
                </a:solidFill>
              </a:rPr>
              <a:t>Slack</a:t>
            </a:r>
            <a:r>
              <a:rPr lang="en-US" dirty="0"/>
              <a:t>: questions, discussion, fastest way to reach course staff outside normal class time…and you can help each other too</a:t>
            </a:r>
          </a:p>
          <a:p>
            <a:pPr lvl="1"/>
            <a:r>
              <a:rPr lang="en-US" dirty="0"/>
              <a:t>You should check Slack regularly as you work on the projects, since other students may ask questions that are useful for you too!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3640A1-3BF8-B145-A36C-7461CF077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08/30/2021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D3B7C4-3F84-D547-ABF0-0747A8C74F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2520: Lecture 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0F5BCB-4ED8-064B-91CC-01DB227FB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35706-A2A8-FF4D-B41A-31F05D88FDC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67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AED31A-0944-A342-969F-B910D8D7AB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Prerequisites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5452FB-9326-9449-B9BA-85BB2B84E6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C/C++ programming</a:t>
            </a:r>
          </a:p>
          <a:p>
            <a:r>
              <a:rPr lang="en-US" dirty="0"/>
              <a:t>Linux development tools and command line environment</a:t>
            </a:r>
          </a:p>
          <a:p>
            <a:pPr lvl="1"/>
            <a:r>
              <a:rPr lang="en-US" dirty="0" err="1"/>
              <a:t>ssh</a:t>
            </a:r>
            <a:r>
              <a:rPr lang="en-US" dirty="0"/>
              <a:t>, </a:t>
            </a:r>
            <a:r>
              <a:rPr lang="en-US" dirty="0" err="1"/>
              <a:t>scp</a:t>
            </a:r>
            <a:r>
              <a:rPr lang="en-US" dirty="0"/>
              <a:t>, vim/emacs/nano, </a:t>
            </a:r>
            <a:r>
              <a:rPr lang="en-US" dirty="0" err="1"/>
              <a:t>gcc</a:t>
            </a:r>
            <a:r>
              <a:rPr lang="en-US" dirty="0"/>
              <a:t>, make</a:t>
            </a:r>
          </a:p>
          <a:p>
            <a:r>
              <a:rPr lang="en-US" dirty="0"/>
              <a:t>Some familiarity with computer networking</a:t>
            </a:r>
          </a:p>
          <a:p>
            <a:pPr lvl="1"/>
            <a:r>
              <a:rPr lang="en-US" dirty="0"/>
              <a:t>e.g. basic course (CS 1652 / INFSCI 1630 / TELCOM 2310)</a:t>
            </a:r>
          </a:p>
          <a:p>
            <a:pPr lvl="1"/>
            <a:r>
              <a:rPr lang="en-US" dirty="0"/>
              <a:t>textbook is highly recommended if you don’t have this background (or it’s been a while)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A75964-11D9-2042-9F25-57E1F373DA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08/30/2021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36ACC1-9CB6-AD47-92D7-E0E7862B1B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2520: Lecture 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DF967D-7755-CB44-81EC-AF1B7531DE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35706-A2A8-FF4D-B41A-31F05D88FDC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2554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D0900-E3D1-F448-B507-F6D97F0F7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Textbook (optional)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B07CD5-BF7B-F643-8D47-EB126D1753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46201"/>
            <a:ext cx="6944139" cy="4779964"/>
          </a:xfrm>
        </p:spPr>
        <p:txBody>
          <a:bodyPr>
            <a:normAutofit/>
          </a:bodyPr>
          <a:lstStyle/>
          <a:p>
            <a:r>
              <a:rPr lang="en-US" dirty="0"/>
              <a:t>“</a:t>
            </a:r>
            <a:r>
              <a:rPr lang="en-US" b="1" dirty="0"/>
              <a:t>Computer Networking: A Top-Down Approach</a:t>
            </a:r>
            <a:r>
              <a:rPr lang="en-US" dirty="0"/>
              <a:t>”, 8</a:t>
            </a:r>
            <a:r>
              <a:rPr lang="en-US" baseline="30000" dirty="0"/>
              <a:t>th</a:t>
            </a:r>
            <a:r>
              <a:rPr lang="en-US" dirty="0"/>
              <a:t> edition. James Kurose and Keith Ross.</a:t>
            </a:r>
          </a:p>
          <a:p>
            <a:pPr lvl="1"/>
            <a:r>
              <a:rPr lang="en-US" dirty="0"/>
              <a:t>Earlier editions also fine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5D4256-46C6-6944-AF68-B7AF3C1FF3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08/30/2021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30B6A7-A5E6-DB46-B854-E5549414DB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2520: Lecture 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5C1263-4103-9743-BF04-B83975F614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35706-A2A8-FF4D-B41A-31F05D88FDC1}" type="slidenum">
              <a:rPr lang="en-US" smtClean="0"/>
              <a:t>7</a:t>
            </a:fld>
            <a:endParaRPr lang="en-US"/>
          </a:p>
        </p:txBody>
      </p:sp>
      <p:pic>
        <p:nvPicPr>
          <p:cNvPr id="2050" name="Picture 2" descr="8E Kurose &amp; Ross header">
            <a:extLst>
              <a:ext uri="{FF2B5EF4-FFF2-40B4-BE49-F238E27FC236}">
                <a16:creationId xmlns:a16="http://schemas.microsoft.com/office/drawing/2014/main" id="{F38CECEF-046F-B64A-97D0-C77BD287FA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10" r="84877" b="310"/>
          <a:stretch/>
        </p:blipFill>
        <p:spPr bwMode="auto">
          <a:xfrm>
            <a:off x="8094831" y="1325185"/>
            <a:ext cx="3391382" cy="4207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10056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385EE4-9DB1-E14A-87C0-B0EA0AAC34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Workload and Grading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02F607-BF7D-2C42-8538-2E2531C35B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6839" y="1346201"/>
            <a:ext cx="11552663" cy="4779964"/>
          </a:xfrm>
        </p:spPr>
        <p:txBody>
          <a:bodyPr>
            <a:normAutofit fontScale="92500"/>
          </a:bodyPr>
          <a:lstStyle/>
          <a:p>
            <a:r>
              <a:rPr lang="en-US" dirty="0"/>
              <a:t>3 </a:t>
            </a:r>
            <a:r>
              <a:rPr lang="en-US" dirty="0">
                <a:solidFill>
                  <a:srgbClr val="0713FF"/>
                </a:solidFill>
              </a:rPr>
              <a:t>programming assignments </a:t>
            </a:r>
            <a:r>
              <a:rPr lang="en-US" dirty="0"/>
              <a:t>(</a:t>
            </a:r>
            <a:r>
              <a:rPr lang="en-US" dirty="0">
                <a:solidFill>
                  <a:srgbClr val="00B0F0"/>
                </a:solidFill>
              </a:rPr>
              <a:t>50%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to be written in C/C++</a:t>
            </a:r>
          </a:p>
          <a:p>
            <a:pPr lvl="1"/>
            <a:r>
              <a:rPr lang="en-US" dirty="0"/>
              <a:t>need to run in LAN/cluster environment and wide area environment (GENI)</a:t>
            </a:r>
          </a:p>
          <a:p>
            <a:pPr>
              <a:buClr>
                <a:schemeClr val="tx1"/>
              </a:buClr>
            </a:pPr>
            <a:r>
              <a:rPr lang="en-US" dirty="0">
                <a:solidFill>
                  <a:srgbClr val="0713FF"/>
                </a:solidFill>
              </a:rPr>
              <a:t>Final project</a:t>
            </a:r>
            <a:r>
              <a:rPr lang="en-US" dirty="0"/>
              <a:t> (</a:t>
            </a:r>
            <a:r>
              <a:rPr lang="en-US" dirty="0">
                <a:solidFill>
                  <a:srgbClr val="00B0F0"/>
                </a:solidFill>
              </a:rPr>
              <a:t>20%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integrating concepts from the prior 3 programming assignments</a:t>
            </a:r>
          </a:p>
          <a:p>
            <a:r>
              <a:rPr lang="en-US" dirty="0"/>
              <a:t>~8 </a:t>
            </a:r>
            <a:r>
              <a:rPr lang="en-US" dirty="0">
                <a:solidFill>
                  <a:srgbClr val="0713FF"/>
                </a:solidFill>
              </a:rPr>
              <a:t>paper reviews</a:t>
            </a:r>
            <a:r>
              <a:rPr lang="en-US" dirty="0"/>
              <a:t> (</a:t>
            </a:r>
            <a:r>
              <a:rPr lang="en-US" dirty="0">
                <a:solidFill>
                  <a:srgbClr val="00B0F0"/>
                </a:solidFill>
              </a:rPr>
              <a:t>20%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reviewing classic and recent research papers related to the topics we cover</a:t>
            </a:r>
          </a:p>
          <a:p>
            <a:r>
              <a:rPr lang="en-US" dirty="0"/>
              <a:t>in-class labs and </a:t>
            </a:r>
            <a:r>
              <a:rPr lang="en-US" dirty="0">
                <a:solidFill>
                  <a:srgbClr val="0713FF"/>
                </a:solidFill>
              </a:rPr>
              <a:t>participation</a:t>
            </a:r>
            <a:r>
              <a:rPr lang="en-US" dirty="0"/>
              <a:t> (</a:t>
            </a:r>
            <a:r>
              <a:rPr lang="en-US" dirty="0">
                <a:solidFill>
                  <a:srgbClr val="00B0F0"/>
                </a:solidFill>
              </a:rPr>
              <a:t>10%</a:t>
            </a:r>
            <a:r>
              <a:rPr lang="en-US" dirty="0"/>
              <a:t>)</a:t>
            </a:r>
          </a:p>
          <a:p>
            <a:r>
              <a:rPr lang="en-US" dirty="0"/>
              <a:t>No exams </a:t>
            </a:r>
            <a:r>
              <a:rPr lang="en-US" dirty="0">
                <a:sym typeface="Wingdings" pitchFamily="2" charset="2"/>
              </a:rPr>
              <a:t>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F45AB9-123F-D641-8137-205E7526DE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08/30/2021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FF3414-F8F7-9A45-8955-8F44DB7C82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2520: Lecture 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54E5F1-FE74-024E-9C50-0BD94B5707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35706-A2A8-FF4D-B41A-31F05D88FDC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9466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A1BCE5-A3FD-EF4F-8473-6C498BEB0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Late Assignment Policy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68FE8-F6F8-C245-BC8A-58FC850DB6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1346201"/>
            <a:ext cx="8088352" cy="4779964"/>
          </a:xfrm>
        </p:spPr>
        <p:txBody>
          <a:bodyPr>
            <a:normAutofit/>
          </a:bodyPr>
          <a:lstStyle/>
          <a:p>
            <a:r>
              <a:rPr lang="en-US" dirty="0"/>
              <a:t>Late assignments </a:t>
            </a:r>
            <a:r>
              <a:rPr lang="en-US" dirty="0">
                <a:solidFill>
                  <a:srgbClr val="FF0000"/>
                </a:solidFill>
              </a:rPr>
              <a:t>will not be accepted </a:t>
            </a:r>
            <a:r>
              <a:rPr lang="en-US" dirty="0"/>
              <a:t>without </a:t>
            </a:r>
            <a:r>
              <a:rPr lang="en-US" b="1" dirty="0"/>
              <a:t>prior</a:t>
            </a:r>
            <a:r>
              <a:rPr lang="en-US" dirty="0"/>
              <a:t> </a:t>
            </a:r>
            <a:r>
              <a:rPr lang="en-US" b="1" dirty="0"/>
              <a:t>approval</a:t>
            </a:r>
            <a:r>
              <a:rPr lang="en-US" dirty="0"/>
              <a:t> from the instructor</a:t>
            </a:r>
          </a:p>
          <a:p>
            <a:pPr lvl="1"/>
            <a:r>
              <a:rPr lang="en-US" dirty="0"/>
              <a:t>But, I understand that valid extenuating circumstances come up…if you do have an issue, </a:t>
            </a:r>
            <a:r>
              <a:rPr lang="en-US" dirty="0">
                <a:solidFill>
                  <a:srgbClr val="0713FF"/>
                </a:solidFill>
              </a:rPr>
              <a:t>please tell me</a:t>
            </a:r>
            <a:r>
              <a:rPr lang="en-US" dirty="0"/>
              <a:t>!</a:t>
            </a:r>
          </a:p>
          <a:p>
            <a:r>
              <a:rPr lang="en-US" dirty="0"/>
              <a:t>You will be able to submit assignments multiple times, with the last one received before the deadline being graded</a:t>
            </a:r>
          </a:p>
          <a:p>
            <a:r>
              <a:rPr lang="en-US" dirty="0"/>
              <a:t>We aren’t geologists; milliseconds matter </a:t>
            </a:r>
            <a:r>
              <a:rPr lang="en-US" dirty="0">
                <a:sym typeface="Wingdings" pitchFamily="2" charset="2"/>
              </a:rPr>
              <a:t>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A76E8C-D848-3543-820E-F3D4EAF4A4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08/30/2021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4FDFCB-F085-D149-ABC3-DD447EC057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2520: Lecture 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07356B-BAC1-1A41-B8A6-CEEF0F396F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35706-A2A8-FF4D-B41A-31F05D88FDC1}" type="slidenum">
              <a:rPr lang="en-US" smtClean="0"/>
              <a:t>9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6F023F4-314F-994D-990A-8C42E66F21E4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08640" y="1476423"/>
            <a:ext cx="2659385" cy="464974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0C62797-2965-284E-8AF4-AF46BC6E98CF}"/>
              </a:ext>
            </a:extLst>
          </p:cNvPr>
          <p:cNvSpPr/>
          <p:nvPr/>
        </p:nvSpPr>
        <p:spPr>
          <a:xfrm>
            <a:off x="9623130" y="6133725"/>
            <a:ext cx="197239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hlinkClick r:id="rId3"/>
              </a:rPr>
              <a:t>https://xkcd.com/2187/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653354760"/>
      </p:ext>
    </p:extLst>
  </p:cSld>
  <p:clrMapOvr>
    <a:masterClrMapping/>
  </p:clrMapOvr>
</p:sld>
</file>

<file path=ppt/theme/theme1.xml><?xml version="1.0" encoding="utf-8"?>
<a:theme xmlns:a="http://schemas.openxmlformats.org/drawingml/2006/main" name="dsn2017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1" id="{E8870391-5537-DA42-A77E-E27711F8CD2E}" vid="{330DC1E9-C794-1949-A92D-DD4FBE9BA42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dsn2017</Template>
  <TotalTime>2678</TotalTime>
  <Words>2606</Words>
  <Application>Microsoft Macintosh PowerPoint</Application>
  <PresentationFormat>Widescreen</PresentationFormat>
  <Paragraphs>615</Paragraphs>
  <Slides>34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0" baseType="lpstr">
      <vt:lpstr>Arial</vt:lpstr>
      <vt:lpstr>Calibri</vt:lpstr>
      <vt:lpstr>Cambria</vt:lpstr>
      <vt:lpstr>Times New Roman</vt:lpstr>
      <vt:lpstr>Wingdings</vt:lpstr>
      <vt:lpstr>dsn2017</vt:lpstr>
      <vt:lpstr>CS 2520: Wide Area Networks (and Internet Services)</vt:lpstr>
      <vt:lpstr>Today’s Objectives</vt:lpstr>
      <vt:lpstr>Introductions</vt:lpstr>
      <vt:lpstr>Introductions</vt:lpstr>
      <vt:lpstr>Course Logistics</vt:lpstr>
      <vt:lpstr>Prerequisites</vt:lpstr>
      <vt:lpstr>Textbook (optional)</vt:lpstr>
      <vt:lpstr>Workload and Grading</vt:lpstr>
      <vt:lpstr>Late Assignment Policy</vt:lpstr>
      <vt:lpstr>Academic Integrity Policy</vt:lpstr>
      <vt:lpstr>Academic Integrity: Collaboration Policies</vt:lpstr>
      <vt:lpstr>Disability Resources</vt:lpstr>
      <vt:lpstr>Questions?</vt:lpstr>
      <vt:lpstr>Now, on to networks…</vt:lpstr>
      <vt:lpstr>High-Level Course Goals</vt:lpstr>
      <vt:lpstr>Motivation: Complex, Networked World</vt:lpstr>
      <vt:lpstr>Motivation: Complex, Networked World</vt:lpstr>
      <vt:lpstr>Motivation</vt:lpstr>
      <vt:lpstr>Approach</vt:lpstr>
      <vt:lpstr>Warm-up: Reviewing the Terminology</vt:lpstr>
      <vt:lpstr>Focusing on the Internet</vt:lpstr>
      <vt:lpstr>Focusing on the Internet</vt:lpstr>
      <vt:lpstr>What needs to happen to make this whole process work?</vt:lpstr>
      <vt:lpstr>Creating Simplicity out of Complexity</vt:lpstr>
      <vt:lpstr>Communication organization</vt:lpstr>
      <vt:lpstr>Communication organization: more detail</vt:lpstr>
      <vt:lpstr>Transport Layer Intro</vt:lpstr>
      <vt:lpstr>Network Layer Intro</vt:lpstr>
      <vt:lpstr>Link Layer Intro</vt:lpstr>
      <vt:lpstr>Logical communication</vt:lpstr>
      <vt:lpstr>Physical communication</vt:lpstr>
      <vt:lpstr>Layer encapsulation: Protocol headers</vt:lpstr>
      <vt:lpstr>Course Roadmap</vt:lpstr>
      <vt:lpstr>Summary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INFSCI 1630: Communication Networks TELECOM 2310: Applications of Networks</dc:title>
  <dc:subject/>
  <dc:creator>Amy Babay</dc:creator>
  <cp:keywords/>
  <dc:description/>
  <cp:lastModifiedBy>Amy Babay</cp:lastModifiedBy>
  <cp:revision>155</cp:revision>
  <dcterms:created xsi:type="dcterms:W3CDTF">2020-07-19T18:12:52Z</dcterms:created>
  <dcterms:modified xsi:type="dcterms:W3CDTF">2021-08-31T18:06:02Z</dcterms:modified>
  <cp:category/>
</cp:coreProperties>
</file>